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540" r:id="rId5"/>
    <p:sldId id="464" r:id="rId6"/>
    <p:sldId id="525" r:id="rId7"/>
    <p:sldId id="449" r:id="rId8"/>
    <p:sldId id="530" r:id="rId9"/>
    <p:sldId id="541" r:id="rId10"/>
    <p:sldId id="361" r:id="rId11"/>
    <p:sldId id="323" r:id="rId12"/>
    <p:sldId id="260" r:id="rId13"/>
    <p:sldId id="520" r:id="rId14"/>
    <p:sldId id="526" r:id="rId15"/>
    <p:sldId id="413" r:id="rId16"/>
    <p:sldId id="533" r:id="rId17"/>
    <p:sldId id="538" r:id="rId18"/>
    <p:sldId id="534" r:id="rId19"/>
    <p:sldId id="535" r:id="rId20"/>
    <p:sldId id="536" r:id="rId21"/>
    <p:sldId id="522" r:id="rId22"/>
    <p:sldId id="518" r:id="rId23"/>
    <p:sldId id="483" r:id="rId24"/>
    <p:sldId id="539" r:id="rId25"/>
    <p:sldId id="478" r:id="rId26"/>
    <p:sldId id="52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AC09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7177" autoAdjust="0"/>
  </p:normalViewPr>
  <p:slideViewPr>
    <p:cSldViewPr>
      <p:cViewPr varScale="1">
        <p:scale>
          <a:sx n="53" d="100"/>
          <a:sy n="53" d="100"/>
        </p:scale>
        <p:origin x="4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ya.sengupta\Desktop\NAFLDfibrosisscores20May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26023622047245"/>
          <c:y val="9.7291354120889753E-2"/>
          <c:w val="0.11914632545931757"/>
          <c:h val="0.305733331312835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Low risk</c:v>
                </c:pt>
                <c:pt idx="1">
                  <c:v>Indeterminate</c:v>
                </c:pt>
                <c:pt idx="2">
                  <c:v>High risk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9734533569319053"/>
          <c:w val="0.92938556430446195"/>
          <c:h val="0.37498657210736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1721546170365068E-2"/>
                  <c:y val="0.170043917166651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051270579813882E-2"/>
                  <c:y val="0.148925626199002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46117029488961"/>
          <c:y val="9.8019144639832162E-2"/>
          <c:w val="0.28676393392002469"/>
          <c:h val="0.39958960404836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209858923884515"/>
                  <c:y val="4.62220380646762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925737224023468E-2"/>
                  <c:y val="0.111795678063351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3186242344706905E-2"/>
                  <c:y val="0.163106808008227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04461942257218"/>
                  <c:y val="0.14714879577812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0010571595217262E-3"/>
                  <c:y val="0.163106808008227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896471274423985E-2"/>
                  <c:y val="0.224926170133932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5593649752114318E-2"/>
                  <c:y val="0.224217945852119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155548264800229E-2"/>
                  <c:y val="0.203087249111797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337142752989209"/>
                  <c:y val="0.157551250022419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69276757072032E-2"/>
                  <c:y val="0.169562403837451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E+L</c:v>
          </c:tx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0.23699999999999999</c:v>
                </c:pt>
              </c:numLit>
            </c:plus>
            <c:minus>
              <c:numLit>
                <c:formatCode>General</c:formatCode>
                <c:ptCount val="1"/>
                <c:pt idx="0">
                  <c:v>0.23699999999999999</c:v>
                </c:pt>
              </c:numLit>
            </c:minus>
          </c:errBars>
          <c:cat>
            <c:strLit>
              <c:ptCount val="2"/>
              <c:pt idx="0">
                <c:v>3 months</c:v>
              </c:pt>
              <c:pt idx="1">
                <c:v>12 months</c:v>
              </c:pt>
            </c:strLit>
          </c:cat>
          <c:val>
            <c:numRef>
              <c:f>chart!$K$30:$K$31</c:f>
              <c:numCache>
                <c:formatCode>General</c:formatCode>
                <c:ptCount val="2"/>
                <c:pt idx="0">
                  <c:v>-0.63323119295356334</c:v>
                </c:pt>
                <c:pt idx="1">
                  <c:v>-0.54877290400826284</c:v>
                </c:pt>
              </c:numCache>
            </c:numRef>
          </c:val>
        </c:ser>
        <c:ser>
          <c:idx val="1"/>
          <c:order val="1"/>
          <c:tx>
            <c:v>E</c:v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0.29299999999999998</c:v>
                </c:pt>
              </c:numLit>
            </c:plus>
            <c:minus>
              <c:numLit>
                <c:formatCode>General</c:formatCode>
                <c:ptCount val="1"/>
                <c:pt idx="0">
                  <c:v>0.29299999999999998</c:v>
                </c:pt>
              </c:numLit>
            </c:minus>
          </c:errBars>
          <c:cat>
            <c:strLit>
              <c:ptCount val="2"/>
              <c:pt idx="0">
                <c:v>3 months</c:v>
              </c:pt>
              <c:pt idx="1">
                <c:v>12 months</c:v>
              </c:pt>
            </c:strLit>
          </c:cat>
          <c:val>
            <c:numRef>
              <c:f>chart!$L$30:$L$31</c:f>
              <c:numCache>
                <c:formatCode>General</c:formatCode>
                <c:ptCount val="2"/>
                <c:pt idx="0">
                  <c:v>-0.5842767054602378</c:v>
                </c:pt>
                <c:pt idx="1">
                  <c:v>-0.5778139828014861</c:v>
                </c:pt>
              </c:numCache>
            </c:numRef>
          </c:val>
        </c:ser>
        <c:ser>
          <c:idx val="2"/>
          <c:order val="2"/>
          <c:tx>
            <c:v>L</c:v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0.30399999999999999</c:v>
                </c:pt>
              </c:numLit>
            </c:plus>
            <c:minus>
              <c:numLit>
                <c:formatCode>General</c:formatCode>
                <c:ptCount val="1"/>
                <c:pt idx="0">
                  <c:v>0.30399999999999999</c:v>
                </c:pt>
              </c:numLit>
            </c:minus>
          </c:errBars>
          <c:cat>
            <c:strLit>
              <c:ptCount val="2"/>
              <c:pt idx="0">
                <c:v>3 months</c:v>
              </c:pt>
              <c:pt idx="1">
                <c:v>12 months</c:v>
              </c:pt>
            </c:strLit>
          </c:cat>
          <c:val>
            <c:numRef>
              <c:f>chart!$M$30:$M$31</c:f>
              <c:numCache>
                <c:formatCode>General</c:formatCode>
                <c:ptCount val="2"/>
                <c:pt idx="0">
                  <c:v>-4.5960663583142047E-2</c:v>
                </c:pt>
                <c:pt idx="1">
                  <c:v>-8.4630726896194386E-2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455872"/>
        <c:axId val="293452344"/>
      </c:barChart>
      <c:catAx>
        <c:axId val="29345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800"/>
            </a:pPr>
            <a:endParaRPr lang="en-US"/>
          </a:p>
        </c:txPr>
        <c:crossAx val="293452344"/>
        <c:crosses val="autoZero"/>
        <c:auto val="1"/>
        <c:lblAlgn val="ctr"/>
        <c:lblOffset val="100"/>
        <c:noMultiLvlLbl val="0"/>
      </c:catAx>
      <c:valAx>
        <c:axId val="293452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9345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10017497812778"/>
          <c:y val="1.9438976377952756E-2"/>
          <c:w val="0.21464056576261303"/>
          <c:h val="0.3055664916885389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aseline="0">
          <a:solidFill>
            <a:srgbClr val="0070C0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2094B-9D21-4787-BAE4-41FCE3B5307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3902391-97E8-4B38-A855-F9281DC12144}" type="pres">
      <dgm:prSet presAssocID="{A3B2094B-9D21-4787-BAE4-41FCE3B530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B6E7B5C5-963A-4FE1-A3E0-CCBDCC73458D}" type="presOf" srcId="{A3B2094B-9D21-4787-BAE4-41FCE3B53077}" destId="{B3902391-97E8-4B38-A855-F9281DC12144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AA90-1A1A-43E2-A4D8-21C4A7AFB0C2}" type="datetimeFigureOut">
              <a:rPr lang="en-GB" smtClean="0"/>
              <a:t>25/05/2016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7ECF-D133-49BA-8B0E-7A5193C8F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6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V2</a:t>
            </a:r>
            <a:r>
              <a:rPr lang="en-GB" baseline="0" dirty="0" smtClean="0"/>
              <a:t> – 20May</a:t>
            </a:r>
            <a:r>
              <a:rPr lang="en-GB" dirty="0" smtClean="0"/>
              <a:t>2016</a:t>
            </a:r>
            <a:r>
              <a:rPr lang="en-GB" baseline="0" dirty="0" smtClean="0"/>
              <a:t>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4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8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Chi2  NFS</a:t>
            </a:r>
            <a:r>
              <a:rPr lang="en-GB" baseline="0" dirty="0" smtClean="0"/>
              <a:t> P=0.51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7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ANOVA between groups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Wt</a:t>
            </a:r>
            <a:r>
              <a:rPr lang="en-GB" baseline="0" dirty="0" smtClean="0"/>
              <a:t> diff_3m, 6m, 9m, 12m P&lt;0.0001; independent t-test: 1vs2 P=0.65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Paired t-test for base to 12m group1: P&lt;0.0001, 2: P&lt;0.0001, 3: P=0.07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L1.8mg 4.0kg reduction similar to published trials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6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ANOVA between groups</a:t>
            </a:r>
            <a:r>
              <a:rPr lang="en-GB" baseline="0" dirty="0" smtClean="0"/>
              <a:t>: A1c diff_3m, P=0.001,  6m P=0.01, 9m   P=0.023, 12m P=0.097 (1vs2: P=0.066, 2vs3:  1vs3=0.059)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Paired t-test for base to 12m group1: P&lt;0.0001, 2: P=0.001, 3: P&lt;0.001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9months (1vs2 P=0.018, P, 1vs3 P=0.03, 2vs3 P=0.74)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FF0000"/>
                </a:solidFill>
              </a:rPr>
              <a:t>Updated</a:t>
            </a:r>
            <a:r>
              <a:rPr lang="en-GB" baseline="0" dirty="0" smtClean="0">
                <a:solidFill>
                  <a:srgbClr val="FF0000"/>
                </a:solidFill>
              </a:rPr>
              <a:t> (ALL) base n20/67=29.9% high risk, 3m: n10/64=15.6% high risk, 12m: n13/64=20.3%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>
                <a:solidFill>
                  <a:srgbClr val="FF0000"/>
                </a:solidFill>
              </a:rPr>
              <a:t>ALL@Base</a:t>
            </a:r>
            <a:r>
              <a:rPr lang="en-GB" baseline="0" dirty="0" smtClean="0">
                <a:solidFill>
                  <a:srgbClr val="FF0000"/>
                </a:solidFill>
              </a:rPr>
              <a:t>: </a:t>
            </a:r>
            <a:r>
              <a:rPr lang="en-GB" baseline="0" dirty="0" err="1" smtClean="0">
                <a:solidFill>
                  <a:srgbClr val="FF0000"/>
                </a:solidFill>
              </a:rPr>
              <a:t>lowrisk</a:t>
            </a:r>
            <a:r>
              <a:rPr lang="en-GB" baseline="0" dirty="0" smtClean="0">
                <a:solidFill>
                  <a:srgbClr val="FF0000"/>
                </a:solidFill>
              </a:rPr>
              <a:t>=10.5%, [</a:t>
            </a:r>
            <a:r>
              <a:rPr lang="en-GB" baseline="0" dirty="0" err="1" smtClean="0">
                <a:solidFill>
                  <a:srgbClr val="FF0000"/>
                </a:solidFill>
              </a:rPr>
              <a:t>indet</a:t>
            </a:r>
            <a:r>
              <a:rPr lang="en-GB" baseline="0" dirty="0" smtClean="0">
                <a:solidFill>
                  <a:srgbClr val="FF0000"/>
                </a:solidFill>
              </a:rPr>
              <a:t>=59.7%], </a:t>
            </a:r>
            <a:r>
              <a:rPr lang="en-GB" baseline="0" dirty="0" err="1" smtClean="0">
                <a:solidFill>
                  <a:srgbClr val="FF0000"/>
                </a:solidFill>
              </a:rPr>
              <a:t>highrisk</a:t>
            </a:r>
            <a:r>
              <a:rPr lang="en-GB" baseline="0" dirty="0" smtClean="0">
                <a:solidFill>
                  <a:srgbClr val="FF0000"/>
                </a:solidFill>
              </a:rPr>
              <a:t>=29.9%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>
                <a:solidFill>
                  <a:srgbClr val="FF0000"/>
                </a:solidFill>
              </a:rPr>
              <a:t>GroupE+L</a:t>
            </a:r>
            <a:endParaRPr lang="en-GB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>
                <a:solidFill>
                  <a:srgbClr val="FF0000"/>
                </a:solidFill>
              </a:rPr>
              <a:t>GroupE</a:t>
            </a:r>
            <a:endParaRPr lang="en-GB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>
                <a:solidFill>
                  <a:srgbClr val="FF0000"/>
                </a:solidFill>
              </a:rPr>
              <a:t>GroupL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8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r>
              <a:rPr lang="en-GB" baseline="0" dirty="0" smtClean="0"/>
              <a:t> lower the NFS, lower the risk</a:t>
            </a:r>
          </a:p>
          <a:p>
            <a:r>
              <a:rPr lang="en-GB" baseline="0" dirty="0" smtClean="0"/>
              <a:t>Paired t-test 3m </a:t>
            </a:r>
            <a:r>
              <a:rPr lang="en-GB" baseline="0" dirty="0" err="1" smtClean="0"/>
              <a:t>liraglutide</a:t>
            </a:r>
            <a:r>
              <a:rPr lang="en-GB" baseline="0" dirty="0" smtClean="0"/>
              <a:t> P=0.37; 12m E+L P=0.12, E P=0.10, L P=0.86</a:t>
            </a:r>
          </a:p>
          <a:p>
            <a:r>
              <a:rPr lang="en-GB" baseline="0" dirty="0" smtClean="0"/>
              <a:t>ANOVA 3m P=0.44, 12m P=0.48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Independent t-tests @3m group 1vs2 P=0.51, 1vs3 P=0.48, 2vs3 P=0.23</a:t>
            </a:r>
          </a:p>
          <a:p>
            <a:r>
              <a:rPr lang="en-GB" baseline="0" dirty="0" smtClean="0"/>
              <a:t>@12m 1vs2 P=0.48, 1vs3 P=0.55, 2vs3 P=0.28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10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Representative axial MRI of</a:t>
            </a:r>
            <a:r>
              <a:rPr lang="en-GB" baseline="0" dirty="0" smtClean="0"/>
              <a:t> the liver. A&amp;B are the separated in-phase and out-of phase images.</a:t>
            </a:r>
          </a:p>
          <a:p>
            <a:r>
              <a:rPr lang="en-GB" baseline="0" dirty="0" smtClean="0"/>
              <a:t>C&amp;D are the equivalent images. Right image appears darker (loss of signal compared to left image – suggesting high intrinsic fat content.</a:t>
            </a:r>
          </a:p>
          <a:p>
            <a:r>
              <a:rPr lang="en-GB" baseline="0" dirty="0" smtClean="0"/>
              <a:t>In comparison, little alteration between in phase and out of phase images after </a:t>
            </a:r>
            <a:r>
              <a:rPr lang="en-GB" baseline="0" dirty="0" err="1" smtClean="0"/>
              <a:t>endobarrier</a:t>
            </a:r>
            <a:r>
              <a:rPr lang="en-GB" baseline="0" dirty="0" smtClean="0"/>
              <a:t> suggesting a lower fat content.</a:t>
            </a:r>
          </a:p>
          <a:p>
            <a:r>
              <a:rPr lang="en-GB" baseline="0" dirty="0" smtClean="0"/>
              <a:t>This was reflected in the actual standard uptake values such that calculated hepatic fat was 22.4% baseline, 0.5% post </a:t>
            </a:r>
            <a:r>
              <a:rPr lang="en-GB" baseline="0" dirty="0" err="1" smtClean="0"/>
              <a:t>endobarrier</a:t>
            </a:r>
            <a:r>
              <a:rPr lang="en-GB" baseline="0" dirty="0" smtClean="0"/>
              <a:t>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25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25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 symptoms</a:t>
            </a:r>
            <a:r>
              <a:rPr lang="en-GB" baseline="0" dirty="0" smtClean="0"/>
              <a:t> common after procedure – mostly nausea/ upper </a:t>
            </a:r>
            <a:r>
              <a:rPr lang="en-GB" baseline="0" dirty="0" err="1" smtClean="0"/>
              <a:t>gi</a:t>
            </a:r>
            <a:r>
              <a:rPr lang="en-GB" baseline="0" dirty="0" smtClean="0"/>
              <a:t> discomfort. We have listed 5 cases in which there were early removals due to GI symptoms – a mixture of nausea, bloating, abdominal pain. Removed at 1.4, 3.8, 6.6, 8.7 and 10.1 months; 3 from the E+L group; 2 cases were from the E group.</a:t>
            </a:r>
          </a:p>
          <a:p>
            <a:r>
              <a:rPr lang="en-GB" baseline="0" dirty="0" smtClean="0"/>
              <a:t>Symptomatic </a:t>
            </a:r>
            <a:r>
              <a:rPr lang="en-GB" baseline="0" dirty="0" err="1" smtClean="0"/>
              <a:t>cholelithiasis</a:t>
            </a:r>
            <a:r>
              <a:rPr lang="en-GB" baseline="0" dirty="0" smtClean="0"/>
              <a:t>: There were 2 cases of </a:t>
            </a:r>
            <a:r>
              <a:rPr lang="en-GB" baseline="0" dirty="0" err="1" smtClean="0"/>
              <a:t>cholecystitis</a:t>
            </a:r>
            <a:r>
              <a:rPr lang="en-GB" baseline="0" dirty="0" smtClean="0"/>
              <a:t> – 1 at around 10 months in the E group – the </a:t>
            </a:r>
            <a:r>
              <a:rPr lang="en-GB" baseline="0" dirty="0" err="1" smtClean="0"/>
              <a:t>endobarrier</a:t>
            </a:r>
            <a:r>
              <a:rPr lang="en-GB" baseline="0" dirty="0" smtClean="0"/>
              <a:t> was removed early at 10.3 months but she has not since undergone any gallbladder surgery. The 2</a:t>
            </a:r>
            <a:r>
              <a:rPr lang="en-GB" baseline="30000" dirty="0" smtClean="0"/>
              <a:t>nd</a:t>
            </a:r>
            <a:r>
              <a:rPr lang="en-GB" baseline="0" dirty="0" smtClean="0"/>
              <a:t> case occurred 4 days after removal of the </a:t>
            </a:r>
            <a:r>
              <a:rPr lang="en-GB" baseline="0" dirty="0" err="1" smtClean="0"/>
              <a:t>endobarrier</a:t>
            </a:r>
            <a:r>
              <a:rPr lang="en-GB" baseline="0" dirty="0" smtClean="0"/>
              <a:t> and the patient went on to have elective laparoscopic cholecystectomy 4 months later.</a:t>
            </a:r>
          </a:p>
          <a:p>
            <a:r>
              <a:rPr lang="en-GB" baseline="0" dirty="0" smtClean="0"/>
              <a:t>There was 1 gastrointestinal bleed this occurred 8 weeks after implant – presenting with </a:t>
            </a:r>
            <a:r>
              <a:rPr lang="en-GB" baseline="0" dirty="0" err="1" smtClean="0"/>
              <a:t>haematemesis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Hb</a:t>
            </a:r>
            <a:r>
              <a:rPr lang="en-GB" baseline="0" dirty="0" smtClean="0"/>
              <a:t> to 85g/l.</a:t>
            </a:r>
          </a:p>
          <a:p>
            <a:r>
              <a:rPr lang="en-GB" baseline="0" dirty="0" smtClean="0"/>
              <a:t>There were 2 cases of obstruction – both just after the 6-month visit. Both had the device removed and 1 had a complicated removal, requiring the need for open </a:t>
            </a:r>
            <a:r>
              <a:rPr lang="en-GB" baseline="0" dirty="0" err="1" smtClean="0"/>
              <a:t>pharyngectomy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There were 2 cases of liver abscess – 1 which presented within 2 months of implant.</a:t>
            </a:r>
          </a:p>
          <a:p>
            <a:r>
              <a:rPr lang="en-GB" baseline="0" dirty="0" smtClean="0"/>
              <a:t>The 2</a:t>
            </a:r>
            <a:r>
              <a:rPr lang="en-GB" baseline="30000" dirty="0" smtClean="0"/>
              <a:t>nd</a:t>
            </a:r>
            <a:r>
              <a:rPr lang="en-GB" baseline="0" dirty="0" smtClean="0"/>
              <a:t> case occurred in a patient that had the longest implant duration in our trial at just over 16 months – 4 months beyond the planned removal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24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7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4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70C0"/>
                </a:solidFill>
              </a:rPr>
              <a:t>Fasting plasma glucose normalised at 1 week (9.2± 0.4 to 5.9±0.4 </a:t>
            </a:r>
            <a:r>
              <a:rPr lang="en-GB" sz="1200" dirty="0" err="1" smtClean="0">
                <a:solidFill>
                  <a:srgbClr val="0070C0"/>
                </a:solidFill>
              </a:rPr>
              <a:t>mmol</a:t>
            </a:r>
            <a:r>
              <a:rPr lang="en-GB" sz="1200" dirty="0" smtClean="0">
                <a:solidFill>
                  <a:srgbClr val="0070C0"/>
                </a:solidFill>
              </a:rPr>
              <a:t>/l; p=0.003)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70C0"/>
                </a:solidFill>
              </a:rPr>
              <a:t>Hepatic triacylglycerol content decreased by</a:t>
            </a:r>
            <a:r>
              <a:rPr lang="en-GB" sz="1200" baseline="0" dirty="0" smtClean="0">
                <a:solidFill>
                  <a:srgbClr val="0070C0"/>
                </a:solidFill>
              </a:rPr>
              <a:t> </a:t>
            </a:r>
            <a:r>
              <a:rPr lang="en-GB" sz="1200" dirty="0" smtClean="0">
                <a:solidFill>
                  <a:srgbClr val="0070C0"/>
                </a:solidFill>
              </a:rPr>
              <a:t>30±5% at week 1 (p&lt;0.001) becoming similar to control values (p=0.75), 70±5% at week 8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 -15 kg,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waist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-13.2 cm, HbA1c -1.4% (7.4%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6.0%) </a:t>
            </a:r>
          </a:p>
          <a:p>
            <a:r>
              <a:rPr lang="en-GB" altLang="en-US" sz="1800" dirty="0" smtClean="0">
                <a:solidFill>
                  <a:srgbClr val="0070C0"/>
                </a:solidFill>
              </a:rPr>
              <a:t>Proof of concept that </a:t>
            </a:r>
            <a:r>
              <a:rPr lang="en-GB" altLang="en-US" sz="1800" dirty="0" err="1" smtClean="0">
                <a:solidFill>
                  <a:srgbClr val="0070C0"/>
                </a:solidFill>
              </a:rPr>
              <a:t>hypocaloric</a:t>
            </a:r>
            <a:r>
              <a:rPr lang="en-GB" altLang="en-US" sz="1800" dirty="0" smtClean="0">
                <a:solidFill>
                  <a:srgbClr val="0070C0"/>
                </a:solidFill>
              </a:rPr>
              <a:t> diet: </a:t>
            </a:r>
          </a:p>
          <a:p>
            <a:pPr marL="285750" indent="-285750">
              <a:buFontTx/>
              <a:buChar char="-"/>
            </a:pPr>
            <a:r>
              <a:rPr lang="en-GB" altLang="en-US" sz="1800" dirty="0" smtClean="0">
                <a:solidFill>
                  <a:srgbClr val="FF0000"/>
                </a:solidFill>
              </a:rPr>
              <a:t>Decreased liver fat with normalisation of hepatic insulin sensitivity</a:t>
            </a:r>
          </a:p>
          <a:p>
            <a:pPr marL="285750" indent="-285750">
              <a:buFontTx/>
              <a:buChar char="-"/>
            </a:pPr>
            <a:r>
              <a:rPr lang="en-GB" altLang="en-US" sz="1800" dirty="0" smtClean="0">
                <a:solidFill>
                  <a:srgbClr val="FF0000"/>
                </a:solidFill>
              </a:rPr>
              <a:t>Decreased pancreatic fat with normalisation of beta cell function</a:t>
            </a:r>
            <a:endParaRPr lang="en-GB" altLang="en-US" sz="24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7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Endobarrier</a:t>
            </a:r>
            <a:r>
              <a:rPr lang="en-GB" baseline="0" dirty="0" smtClean="0"/>
              <a:t> device is something that we’ve explored in the UK. </a:t>
            </a:r>
            <a:r>
              <a:rPr lang="en-GB" dirty="0" smtClean="0"/>
              <a:t>This schematic compares the Endobarrier</a:t>
            </a:r>
            <a:r>
              <a:rPr lang="en-GB" baseline="0" dirty="0" smtClean="0"/>
              <a:t> device to Roux-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-Y gastric bypass. The EB as many of you know, is an implantable intestinal liner which excludes the duodenum and proximal jejunum up to a total length of 60cm – preventing bile from mixing with chime as well as chime from interacting with the mucosal surface only in this part of the intestine. It is therefore demonstrably – at least primarily – not a </a:t>
            </a:r>
            <a:r>
              <a:rPr lang="en-GB" baseline="0" dirty="0" err="1" smtClean="0"/>
              <a:t>malabsorptive</a:t>
            </a:r>
            <a:r>
              <a:rPr lang="en-GB" baseline="0" dirty="0" smtClean="0"/>
              <a:t>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7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4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5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ANOVA </a:t>
            </a:r>
            <a:r>
              <a:rPr lang="en-GB" dirty="0" err="1" smtClean="0"/>
              <a:t>Qrisk</a:t>
            </a:r>
            <a:r>
              <a:rPr lang="en-GB" dirty="0" smtClean="0"/>
              <a:t> 0.7, UKPDS 0.10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2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Assessors</a:t>
            </a:r>
            <a:r>
              <a:rPr lang="en-GB" baseline="0" dirty="0" smtClean="0"/>
              <a:t> –blinded – to treatment group and to whether it was a before or after scan we were assessing</a:t>
            </a:r>
          </a:p>
          <a:p>
            <a:r>
              <a:rPr lang="en-GB" baseline="0" dirty="0" smtClean="0"/>
              <a:t>3ROIs to minimise errors due to focal changes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ECF-D133-49BA-8B0E-7A5193C8F76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3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D3602C-CEDF-420F-A010-5B1C1422828B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BE768-D942-4FD6-BD6E-B6D3D60EFDD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C0EE-F9A7-4B0F-803B-E4D08024BB2E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B7F811-4D5A-4B3D-A4A9-FE347F11AF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1" y="274644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69CB3-47FD-4D95-BFE6-6D8A09438FA7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7EB978-9C72-4C89-8D4F-40638146144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4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1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5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4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6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D529F1-4BD2-4FA3-9575-20745B97CE48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2E221-A5CB-496E-8A13-9A8553C1EA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92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96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5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29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1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5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3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82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6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8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8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4"/>
            <a:ext cx="7772400" cy="1500183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439D8-63EA-4642-94DB-68FC7B23E256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CE57A-F123-4AAF-AE98-6E16F6E113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23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2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70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00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68A2-7B3F-4800-BC3B-5DEF5A73A9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7305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159F-C55E-4216-AC6C-252599C74D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36292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A2D5-F50D-4591-9F5D-601781F79E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30017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6600"/>
            <a:ext cx="4038600" cy="4473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6600"/>
            <a:ext cx="4038600" cy="4473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BD02-DC63-4729-AB46-059D7AF78E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99346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7EF8-88D8-485D-A88A-B17ABDD448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11183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A3FB-CC3F-4EE4-9179-E3561EB293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76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3" y="1600203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8" y="1600203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52FE25-5486-4214-89BC-0A8BDF590496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E4650-3AC6-495C-ACA3-8CEFDF616F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0B7C-72CF-4CD0-9C3F-F33FC349FD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1042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0E25-200F-417D-8EE2-30D3FFB9A5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554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597C-DAD3-427F-93A1-57FD3BB5C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04383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21BD-500F-467C-A139-8D220C6ABE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9191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38225"/>
            <a:ext cx="2058988" cy="54419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29325" cy="54419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6E19-923A-4133-83C2-3F0DE1C1A4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44278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38225"/>
            <a:ext cx="8229600" cy="8826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06600"/>
            <a:ext cx="4038600" cy="4473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06600"/>
            <a:ext cx="4038600" cy="2160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19588"/>
            <a:ext cx="4038600" cy="2160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4C4B-8BE8-49E9-B72F-0C364DB40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8581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5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3"/>
            <a:ext cx="4040184" cy="3951287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4" y="1535115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4" y="2174873"/>
            <a:ext cx="4041776" cy="3951287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7EDF8B-E4BC-45CC-B58C-9783A5172814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A5F1E1-D743-444B-8C3B-BF84F75801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E6116F-2756-4284-84FF-DE4A0E426646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78720F-7270-492A-9C61-099530B598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D5CC2-F42A-4EA1-BC7B-B361B9F147F2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1E7BDA-C43C-41C0-9201-F66A3F5BE4E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3" y="273049"/>
            <a:ext cx="3008311" cy="116204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8" y="273049"/>
            <a:ext cx="5111752" cy="58531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3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5105A-C61B-42BC-9BB6-65A7A318AAB3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9ACC7-5E68-4DF3-B9AF-0702B15723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3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7A2B61-18F6-437F-AE5B-6BD3DEE4C705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6CAC9-827E-4CB0-AA51-E3DB203745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1" y="635635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80E797-6635-4A17-AF31-1EB55D183B69}" type="datetime1">
              <a:rPr lang="en-GB"/>
              <a:pPr lvl="0"/>
              <a:t>25/05/2016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6" y="6356354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4" y="635635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E03C0BA-30EC-4859-8B06-2852B4EF7321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-9525"/>
            <a:ext cx="9144000" cy="90646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38225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6600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526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Frutiger 55 Roman" pitchFamily="50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Frutiger 55 Roman" pitchFamily="50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526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rutiger 55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6DD7-F7BE-4EEB-8A8A-AAEC0E42F05F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2" name="Freeform 22"/>
          <p:cNvSpPr>
            <a:spLocks/>
          </p:cNvSpPr>
          <p:nvPr/>
        </p:nvSpPr>
        <p:spPr bwMode="auto">
          <a:xfrm>
            <a:off x="90488" y="58738"/>
            <a:ext cx="755650" cy="755650"/>
          </a:xfrm>
          <a:custGeom>
            <a:avLst/>
            <a:gdLst>
              <a:gd name="T0" fmla="*/ 0 w 1088"/>
              <a:gd name="T1" fmla="*/ 2147483647 h 1088"/>
              <a:gd name="T2" fmla="*/ 0 w 1088"/>
              <a:gd name="T3" fmla="*/ 2147483647 h 1088"/>
              <a:gd name="T4" fmla="*/ 2147483647 w 1088"/>
              <a:gd name="T5" fmla="*/ 2147483647 h 1088"/>
              <a:gd name="T6" fmla="*/ 2147483647 w 1088"/>
              <a:gd name="T7" fmla="*/ 2147483647 h 1088"/>
              <a:gd name="T8" fmla="*/ 2147483647 w 1088"/>
              <a:gd name="T9" fmla="*/ 2147483647 h 1088"/>
              <a:gd name="T10" fmla="*/ 2147483647 w 1088"/>
              <a:gd name="T11" fmla="*/ 2147483647 h 1088"/>
              <a:gd name="T12" fmla="*/ 2147483647 w 1088"/>
              <a:gd name="T13" fmla="*/ 2147483647 h 1088"/>
              <a:gd name="T14" fmla="*/ 2147483647 w 1088"/>
              <a:gd name="T15" fmla="*/ 2147483647 h 1088"/>
              <a:gd name="T16" fmla="*/ 2147483647 w 1088"/>
              <a:gd name="T17" fmla="*/ 2147483647 h 1088"/>
              <a:gd name="T18" fmla="*/ 2147483647 w 1088"/>
              <a:gd name="T19" fmla="*/ 2147483647 h 1088"/>
              <a:gd name="T20" fmla="*/ 2147483647 w 1088"/>
              <a:gd name="T21" fmla="*/ 2147483647 h 1088"/>
              <a:gd name="T22" fmla="*/ 2147483647 w 1088"/>
              <a:gd name="T23" fmla="*/ 2147483647 h 1088"/>
              <a:gd name="T24" fmla="*/ 2147483647 w 1088"/>
              <a:gd name="T25" fmla="*/ 2147483647 h 1088"/>
              <a:gd name="T26" fmla="*/ 2147483647 w 1088"/>
              <a:gd name="T27" fmla="*/ 2147483647 h 1088"/>
              <a:gd name="T28" fmla="*/ 2147483647 w 1088"/>
              <a:gd name="T29" fmla="*/ 2147483647 h 1088"/>
              <a:gd name="T30" fmla="*/ 2147483647 w 1088"/>
              <a:gd name="T31" fmla="*/ 2147483647 h 1088"/>
              <a:gd name="T32" fmla="*/ 2147483647 w 1088"/>
              <a:gd name="T33" fmla="*/ 2147483647 h 1088"/>
              <a:gd name="T34" fmla="*/ 2147483647 w 1088"/>
              <a:gd name="T35" fmla="*/ 2147483647 h 1088"/>
              <a:gd name="T36" fmla="*/ 2147483647 w 1088"/>
              <a:gd name="T37" fmla="*/ 0 h 1088"/>
              <a:gd name="T38" fmla="*/ 2147483647 w 1088"/>
              <a:gd name="T39" fmla="*/ 0 h 1088"/>
              <a:gd name="T40" fmla="*/ 2147483647 w 1088"/>
              <a:gd name="T41" fmla="*/ 2147483647 h 1088"/>
              <a:gd name="T42" fmla="*/ 2147483647 w 1088"/>
              <a:gd name="T43" fmla="*/ 2147483647 h 1088"/>
              <a:gd name="T44" fmla="*/ 2147483647 w 1088"/>
              <a:gd name="T45" fmla="*/ 2147483647 h 1088"/>
              <a:gd name="T46" fmla="*/ 2147483647 w 1088"/>
              <a:gd name="T47" fmla="*/ 2147483647 h 1088"/>
              <a:gd name="T48" fmla="*/ 0 w 1088"/>
              <a:gd name="T49" fmla="*/ 2147483647 h 1088"/>
              <a:gd name="T50" fmla="*/ 0 w 1088"/>
              <a:gd name="T51" fmla="*/ 2147483647 h 10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88" h="1088">
                <a:moveTo>
                  <a:pt x="0" y="67"/>
                </a:moveTo>
                <a:lnTo>
                  <a:pt x="0" y="1020"/>
                </a:lnTo>
                <a:lnTo>
                  <a:pt x="4" y="1041"/>
                </a:lnTo>
                <a:lnTo>
                  <a:pt x="13" y="1060"/>
                </a:lnTo>
                <a:lnTo>
                  <a:pt x="28" y="1075"/>
                </a:lnTo>
                <a:lnTo>
                  <a:pt x="47" y="1084"/>
                </a:lnTo>
                <a:lnTo>
                  <a:pt x="68" y="1088"/>
                </a:lnTo>
                <a:lnTo>
                  <a:pt x="1021" y="1088"/>
                </a:lnTo>
                <a:lnTo>
                  <a:pt x="1041" y="1084"/>
                </a:lnTo>
                <a:lnTo>
                  <a:pt x="1060" y="1075"/>
                </a:lnTo>
                <a:lnTo>
                  <a:pt x="1075" y="1060"/>
                </a:lnTo>
                <a:lnTo>
                  <a:pt x="1084" y="1041"/>
                </a:lnTo>
                <a:lnTo>
                  <a:pt x="1088" y="1022"/>
                </a:lnTo>
                <a:lnTo>
                  <a:pt x="1088" y="66"/>
                </a:lnTo>
                <a:lnTo>
                  <a:pt x="1084" y="47"/>
                </a:lnTo>
                <a:lnTo>
                  <a:pt x="1075" y="28"/>
                </a:lnTo>
                <a:lnTo>
                  <a:pt x="1060" y="13"/>
                </a:lnTo>
                <a:lnTo>
                  <a:pt x="1041" y="4"/>
                </a:lnTo>
                <a:lnTo>
                  <a:pt x="1022" y="0"/>
                </a:lnTo>
                <a:lnTo>
                  <a:pt x="66" y="0"/>
                </a:lnTo>
                <a:lnTo>
                  <a:pt x="47" y="4"/>
                </a:lnTo>
                <a:lnTo>
                  <a:pt x="28" y="13"/>
                </a:lnTo>
                <a:lnTo>
                  <a:pt x="13" y="28"/>
                </a:lnTo>
                <a:lnTo>
                  <a:pt x="4" y="47"/>
                </a:lnTo>
                <a:lnTo>
                  <a:pt x="0" y="67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3" name="Freeform 23"/>
          <p:cNvSpPr>
            <a:spLocks noEditPoints="1"/>
          </p:cNvSpPr>
          <p:nvPr/>
        </p:nvSpPr>
        <p:spPr bwMode="auto">
          <a:xfrm rot="-5400000">
            <a:off x="-61119" y="297657"/>
            <a:ext cx="663575" cy="265112"/>
          </a:xfrm>
          <a:custGeom>
            <a:avLst/>
            <a:gdLst>
              <a:gd name="T0" fmla="*/ 2147483647 w 954"/>
              <a:gd name="T1" fmla="*/ 2147483647 h 379"/>
              <a:gd name="T2" fmla="*/ 2147483647 w 954"/>
              <a:gd name="T3" fmla="*/ 2147483647 h 379"/>
              <a:gd name="T4" fmla="*/ 2147483647 w 954"/>
              <a:gd name="T5" fmla="*/ 2147483647 h 379"/>
              <a:gd name="T6" fmla="*/ 2147483647 w 954"/>
              <a:gd name="T7" fmla="*/ 2147483647 h 379"/>
              <a:gd name="T8" fmla="*/ 2147483647 w 954"/>
              <a:gd name="T9" fmla="*/ 2147483647 h 379"/>
              <a:gd name="T10" fmla="*/ 2147483647 w 954"/>
              <a:gd name="T11" fmla="*/ 2147483647 h 379"/>
              <a:gd name="T12" fmla="*/ 2147483647 w 954"/>
              <a:gd name="T13" fmla="*/ 2147483647 h 379"/>
              <a:gd name="T14" fmla="*/ 2147483647 w 954"/>
              <a:gd name="T15" fmla="*/ 2147483647 h 379"/>
              <a:gd name="T16" fmla="*/ 2147483647 w 954"/>
              <a:gd name="T17" fmla="*/ 2147483647 h 379"/>
              <a:gd name="T18" fmla="*/ 2147483647 w 954"/>
              <a:gd name="T19" fmla="*/ 2147483647 h 379"/>
              <a:gd name="T20" fmla="*/ 2147483647 w 954"/>
              <a:gd name="T21" fmla="*/ 2147483647 h 379"/>
              <a:gd name="T22" fmla="*/ 2147483647 w 954"/>
              <a:gd name="T23" fmla="*/ 2147483647 h 379"/>
              <a:gd name="T24" fmla="*/ 2147483647 w 954"/>
              <a:gd name="T25" fmla="*/ 2147483647 h 379"/>
              <a:gd name="T26" fmla="*/ 2147483647 w 954"/>
              <a:gd name="T27" fmla="*/ 2147483647 h 379"/>
              <a:gd name="T28" fmla="*/ 2147483647 w 954"/>
              <a:gd name="T29" fmla="*/ 2147483647 h 379"/>
              <a:gd name="T30" fmla="*/ 2147483647 w 954"/>
              <a:gd name="T31" fmla="*/ 2147483647 h 379"/>
              <a:gd name="T32" fmla="*/ 2147483647 w 954"/>
              <a:gd name="T33" fmla="*/ 2147483647 h 379"/>
              <a:gd name="T34" fmla="*/ 2147483647 w 954"/>
              <a:gd name="T35" fmla="*/ 2147483647 h 379"/>
              <a:gd name="T36" fmla="*/ 2147483647 w 954"/>
              <a:gd name="T37" fmla="*/ 2147483647 h 379"/>
              <a:gd name="T38" fmla="*/ 2147483647 w 954"/>
              <a:gd name="T39" fmla="*/ 2147483647 h 379"/>
              <a:gd name="T40" fmla="*/ 2147483647 w 954"/>
              <a:gd name="T41" fmla="*/ 2147483647 h 379"/>
              <a:gd name="T42" fmla="*/ 2147483647 w 954"/>
              <a:gd name="T43" fmla="*/ 2147483647 h 379"/>
              <a:gd name="T44" fmla="*/ 2147483647 w 954"/>
              <a:gd name="T45" fmla="*/ 2147483647 h 379"/>
              <a:gd name="T46" fmla="*/ 2147483647 w 954"/>
              <a:gd name="T47" fmla="*/ 2147483647 h 379"/>
              <a:gd name="T48" fmla="*/ 2147483647 w 954"/>
              <a:gd name="T49" fmla="*/ 2147483647 h 379"/>
              <a:gd name="T50" fmla="*/ 2147483647 w 954"/>
              <a:gd name="T51" fmla="*/ 2147483647 h 379"/>
              <a:gd name="T52" fmla="*/ 2147483647 w 954"/>
              <a:gd name="T53" fmla="*/ 2147483647 h 379"/>
              <a:gd name="T54" fmla="*/ 2147483647 w 954"/>
              <a:gd name="T55" fmla="*/ 2147483647 h 379"/>
              <a:gd name="T56" fmla="*/ 2147483647 w 954"/>
              <a:gd name="T57" fmla="*/ 2147483647 h 379"/>
              <a:gd name="T58" fmla="*/ 2147483647 w 954"/>
              <a:gd name="T59" fmla="*/ 2147483647 h 379"/>
              <a:gd name="T60" fmla="*/ 2147483647 w 954"/>
              <a:gd name="T61" fmla="*/ 2147483647 h 379"/>
              <a:gd name="T62" fmla="*/ 2147483647 w 954"/>
              <a:gd name="T63" fmla="*/ 2147483647 h 379"/>
              <a:gd name="T64" fmla="*/ 2147483647 w 954"/>
              <a:gd name="T65" fmla="*/ 2147483647 h 379"/>
              <a:gd name="T66" fmla="*/ 2147483647 w 954"/>
              <a:gd name="T67" fmla="*/ 2147483647 h 379"/>
              <a:gd name="T68" fmla="*/ 2147483647 w 954"/>
              <a:gd name="T69" fmla="*/ 2147483647 h 379"/>
              <a:gd name="T70" fmla="*/ 2147483647 w 954"/>
              <a:gd name="T71" fmla="*/ 2147483647 h 379"/>
              <a:gd name="T72" fmla="*/ 2147483647 w 954"/>
              <a:gd name="T73" fmla="*/ 2147483647 h 379"/>
              <a:gd name="T74" fmla="*/ 2147483647 w 954"/>
              <a:gd name="T75" fmla="*/ 2147483647 h 379"/>
              <a:gd name="T76" fmla="*/ 2147483647 w 954"/>
              <a:gd name="T77" fmla="*/ 2147483647 h 379"/>
              <a:gd name="T78" fmla="*/ 2147483647 w 954"/>
              <a:gd name="T79" fmla="*/ 2147483647 h 379"/>
              <a:gd name="T80" fmla="*/ 2147483647 w 954"/>
              <a:gd name="T81" fmla="*/ 2147483647 h 379"/>
              <a:gd name="T82" fmla="*/ 2147483647 w 954"/>
              <a:gd name="T83" fmla="*/ 2147483647 h 379"/>
              <a:gd name="T84" fmla="*/ 2147483647 w 954"/>
              <a:gd name="T85" fmla="*/ 2147483647 h 379"/>
              <a:gd name="T86" fmla="*/ 2147483647 w 954"/>
              <a:gd name="T87" fmla="*/ 2147483647 h 379"/>
              <a:gd name="T88" fmla="*/ 2147483647 w 954"/>
              <a:gd name="T89" fmla="*/ 2147483647 h 379"/>
              <a:gd name="T90" fmla="*/ 2147483647 w 954"/>
              <a:gd name="T91" fmla="*/ 2147483647 h 379"/>
              <a:gd name="T92" fmla="*/ 2147483647 w 954"/>
              <a:gd name="T93" fmla="*/ 2147483647 h 379"/>
              <a:gd name="T94" fmla="*/ 2147483647 w 954"/>
              <a:gd name="T95" fmla="*/ 2147483647 h 379"/>
              <a:gd name="T96" fmla="*/ 2147483647 w 954"/>
              <a:gd name="T97" fmla="*/ 2147483647 h 379"/>
              <a:gd name="T98" fmla="*/ 2147483647 w 954"/>
              <a:gd name="T99" fmla="*/ 2147483647 h 379"/>
              <a:gd name="T100" fmla="*/ 2147483647 w 954"/>
              <a:gd name="T101" fmla="*/ 2147483647 h 3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54" h="379">
                <a:moveTo>
                  <a:pt x="216" y="291"/>
                </a:moveTo>
                <a:lnTo>
                  <a:pt x="160" y="291"/>
                </a:lnTo>
                <a:lnTo>
                  <a:pt x="39" y="154"/>
                </a:lnTo>
                <a:lnTo>
                  <a:pt x="39" y="291"/>
                </a:lnTo>
                <a:lnTo>
                  <a:pt x="0" y="291"/>
                </a:lnTo>
                <a:lnTo>
                  <a:pt x="0" y="12"/>
                </a:lnTo>
                <a:lnTo>
                  <a:pt x="39" y="12"/>
                </a:lnTo>
                <a:lnTo>
                  <a:pt x="39" y="134"/>
                </a:lnTo>
                <a:lnTo>
                  <a:pt x="155" y="12"/>
                </a:lnTo>
                <a:lnTo>
                  <a:pt x="205" y="12"/>
                </a:lnTo>
                <a:lnTo>
                  <a:pt x="79" y="143"/>
                </a:lnTo>
                <a:lnTo>
                  <a:pt x="216" y="291"/>
                </a:lnTo>
                <a:close/>
                <a:moveTo>
                  <a:pt x="240" y="42"/>
                </a:moveTo>
                <a:lnTo>
                  <a:pt x="240" y="0"/>
                </a:lnTo>
                <a:lnTo>
                  <a:pt x="281" y="0"/>
                </a:lnTo>
                <a:lnTo>
                  <a:pt x="281" y="42"/>
                </a:lnTo>
                <a:lnTo>
                  <a:pt x="240" y="42"/>
                </a:lnTo>
                <a:close/>
                <a:moveTo>
                  <a:pt x="278" y="291"/>
                </a:moveTo>
                <a:lnTo>
                  <a:pt x="242" y="291"/>
                </a:lnTo>
                <a:lnTo>
                  <a:pt x="242" y="87"/>
                </a:lnTo>
                <a:lnTo>
                  <a:pt x="278" y="87"/>
                </a:lnTo>
                <a:lnTo>
                  <a:pt x="278" y="291"/>
                </a:lnTo>
                <a:close/>
                <a:moveTo>
                  <a:pt x="468" y="291"/>
                </a:moveTo>
                <a:lnTo>
                  <a:pt x="468" y="185"/>
                </a:lnTo>
                <a:lnTo>
                  <a:pt x="467" y="159"/>
                </a:lnTo>
                <a:lnTo>
                  <a:pt x="462" y="140"/>
                </a:lnTo>
                <a:lnTo>
                  <a:pt x="454" y="125"/>
                </a:lnTo>
                <a:lnTo>
                  <a:pt x="442" y="116"/>
                </a:lnTo>
                <a:lnTo>
                  <a:pt x="426" y="112"/>
                </a:lnTo>
                <a:lnTo>
                  <a:pt x="407" y="115"/>
                </a:lnTo>
                <a:lnTo>
                  <a:pt x="392" y="123"/>
                </a:lnTo>
                <a:lnTo>
                  <a:pt x="380" y="135"/>
                </a:lnTo>
                <a:lnTo>
                  <a:pt x="372" y="152"/>
                </a:lnTo>
                <a:lnTo>
                  <a:pt x="367" y="172"/>
                </a:lnTo>
                <a:lnTo>
                  <a:pt x="366" y="196"/>
                </a:lnTo>
                <a:lnTo>
                  <a:pt x="366" y="291"/>
                </a:lnTo>
                <a:lnTo>
                  <a:pt x="330" y="291"/>
                </a:lnTo>
                <a:lnTo>
                  <a:pt x="330" y="87"/>
                </a:lnTo>
                <a:lnTo>
                  <a:pt x="365" y="87"/>
                </a:lnTo>
                <a:lnTo>
                  <a:pt x="365" y="118"/>
                </a:lnTo>
                <a:lnTo>
                  <a:pt x="366" y="118"/>
                </a:lnTo>
                <a:lnTo>
                  <a:pt x="377" y="103"/>
                </a:lnTo>
                <a:lnTo>
                  <a:pt x="392" y="92"/>
                </a:lnTo>
                <a:lnTo>
                  <a:pt x="410" y="85"/>
                </a:lnTo>
                <a:lnTo>
                  <a:pt x="430" y="82"/>
                </a:lnTo>
                <a:lnTo>
                  <a:pt x="452" y="85"/>
                </a:lnTo>
                <a:lnTo>
                  <a:pt x="472" y="93"/>
                </a:lnTo>
                <a:lnTo>
                  <a:pt x="486" y="105"/>
                </a:lnTo>
                <a:lnTo>
                  <a:pt x="497" y="122"/>
                </a:lnTo>
                <a:lnTo>
                  <a:pt x="503" y="143"/>
                </a:lnTo>
                <a:lnTo>
                  <a:pt x="504" y="170"/>
                </a:lnTo>
                <a:lnTo>
                  <a:pt x="504" y="291"/>
                </a:lnTo>
                <a:lnTo>
                  <a:pt x="468" y="291"/>
                </a:lnTo>
                <a:close/>
                <a:moveTo>
                  <a:pt x="625" y="379"/>
                </a:moveTo>
                <a:lnTo>
                  <a:pt x="606" y="377"/>
                </a:lnTo>
                <a:lnTo>
                  <a:pt x="582" y="373"/>
                </a:lnTo>
                <a:lnTo>
                  <a:pt x="554" y="364"/>
                </a:lnTo>
                <a:lnTo>
                  <a:pt x="559" y="331"/>
                </a:lnTo>
                <a:lnTo>
                  <a:pt x="583" y="340"/>
                </a:lnTo>
                <a:lnTo>
                  <a:pt x="606" y="346"/>
                </a:lnTo>
                <a:lnTo>
                  <a:pt x="630" y="349"/>
                </a:lnTo>
                <a:lnTo>
                  <a:pt x="648" y="346"/>
                </a:lnTo>
                <a:lnTo>
                  <a:pt x="663" y="340"/>
                </a:lnTo>
                <a:lnTo>
                  <a:pt x="675" y="331"/>
                </a:lnTo>
                <a:lnTo>
                  <a:pt x="684" y="317"/>
                </a:lnTo>
                <a:lnTo>
                  <a:pt x="689" y="299"/>
                </a:lnTo>
                <a:lnTo>
                  <a:pt x="691" y="279"/>
                </a:lnTo>
                <a:lnTo>
                  <a:pt x="691" y="259"/>
                </a:lnTo>
                <a:lnTo>
                  <a:pt x="690" y="259"/>
                </a:lnTo>
                <a:lnTo>
                  <a:pt x="677" y="273"/>
                </a:lnTo>
                <a:lnTo>
                  <a:pt x="661" y="283"/>
                </a:lnTo>
                <a:lnTo>
                  <a:pt x="643" y="289"/>
                </a:lnTo>
                <a:lnTo>
                  <a:pt x="624" y="291"/>
                </a:lnTo>
                <a:lnTo>
                  <a:pt x="605" y="289"/>
                </a:lnTo>
                <a:lnTo>
                  <a:pt x="587" y="283"/>
                </a:lnTo>
                <a:lnTo>
                  <a:pt x="572" y="273"/>
                </a:lnTo>
                <a:lnTo>
                  <a:pt x="561" y="260"/>
                </a:lnTo>
                <a:lnTo>
                  <a:pt x="549" y="239"/>
                </a:lnTo>
                <a:lnTo>
                  <a:pt x="542" y="217"/>
                </a:lnTo>
                <a:lnTo>
                  <a:pt x="540" y="190"/>
                </a:lnTo>
                <a:lnTo>
                  <a:pt x="542" y="164"/>
                </a:lnTo>
                <a:lnTo>
                  <a:pt x="549" y="139"/>
                </a:lnTo>
                <a:lnTo>
                  <a:pt x="561" y="116"/>
                </a:lnTo>
                <a:lnTo>
                  <a:pt x="573" y="102"/>
                </a:lnTo>
                <a:lnTo>
                  <a:pt x="589" y="92"/>
                </a:lnTo>
                <a:lnTo>
                  <a:pt x="607" y="85"/>
                </a:lnTo>
                <a:lnTo>
                  <a:pt x="627" y="82"/>
                </a:lnTo>
                <a:lnTo>
                  <a:pt x="644" y="84"/>
                </a:lnTo>
                <a:lnTo>
                  <a:pt x="659" y="86"/>
                </a:lnTo>
                <a:lnTo>
                  <a:pt x="669" y="92"/>
                </a:lnTo>
                <a:lnTo>
                  <a:pt x="684" y="103"/>
                </a:lnTo>
                <a:lnTo>
                  <a:pt x="693" y="117"/>
                </a:lnTo>
                <a:lnTo>
                  <a:pt x="693" y="87"/>
                </a:lnTo>
                <a:lnTo>
                  <a:pt x="727" y="87"/>
                </a:lnTo>
                <a:lnTo>
                  <a:pt x="727" y="281"/>
                </a:lnTo>
                <a:lnTo>
                  <a:pt x="726" y="307"/>
                </a:lnTo>
                <a:lnTo>
                  <a:pt x="720" y="328"/>
                </a:lnTo>
                <a:lnTo>
                  <a:pt x="709" y="346"/>
                </a:lnTo>
                <a:lnTo>
                  <a:pt x="695" y="361"/>
                </a:lnTo>
                <a:lnTo>
                  <a:pt x="675" y="370"/>
                </a:lnTo>
                <a:lnTo>
                  <a:pt x="653" y="376"/>
                </a:lnTo>
                <a:lnTo>
                  <a:pt x="625" y="379"/>
                </a:lnTo>
                <a:close/>
                <a:moveTo>
                  <a:pt x="677" y="135"/>
                </a:moveTo>
                <a:lnTo>
                  <a:pt x="666" y="123"/>
                </a:lnTo>
                <a:lnTo>
                  <a:pt x="651" y="115"/>
                </a:lnTo>
                <a:lnTo>
                  <a:pt x="633" y="112"/>
                </a:lnTo>
                <a:lnTo>
                  <a:pt x="617" y="116"/>
                </a:lnTo>
                <a:lnTo>
                  <a:pt x="603" y="124"/>
                </a:lnTo>
                <a:lnTo>
                  <a:pt x="593" y="137"/>
                </a:lnTo>
                <a:lnTo>
                  <a:pt x="582" y="161"/>
                </a:lnTo>
                <a:lnTo>
                  <a:pt x="578" y="188"/>
                </a:lnTo>
                <a:lnTo>
                  <a:pt x="579" y="207"/>
                </a:lnTo>
                <a:lnTo>
                  <a:pt x="585" y="224"/>
                </a:lnTo>
                <a:lnTo>
                  <a:pt x="594" y="238"/>
                </a:lnTo>
                <a:lnTo>
                  <a:pt x="605" y="250"/>
                </a:lnTo>
                <a:lnTo>
                  <a:pt x="618" y="257"/>
                </a:lnTo>
                <a:lnTo>
                  <a:pt x="633" y="260"/>
                </a:lnTo>
                <a:lnTo>
                  <a:pt x="650" y="257"/>
                </a:lnTo>
                <a:lnTo>
                  <a:pt x="663" y="250"/>
                </a:lnTo>
                <a:lnTo>
                  <a:pt x="675" y="239"/>
                </a:lnTo>
                <a:lnTo>
                  <a:pt x="684" y="225"/>
                </a:lnTo>
                <a:lnTo>
                  <a:pt x="689" y="209"/>
                </a:lnTo>
                <a:lnTo>
                  <a:pt x="691" y="191"/>
                </a:lnTo>
                <a:lnTo>
                  <a:pt x="690" y="170"/>
                </a:lnTo>
                <a:lnTo>
                  <a:pt x="685" y="152"/>
                </a:lnTo>
                <a:lnTo>
                  <a:pt x="677" y="135"/>
                </a:lnTo>
                <a:close/>
                <a:moveTo>
                  <a:pt x="799" y="110"/>
                </a:moveTo>
                <a:lnTo>
                  <a:pt x="765" y="110"/>
                </a:lnTo>
                <a:lnTo>
                  <a:pt x="789" y="12"/>
                </a:lnTo>
                <a:lnTo>
                  <a:pt x="833" y="12"/>
                </a:lnTo>
                <a:lnTo>
                  <a:pt x="799" y="110"/>
                </a:lnTo>
                <a:close/>
                <a:moveTo>
                  <a:pt x="880" y="160"/>
                </a:moveTo>
                <a:lnTo>
                  <a:pt x="888" y="164"/>
                </a:lnTo>
                <a:lnTo>
                  <a:pt x="895" y="167"/>
                </a:lnTo>
                <a:lnTo>
                  <a:pt x="902" y="171"/>
                </a:lnTo>
                <a:lnTo>
                  <a:pt x="910" y="176"/>
                </a:lnTo>
                <a:lnTo>
                  <a:pt x="919" y="179"/>
                </a:lnTo>
                <a:lnTo>
                  <a:pt x="927" y="184"/>
                </a:lnTo>
                <a:lnTo>
                  <a:pt x="934" y="189"/>
                </a:lnTo>
                <a:lnTo>
                  <a:pt x="940" y="195"/>
                </a:lnTo>
                <a:lnTo>
                  <a:pt x="944" y="200"/>
                </a:lnTo>
                <a:lnTo>
                  <a:pt x="948" y="205"/>
                </a:lnTo>
                <a:lnTo>
                  <a:pt x="950" y="209"/>
                </a:lnTo>
                <a:lnTo>
                  <a:pt x="952" y="220"/>
                </a:lnTo>
                <a:lnTo>
                  <a:pt x="954" y="232"/>
                </a:lnTo>
                <a:lnTo>
                  <a:pt x="950" y="251"/>
                </a:lnTo>
                <a:lnTo>
                  <a:pt x="944" y="267"/>
                </a:lnTo>
                <a:lnTo>
                  <a:pt x="932" y="279"/>
                </a:lnTo>
                <a:lnTo>
                  <a:pt x="918" y="289"/>
                </a:lnTo>
                <a:lnTo>
                  <a:pt x="902" y="293"/>
                </a:lnTo>
                <a:lnTo>
                  <a:pt x="884" y="295"/>
                </a:lnTo>
                <a:lnTo>
                  <a:pt x="870" y="295"/>
                </a:lnTo>
                <a:lnTo>
                  <a:pt x="856" y="292"/>
                </a:lnTo>
                <a:lnTo>
                  <a:pt x="843" y="289"/>
                </a:lnTo>
                <a:lnTo>
                  <a:pt x="830" y="284"/>
                </a:lnTo>
                <a:lnTo>
                  <a:pt x="831" y="250"/>
                </a:lnTo>
                <a:lnTo>
                  <a:pt x="843" y="256"/>
                </a:lnTo>
                <a:lnTo>
                  <a:pt x="856" y="261"/>
                </a:lnTo>
                <a:lnTo>
                  <a:pt x="868" y="263"/>
                </a:lnTo>
                <a:lnTo>
                  <a:pt x="877" y="265"/>
                </a:lnTo>
                <a:lnTo>
                  <a:pt x="890" y="263"/>
                </a:lnTo>
                <a:lnTo>
                  <a:pt x="902" y="257"/>
                </a:lnTo>
                <a:lnTo>
                  <a:pt x="909" y="253"/>
                </a:lnTo>
                <a:lnTo>
                  <a:pt x="913" y="245"/>
                </a:lnTo>
                <a:lnTo>
                  <a:pt x="914" y="236"/>
                </a:lnTo>
                <a:lnTo>
                  <a:pt x="914" y="229"/>
                </a:lnTo>
                <a:lnTo>
                  <a:pt x="912" y="223"/>
                </a:lnTo>
                <a:lnTo>
                  <a:pt x="907" y="218"/>
                </a:lnTo>
                <a:lnTo>
                  <a:pt x="902" y="213"/>
                </a:lnTo>
                <a:lnTo>
                  <a:pt x="888" y="206"/>
                </a:lnTo>
                <a:lnTo>
                  <a:pt x="872" y="197"/>
                </a:lnTo>
                <a:lnTo>
                  <a:pt x="864" y="193"/>
                </a:lnTo>
                <a:lnTo>
                  <a:pt x="856" y="188"/>
                </a:lnTo>
                <a:lnTo>
                  <a:pt x="849" y="183"/>
                </a:lnTo>
                <a:lnTo>
                  <a:pt x="842" y="177"/>
                </a:lnTo>
                <a:lnTo>
                  <a:pt x="835" y="169"/>
                </a:lnTo>
                <a:lnTo>
                  <a:pt x="830" y="158"/>
                </a:lnTo>
                <a:lnTo>
                  <a:pt x="829" y="145"/>
                </a:lnTo>
                <a:lnTo>
                  <a:pt x="831" y="125"/>
                </a:lnTo>
                <a:lnTo>
                  <a:pt x="837" y="110"/>
                </a:lnTo>
                <a:lnTo>
                  <a:pt x="849" y="98"/>
                </a:lnTo>
                <a:lnTo>
                  <a:pt x="864" y="90"/>
                </a:lnTo>
                <a:lnTo>
                  <a:pt x="879" y="84"/>
                </a:lnTo>
                <a:lnTo>
                  <a:pt x="898" y="82"/>
                </a:lnTo>
                <a:lnTo>
                  <a:pt x="922" y="85"/>
                </a:lnTo>
                <a:lnTo>
                  <a:pt x="944" y="90"/>
                </a:lnTo>
                <a:lnTo>
                  <a:pt x="940" y="122"/>
                </a:lnTo>
                <a:lnTo>
                  <a:pt x="936" y="120"/>
                </a:lnTo>
                <a:lnTo>
                  <a:pt x="930" y="117"/>
                </a:lnTo>
                <a:lnTo>
                  <a:pt x="922" y="115"/>
                </a:lnTo>
                <a:lnTo>
                  <a:pt x="910" y="114"/>
                </a:lnTo>
                <a:lnTo>
                  <a:pt x="902" y="112"/>
                </a:lnTo>
                <a:lnTo>
                  <a:pt x="889" y="114"/>
                </a:lnTo>
                <a:lnTo>
                  <a:pt x="878" y="118"/>
                </a:lnTo>
                <a:lnTo>
                  <a:pt x="873" y="122"/>
                </a:lnTo>
                <a:lnTo>
                  <a:pt x="870" y="127"/>
                </a:lnTo>
                <a:lnTo>
                  <a:pt x="867" y="131"/>
                </a:lnTo>
                <a:lnTo>
                  <a:pt x="867" y="137"/>
                </a:lnTo>
                <a:lnTo>
                  <a:pt x="867" y="142"/>
                </a:lnTo>
                <a:lnTo>
                  <a:pt x="868" y="146"/>
                </a:lnTo>
                <a:lnTo>
                  <a:pt x="871" y="149"/>
                </a:lnTo>
                <a:lnTo>
                  <a:pt x="876" y="155"/>
                </a:lnTo>
                <a:lnTo>
                  <a:pt x="880" y="160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34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2C6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C6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C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C6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C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0" y="0"/>
            <a:ext cx="9144000" cy="1828799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81908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FF99FF"/>
                </a:solidFill>
              </a:rPr>
              <a:t/>
            </a:r>
            <a:br>
              <a:rPr lang="en-GB" dirty="0">
                <a:solidFill>
                  <a:srgbClr val="FF99FF"/>
                </a:solidFill>
              </a:rPr>
            </a:br>
            <a:r>
              <a:rPr lang="en-GB" dirty="0">
                <a:solidFill>
                  <a:srgbClr val="FF99FF"/>
                </a:solidFill>
              </a:rPr>
              <a:t>                 </a:t>
            </a:r>
          </a:p>
        </p:txBody>
      </p:sp>
      <p:sp>
        <p:nvSpPr>
          <p:cNvPr id="7" name="Rectangle 33"/>
          <p:cNvSpPr/>
          <p:nvPr/>
        </p:nvSpPr>
        <p:spPr>
          <a:xfrm>
            <a:off x="0" y="5794705"/>
            <a:ext cx="9144000" cy="1063294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3112808" y="6001696"/>
            <a:ext cx="2918384" cy="533399"/>
            <a:chOff x="5616016" y="5943792"/>
            <a:chExt cx="3349757" cy="693636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/>
            <a:srcRect l="15275" t="14715" r="73601" b="70569"/>
            <a:stretch>
              <a:fillRect/>
            </a:stretch>
          </p:blipFill>
          <p:spPr>
            <a:xfrm>
              <a:off x="5616016" y="5943792"/>
              <a:ext cx="865095" cy="693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4"/>
            <a:srcRect l="65353" t="18124" r="4542" b="68200"/>
            <a:stretch>
              <a:fillRect/>
            </a:stretch>
          </p:blipFill>
          <p:spPr>
            <a:xfrm>
              <a:off x="6481111" y="5943792"/>
              <a:ext cx="2484662" cy="684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7" y="2458369"/>
            <a:ext cx="2769586" cy="219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29"/>
          <p:cNvSpPr txBox="1"/>
          <p:nvPr/>
        </p:nvSpPr>
        <p:spPr>
          <a:xfrm>
            <a:off x="3866497" y="2458369"/>
            <a:ext cx="5125103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 smtClean="0">
                <a:solidFill>
                  <a:srgbClr val="0070C0"/>
                </a:solidFill>
                <a:latin typeface="Calibri"/>
              </a:rPr>
              <a:t>Bu’Hussain</a:t>
            </a:r>
            <a:r>
              <a:rPr lang="en-GB" sz="24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alibri"/>
              </a:rPr>
              <a:t>Hayee</a:t>
            </a:r>
            <a:endParaRPr lang="en-GB" sz="2400" dirty="0" smtClean="0">
              <a:solidFill>
                <a:srgbClr val="0070C0"/>
              </a:solidFill>
              <a:latin typeface="Calibri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i="1" dirty="0" smtClean="0">
                <a:solidFill>
                  <a:srgbClr val="0070C0"/>
                </a:solidFill>
                <a:latin typeface="Calibri"/>
              </a:rPr>
              <a:t>on behalf of the REVISE-</a:t>
            </a:r>
            <a:r>
              <a:rPr lang="en-GB" sz="2400" i="1" dirty="0" err="1" smtClean="0">
                <a:solidFill>
                  <a:srgbClr val="0070C0"/>
                </a:solidFill>
                <a:latin typeface="Calibri"/>
              </a:rPr>
              <a:t>Diabesity</a:t>
            </a:r>
            <a:r>
              <a:rPr lang="en-GB" sz="2400" i="1" dirty="0" smtClean="0">
                <a:solidFill>
                  <a:srgbClr val="0070C0"/>
                </a:solidFill>
                <a:latin typeface="Calibri"/>
              </a:rPr>
              <a:t> Investigators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i="1" dirty="0">
              <a:solidFill>
                <a:srgbClr val="0070C0"/>
              </a:solidFill>
              <a:latin typeface="Calibri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0070C0"/>
                </a:solidFill>
                <a:latin typeface="Calibri"/>
              </a:rPr>
              <a:t>King’s College Hospital, London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 smtClean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6"/>
          <a:srcRect l="68332" t="22761" r="20532" b="65000"/>
          <a:stretch>
            <a:fillRect/>
          </a:stretch>
        </p:blipFill>
        <p:spPr>
          <a:xfrm>
            <a:off x="6891424" y="319330"/>
            <a:ext cx="1926166" cy="119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t="12500" b="12500"/>
          <a:stretch/>
        </p:blipFill>
        <p:spPr>
          <a:xfrm>
            <a:off x="151901" y="6001695"/>
            <a:ext cx="2844800" cy="5334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8"/>
          <a:srcRect l="77482" t="24021" r="14861" b="65724"/>
          <a:stretch>
            <a:fillRect/>
          </a:stretch>
        </p:blipFill>
        <p:spPr>
          <a:xfrm>
            <a:off x="8153399" y="6001696"/>
            <a:ext cx="664191" cy="52605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t="28076" b="20467"/>
          <a:stretch/>
        </p:blipFill>
        <p:spPr>
          <a:xfrm>
            <a:off x="6248400" y="6001696"/>
            <a:ext cx="1692421" cy="5260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7"/>
          <p:cNvSpPr txBox="1"/>
          <p:nvPr/>
        </p:nvSpPr>
        <p:spPr>
          <a:xfrm>
            <a:off x="151900" y="221901"/>
            <a:ext cx="6480959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defTabSz="41764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chemeClr val="bg1"/>
                </a:solidFill>
              </a:rPr>
              <a:t>Endoscopic proximal intestinal exclusion can improve non-alcoholic fatty liver disease (NAFLD) in patients with </a:t>
            </a:r>
            <a:r>
              <a:rPr lang="en-US" sz="2800" b="1" dirty="0" err="1" smtClean="0">
                <a:solidFill>
                  <a:schemeClr val="bg1"/>
                </a:solidFill>
              </a:rPr>
              <a:t>diabesity</a:t>
            </a:r>
            <a:r>
              <a:rPr lang="en-US" sz="1600" b="1" dirty="0" smtClean="0">
                <a:solidFill>
                  <a:srgbClr val="0070C0"/>
                </a:solidFill>
                <a:latin typeface="Calibri"/>
                <a:cs typeface="Arial"/>
              </a:rPr>
              <a:t> </a:t>
            </a:r>
            <a:endParaRPr lang="en-US" sz="2400" b="1" dirty="0">
              <a:solidFill>
                <a:srgbClr val="0070C0"/>
              </a:solidFill>
              <a:latin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498" y="4651125"/>
            <a:ext cx="3243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0070C0"/>
                </a:solidFill>
              </a:rPr>
              <a:t>Digestive Diseases Week</a:t>
            </a:r>
          </a:p>
          <a:p>
            <a:pPr lvl="0"/>
            <a:r>
              <a:rPr lang="en-GB" sz="2400" dirty="0" smtClean="0">
                <a:solidFill>
                  <a:srgbClr val="0070C0"/>
                </a:solidFill>
              </a:rPr>
              <a:t>24</a:t>
            </a:r>
            <a:r>
              <a:rPr lang="en-GB" sz="2400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dirty="0" smtClean="0">
                <a:solidFill>
                  <a:srgbClr val="0070C0"/>
                </a:solidFill>
              </a:rPr>
              <a:t> May 2016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5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3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NAFLD Fibrosis Score (NFS)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4419604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NFS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&lt; -1.455 = low risk 	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-1.455 to 0.675 = indeterminate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&gt;0.675 high risk</a:t>
            </a:r>
          </a:p>
          <a:p>
            <a:endParaRPr lang="en-GB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28298"/>
              </p:ext>
            </p:extLst>
          </p:nvPr>
        </p:nvGraphicFramePr>
        <p:xfrm>
          <a:off x="381004" y="1676404"/>
          <a:ext cx="2609851" cy="352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1"/>
              </a:tblGrid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Parameters</a:t>
                      </a:r>
                      <a:endParaRPr lang="en-GB" sz="2400" dirty="0"/>
                    </a:p>
                  </a:txBody>
                  <a:tcPr/>
                </a:tc>
              </a:tr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70C0"/>
                          </a:solidFill>
                        </a:rPr>
                        <a:t>Age</a:t>
                      </a:r>
                      <a:endParaRPr lang="en-GB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70C0"/>
                          </a:solidFill>
                        </a:rPr>
                        <a:t>BMI</a:t>
                      </a:r>
                      <a:endParaRPr lang="en-GB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385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0070C0"/>
                          </a:solidFill>
                        </a:rPr>
                        <a:t>Diabetes status</a:t>
                      </a:r>
                    </a:p>
                  </a:txBody>
                  <a:tcPr/>
                </a:tc>
              </a:tr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70C0"/>
                          </a:solidFill>
                        </a:rPr>
                        <a:t>ALT: AST</a:t>
                      </a:r>
                      <a:endParaRPr lang="en-GB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70C0"/>
                          </a:solidFill>
                        </a:rPr>
                        <a:t>Platelets</a:t>
                      </a:r>
                      <a:endParaRPr lang="en-GB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385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0070C0"/>
                          </a:solidFill>
                        </a:rPr>
                        <a:t>Albumin</a:t>
                      </a:r>
                      <a:endParaRPr lang="en-GB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04138" y="215470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Calculation </a:t>
            </a:r>
          </a:p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= </a:t>
            </a:r>
            <a:r>
              <a:rPr lang="en-GB" dirty="0">
                <a:solidFill>
                  <a:srgbClr val="0070C0"/>
                </a:solidFill>
              </a:rPr>
              <a:t>-1.675 + 0.037 × </a:t>
            </a:r>
            <a:r>
              <a:rPr lang="en-GB" b="1" dirty="0">
                <a:solidFill>
                  <a:srgbClr val="0070C0"/>
                </a:solidFill>
              </a:rPr>
              <a:t>age</a:t>
            </a:r>
            <a:r>
              <a:rPr lang="en-GB" dirty="0">
                <a:solidFill>
                  <a:srgbClr val="0070C0"/>
                </a:solidFill>
              </a:rPr>
              <a:t> (years) + 0.094 × </a:t>
            </a:r>
            <a:r>
              <a:rPr lang="en-GB" b="1" dirty="0">
                <a:solidFill>
                  <a:srgbClr val="0070C0"/>
                </a:solidFill>
              </a:rPr>
              <a:t>BMI</a:t>
            </a:r>
            <a:r>
              <a:rPr lang="en-GB" dirty="0">
                <a:solidFill>
                  <a:srgbClr val="0070C0"/>
                </a:solidFill>
              </a:rPr>
              <a:t> (kg/m</a:t>
            </a:r>
            <a:r>
              <a:rPr lang="en-GB" baseline="30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) + 1.13 × </a:t>
            </a:r>
            <a:r>
              <a:rPr lang="en-GB" b="1" dirty="0">
                <a:solidFill>
                  <a:srgbClr val="0070C0"/>
                </a:solidFill>
              </a:rPr>
              <a:t>diabetes status </a:t>
            </a:r>
            <a:r>
              <a:rPr lang="en-GB" dirty="0">
                <a:solidFill>
                  <a:srgbClr val="0070C0"/>
                </a:solidFill>
              </a:rPr>
              <a:t>(yes = 1, no = 0) + 0.99 × </a:t>
            </a:r>
            <a:r>
              <a:rPr lang="en-GB" b="1" dirty="0">
                <a:solidFill>
                  <a:srgbClr val="0070C0"/>
                </a:solidFill>
              </a:rPr>
              <a:t>AST/ALT</a:t>
            </a:r>
            <a:r>
              <a:rPr lang="en-GB" dirty="0">
                <a:solidFill>
                  <a:srgbClr val="0070C0"/>
                </a:solidFill>
              </a:rPr>
              <a:t> ratio - 0.013 × </a:t>
            </a:r>
            <a:r>
              <a:rPr lang="en-GB" b="1" dirty="0">
                <a:solidFill>
                  <a:srgbClr val="0070C0"/>
                </a:solidFill>
              </a:rPr>
              <a:t>platelet count </a:t>
            </a:r>
            <a:r>
              <a:rPr lang="en-GB" dirty="0">
                <a:solidFill>
                  <a:srgbClr val="0070C0"/>
                </a:solidFill>
              </a:rPr>
              <a:t>(×10</a:t>
            </a:r>
            <a:r>
              <a:rPr lang="en-GB" baseline="30000" dirty="0">
                <a:solidFill>
                  <a:srgbClr val="0070C0"/>
                </a:solidFill>
              </a:rPr>
              <a:t>9</a:t>
            </a:r>
            <a:r>
              <a:rPr lang="en-GB" dirty="0">
                <a:solidFill>
                  <a:srgbClr val="0070C0"/>
                </a:solidFill>
              </a:rPr>
              <a:t>/L) - 0.66 × </a:t>
            </a:r>
            <a:r>
              <a:rPr lang="en-GB" b="1" dirty="0">
                <a:solidFill>
                  <a:srgbClr val="0070C0"/>
                </a:solidFill>
              </a:rPr>
              <a:t>albumin</a:t>
            </a:r>
            <a:r>
              <a:rPr lang="en-GB" dirty="0">
                <a:solidFill>
                  <a:srgbClr val="0070C0"/>
                </a:solidFill>
              </a:rPr>
              <a:t> (g/</a:t>
            </a:r>
            <a:r>
              <a:rPr lang="en-GB" dirty="0" err="1">
                <a:solidFill>
                  <a:srgbClr val="0070C0"/>
                </a:solidFill>
              </a:rPr>
              <a:t>dL</a:t>
            </a:r>
            <a:r>
              <a:rPr lang="en-GB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76600" y="3124200"/>
            <a:ext cx="7620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6019800" y="4093696"/>
            <a:ext cx="304800" cy="6307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1143000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rgbClr val="FFFFFF"/>
                </a:solidFill>
              </a:rPr>
              <a:t>MRI fat fraction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79797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Subgroup of n=8 from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Endobarrier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-treated group at KCH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Images separated into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in-phase/out-of-phase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 independent, </a:t>
            </a:r>
            <a:r>
              <a:rPr lang="en-GB" sz="24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blinded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assessors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Selected 3 regions of interest (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ROI)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5cm</a:t>
            </a:r>
            <a:r>
              <a:rPr lang="en-GB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anatomically pre-defined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Reduced error due to focal change</a:t>
            </a:r>
          </a:p>
          <a:p>
            <a:endParaRPr lang="en-GB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Standard </a:t>
            </a:r>
            <a:r>
              <a:rPr lang="en-GB" sz="2400" dirty="0">
                <a:solidFill>
                  <a:srgbClr val="0070C0"/>
                </a:solidFill>
              </a:rPr>
              <a:t>uptake </a:t>
            </a:r>
            <a:r>
              <a:rPr lang="en-GB" sz="2400" dirty="0" smtClean="0">
                <a:solidFill>
                  <a:srgbClr val="0070C0"/>
                </a:solidFill>
              </a:rPr>
              <a:t>values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Liver-fat fraction calculation: </a:t>
            </a:r>
            <a:endParaRPr lang="en-GB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Cambria Math" panose="02040503050406030204" pitchFamily="18" charset="0"/>
              </a:rPr>
              <a:t>           η=[S_IP-S_OP]/(2×S_IP )</a:t>
            </a:r>
            <a:r>
              <a:rPr lang="en-GB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     </a:t>
            </a:r>
          </a:p>
          <a:p>
            <a:endParaRPr lang="en-GB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r>
              <a:rPr lang="en-GB" dirty="0">
                <a:solidFill>
                  <a:schemeClr val="tx2"/>
                </a:solidFill>
                <a:latin typeface="Cambria Math" panose="02040503050406030204" pitchFamily="18" charset="0"/>
              </a:rPr>
              <a:t>(I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P = in-phase signal, OP = out-of-phase signal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endParaRPr lang="en-GB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 descr="C:\Users\mumanddad\Desktop\Amit's liver fat fraction analysis\2a screenshot.png"/>
          <p:cNvPicPr>
            <a:picLocks noChangeAspect="1" noChangeArrowheads="1"/>
          </p:cNvPicPr>
          <p:nvPr/>
        </p:nvPicPr>
        <p:blipFill rotWithShape="1">
          <a:blip r:embed="rId3" cstate="print"/>
          <a:srcRect l="10626" t="46925" r="45945" b="976"/>
          <a:stretch/>
        </p:blipFill>
        <p:spPr bwMode="auto">
          <a:xfrm>
            <a:off x="5791200" y="2514600"/>
            <a:ext cx="3200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2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/>
          <p:nvPr/>
        </p:nvSpPr>
        <p:spPr>
          <a:xfrm>
            <a:off x="0" y="3"/>
            <a:ext cx="9144000" cy="914399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lvl="0"/>
            <a:r>
              <a:rPr lang="en-GB" sz="2800" b="1" dirty="0" err="1">
                <a:solidFill>
                  <a:schemeClr val="bg1"/>
                </a:solidFill>
              </a:rPr>
              <a:t>Flowsheet</a:t>
            </a:r>
            <a:r>
              <a:rPr lang="en-GB" sz="2800" b="1" dirty="0">
                <a:solidFill>
                  <a:schemeClr val="bg1"/>
                </a:solidFill>
              </a:rPr>
              <a:t> of study subjects (n70)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5330714"/>
              </p:ext>
            </p:extLst>
          </p:nvPr>
        </p:nvGraphicFramePr>
        <p:xfrm>
          <a:off x="76200" y="9144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0" y="4447771"/>
            <a:ext cx="127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44434" y="2039722"/>
            <a:ext cx="3170170" cy="12426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70C0"/>
                </a:solidFill>
              </a:rPr>
              <a:t>Excluded </a:t>
            </a:r>
            <a:r>
              <a:rPr lang="en-GB" b="1">
                <a:solidFill>
                  <a:srgbClr val="0070C0"/>
                </a:solidFill>
              </a:rPr>
              <a:t>(n=110)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sz="1400">
                <a:solidFill>
                  <a:srgbClr val="0070C0"/>
                </a:solidFill>
              </a:rPr>
              <a:t>Did not meet </a:t>
            </a:r>
            <a:r>
              <a:rPr lang="en-GB" sz="1400" dirty="0">
                <a:solidFill>
                  <a:srgbClr val="0070C0"/>
                </a:solidFill>
              </a:rPr>
              <a:t>inclusion criteria (n</a:t>
            </a:r>
            <a:r>
              <a:rPr lang="en-GB" sz="1400">
                <a:solidFill>
                  <a:srgbClr val="0070C0"/>
                </a:solidFill>
              </a:rPr>
              <a:t>= 54)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Had exclusion criteria </a:t>
            </a:r>
            <a:r>
              <a:rPr lang="en-GB" sz="1400">
                <a:solidFill>
                  <a:srgbClr val="0070C0"/>
                </a:solidFill>
              </a:rPr>
              <a:t>(n=38)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Declined to participate (n</a:t>
            </a:r>
            <a:r>
              <a:rPr lang="en-GB" sz="1400">
                <a:solidFill>
                  <a:srgbClr val="0070C0"/>
                </a:solidFill>
              </a:rPr>
              <a:t>= 11)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Other (n7</a:t>
            </a:r>
            <a:r>
              <a:rPr lang="en-GB" sz="1400">
                <a:solidFill>
                  <a:srgbClr val="0070C0"/>
                </a:solidFill>
              </a:rPr>
              <a:t>) 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808640" y="1915232"/>
            <a:ext cx="119676" cy="128517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own Arrow 42"/>
          <p:cNvSpPr/>
          <p:nvPr/>
        </p:nvSpPr>
        <p:spPr>
          <a:xfrm rot="16200000">
            <a:off x="5025416" y="2305183"/>
            <a:ext cx="114059" cy="23049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3499107" y="1143004"/>
            <a:ext cx="2474275" cy="68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Assessed for eligibility (n=195)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33400" y="2206291"/>
            <a:ext cx="3853966" cy="1090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70C0"/>
                </a:solidFill>
              </a:rPr>
              <a:t>Excluded after randomisation (n=15)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Wanted specific allocation only (n=13)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Emigrated (n1)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Unrelated SAE (n1)</a:t>
            </a:r>
          </a:p>
        </p:txBody>
      </p:sp>
      <p:sp>
        <p:nvSpPr>
          <p:cNvPr id="46" name="Down Arrow 45"/>
          <p:cNvSpPr/>
          <p:nvPr/>
        </p:nvSpPr>
        <p:spPr>
          <a:xfrm rot="16200000" flipV="1">
            <a:off x="4591891" y="2473985"/>
            <a:ext cx="119498" cy="25870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4522992" y="3282387"/>
            <a:ext cx="658423" cy="342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n70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474829" y="3715718"/>
            <a:ext cx="2219942" cy="5701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320826" y="3809774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>
                <a:solidFill>
                  <a:schemeClr val="bg1"/>
                </a:solidFill>
              </a:rPr>
              <a:t>Endobarrier + </a:t>
            </a:r>
            <a:r>
              <a:rPr lang="en-GB" sz="1600" b="1" dirty="0" err="1">
                <a:solidFill>
                  <a:schemeClr val="bg1"/>
                </a:solidFill>
              </a:rPr>
              <a:t>liraglutide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842282" y="3727798"/>
            <a:ext cx="2209800" cy="54599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873526" y="3808902"/>
            <a:ext cx="2209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>
                <a:solidFill>
                  <a:schemeClr val="bg1"/>
                </a:solidFill>
              </a:rPr>
              <a:t>Endobarrier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254778" y="3727531"/>
            <a:ext cx="2181427" cy="5683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259629" y="3808902"/>
            <a:ext cx="224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>
                <a:solidFill>
                  <a:schemeClr val="bg1"/>
                </a:solidFill>
              </a:rPr>
              <a:t>Liraglutide 1.8mg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74829" y="4486869"/>
            <a:ext cx="2219942" cy="3735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725" y="3733802"/>
            <a:ext cx="125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>
                <a:solidFill>
                  <a:srgbClr val="0070C0"/>
                </a:solidFill>
              </a:rPr>
              <a:t>TREATMENT</a:t>
            </a:r>
          </a:p>
          <a:p>
            <a:pPr lvl="0" algn="ctr"/>
            <a:r>
              <a:rPr lang="en-GB" sz="1600" b="1" dirty="0">
                <a:solidFill>
                  <a:srgbClr val="0070C0"/>
                </a:solidFill>
              </a:rPr>
              <a:t>GROUP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842282" y="4486873"/>
            <a:ext cx="2209800" cy="38272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24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254778" y="4503094"/>
            <a:ext cx="2181427" cy="3831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22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5740" y="564278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Intention to treat analysis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808640" y="5034104"/>
            <a:ext cx="158554" cy="685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0" y="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1143000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</a:rPr>
              <a:t>Baseline characteristics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599" y="1456145"/>
          <a:ext cx="8610601" cy="45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37"/>
                <a:gridCol w="2035233"/>
                <a:gridCol w="1936101"/>
                <a:gridCol w="1899530"/>
              </a:tblGrid>
              <a:tr h="1112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Parameter</a:t>
                      </a:r>
                      <a:endParaRPr lang="en-GB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Endobarrier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+</a:t>
                      </a:r>
                      <a:r>
                        <a:rPr lang="en-GB" sz="2400" dirty="0" err="1" smtClean="0">
                          <a:effectLst/>
                        </a:rPr>
                        <a:t>liraglutide</a:t>
                      </a:r>
                      <a:endParaRPr lang="en-GB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N=24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Endobarrier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j-lt"/>
                          <a:ea typeface="Times New Roman"/>
                        </a:rPr>
                        <a:t>N=24</a:t>
                      </a:r>
                      <a:endParaRPr lang="en-GB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793" marR="73793" marT="36896" marB="3689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Liraglutide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N=22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</a:rPr>
                        <a:t>Age (years)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52.0±11.7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50.7±8.4</a:t>
                      </a: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54.0±10.1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5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</a:rPr>
                        <a:t>Sex </a:t>
                      </a: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(%</a:t>
                      </a:r>
                      <a:r>
                        <a:rPr lang="en-GB" sz="2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male</a:t>
                      </a: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41.7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29.2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36.4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5956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Ethnicity (%</a:t>
                      </a:r>
                      <a:r>
                        <a:rPr lang="en-GB" sz="2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Caucasian)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66.7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70.8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</a:rPr>
                        <a:t>72.7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5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*Diabetes duration (</a:t>
                      </a:r>
                      <a:r>
                        <a:rPr lang="en-GB" sz="200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yrs</a:t>
                      </a: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11.2 (6.7-17.1)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10.3</a:t>
                      </a:r>
                      <a:r>
                        <a:rPr lang="en-GB" sz="20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 (7.8-12.7)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13.3 (9.0-18.4)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5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Taking insulin (%)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58.3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25.0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45.5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76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BMI (kg/m</a:t>
                      </a:r>
                      <a:r>
                        <a:rPr lang="en-GB" sz="2000" b="1" baseline="30000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40.3±4.8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41.7±4.9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40.6±4.4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76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Weight (kg)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112.8±20.4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115.6±19.4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113.9±14.9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76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HbA1c (%)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9.6±1.4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9.3±1.7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9.7±1.7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  <a:tr h="376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NFS (% high risk)</a:t>
                      </a:r>
                      <a:endParaRPr lang="en-GB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33.3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34.7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793" marR="73793" marT="36896" marB="368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/>
                        </a:rPr>
                        <a:t>20.0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793" marR="73793" marT="36896" marB="36896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8" y="6229554"/>
            <a:ext cx="876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0070C0"/>
                </a:solidFill>
              </a:rPr>
              <a:t>*</a:t>
            </a:r>
            <a:r>
              <a:rPr lang="en-GB" sz="2000" i="1" dirty="0" err="1" smtClean="0">
                <a:solidFill>
                  <a:srgbClr val="0070C0"/>
                </a:solidFill>
              </a:rPr>
              <a:t>medican</a:t>
            </a:r>
            <a:r>
              <a:rPr lang="en-GB" sz="2000" i="1" dirty="0" smtClean="0">
                <a:solidFill>
                  <a:srgbClr val="0070C0"/>
                </a:solidFill>
              </a:rPr>
              <a:t>(interquartile range)	         No significant differences between groups</a:t>
            </a:r>
            <a:endParaRPr lang="en-GB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152403"/>
            <a:ext cx="9144000" cy="1143000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</a:rPr>
              <a:t>TBW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7725" y="6418930"/>
            <a:ext cx="318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Time since treatment (months)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13725" y="5759634"/>
            <a:ext cx="55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***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54" y="1709731"/>
            <a:ext cx="5991225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1463050"/>
            <a:ext cx="104346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Weight (Kg) mean </a:t>
            </a:r>
          </a:p>
          <a:p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</a:rPr>
              <a:t>± 1SE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50492" y="1470761"/>
            <a:ext cx="1694589" cy="481867"/>
            <a:chOff x="8253392" y="3170591"/>
            <a:chExt cx="1727740" cy="439831"/>
          </a:xfrm>
        </p:grpSpPr>
        <p:grpSp>
          <p:nvGrpSpPr>
            <p:cNvPr id="9" name="Group 8"/>
            <p:cNvGrpSpPr/>
            <p:nvPr/>
          </p:nvGrpSpPr>
          <p:grpSpPr>
            <a:xfrm>
              <a:off x="8285907" y="3170591"/>
              <a:ext cx="1647528" cy="439831"/>
              <a:chOff x="8285907" y="3170591"/>
              <a:chExt cx="1647528" cy="4398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285907" y="3178291"/>
                <a:ext cx="457200" cy="4321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476235" y="3178291"/>
                <a:ext cx="457200" cy="42855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8876242" y="3170591"/>
                <a:ext cx="485281" cy="4362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253392" y="3197631"/>
              <a:ext cx="590333" cy="33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E+L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00465" y="3197631"/>
              <a:ext cx="590333" cy="33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90799" y="3197631"/>
              <a:ext cx="590333" cy="33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L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70" t="-13492" r="49602" b="13492"/>
          <a:stretch/>
        </p:blipFill>
        <p:spPr>
          <a:xfrm>
            <a:off x="6328065" y="1137160"/>
            <a:ext cx="2736080" cy="44991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07552" y="1794238"/>
            <a:ext cx="236435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189445" y="5571356"/>
            <a:ext cx="1272794" cy="99088"/>
            <a:chOff x="6019800" y="6476405"/>
            <a:chExt cx="936743" cy="154191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6019800" y="6629400"/>
              <a:ext cx="935249" cy="11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19800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956543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864506" y="5154783"/>
            <a:ext cx="587931" cy="129974"/>
            <a:chOff x="6019800" y="6476405"/>
            <a:chExt cx="936743" cy="154191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6019800" y="6629400"/>
              <a:ext cx="935249" cy="11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9800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956543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952867" y="5246300"/>
            <a:ext cx="61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**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1991" y="1370706"/>
            <a:ext cx="274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Weight loss at 1yr vs base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36845" y="6278917"/>
            <a:ext cx="260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***P&lt;0.0001, **P&lt;0.001</a:t>
            </a:r>
          </a:p>
        </p:txBody>
      </p:sp>
    </p:spTree>
    <p:extLst>
      <p:ext uri="{BB962C8B-B14F-4D97-AF65-F5344CB8AC3E}">
        <p14:creationId xmlns:p14="http://schemas.microsoft.com/office/powerpoint/2010/main" val="41977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0" y="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1143000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</a:rPr>
              <a:t>HbA1C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83"/>
          <a:stretch/>
        </p:blipFill>
        <p:spPr>
          <a:xfrm>
            <a:off x="797604" y="2094137"/>
            <a:ext cx="5991225" cy="44845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50488" y="1470757"/>
            <a:ext cx="1694589" cy="481867"/>
            <a:chOff x="8253392" y="3170591"/>
            <a:chExt cx="1727740" cy="439831"/>
          </a:xfrm>
        </p:grpSpPr>
        <p:grpSp>
          <p:nvGrpSpPr>
            <p:cNvPr id="20" name="Group 19"/>
            <p:cNvGrpSpPr/>
            <p:nvPr/>
          </p:nvGrpSpPr>
          <p:grpSpPr>
            <a:xfrm>
              <a:off x="8285907" y="3170591"/>
              <a:ext cx="1647528" cy="439831"/>
              <a:chOff x="8285907" y="3170591"/>
              <a:chExt cx="1647528" cy="43983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285907" y="3178291"/>
                <a:ext cx="457200" cy="4321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476235" y="3178291"/>
                <a:ext cx="457200" cy="42855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 flipV="1">
                <a:off x="8876242" y="3170591"/>
                <a:ext cx="485281" cy="4362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53392" y="3197631"/>
              <a:ext cx="59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E+L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00465" y="3197631"/>
              <a:ext cx="59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90799" y="3197631"/>
              <a:ext cx="59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L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652" r="50000" b="11905"/>
          <a:stretch/>
        </p:blipFill>
        <p:spPr>
          <a:xfrm>
            <a:off x="6284543" y="1713740"/>
            <a:ext cx="2859457" cy="37320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691326" y="1905011"/>
            <a:ext cx="23002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0271" y="6428814"/>
            <a:ext cx="307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Time since treatment (months)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51599" y="1403276"/>
            <a:ext cx="30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HbA1c reduction at 1yr vs base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4270" y="5515803"/>
            <a:ext cx="89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P=0.06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272568" y="5386729"/>
            <a:ext cx="1338032" cy="140137"/>
            <a:chOff x="6019800" y="6476405"/>
            <a:chExt cx="936743" cy="154191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019800" y="6629400"/>
              <a:ext cx="935249" cy="11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9800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56543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272568" y="4985478"/>
            <a:ext cx="711453" cy="87443"/>
            <a:chOff x="6019800" y="6476405"/>
            <a:chExt cx="936743" cy="154191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6019800" y="6629400"/>
              <a:ext cx="935249" cy="11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19800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956543" y="6476405"/>
              <a:ext cx="0" cy="1541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230531" y="5066518"/>
            <a:ext cx="8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P=0.07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050" y="1999651"/>
            <a:ext cx="6014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-2.1%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2999" y="1999651"/>
            <a:ext cx="6014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</a:rPr>
              <a:t>-1.2%</a:t>
            </a:r>
            <a:endParaRPr lang="en-GB" sz="1400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10947" y="1999651"/>
            <a:ext cx="6014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</a:rPr>
              <a:t>-1.3%</a:t>
            </a:r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13" y="1447806"/>
            <a:ext cx="224402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HbA1c mean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± 1SE</a:t>
            </a:r>
          </a:p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%       </a:t>
            </a:r>
            <a:r>
              <a:rPr lang="en-GB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mmol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/</a:t>
            </a:r>
            <a:r>
              <a:rPr lang="en-GB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mol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913" y="1600206"/>
            <a:ext cx="730687" cy="48013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10.0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9.0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8.0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7.0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/>
          </p:nvPr>
        </p:nvGraphicFramePr>
        <p:xfrm>
          <a:off x="2133600" y="-374303"/>
          <a:ext cx="5334000" cy="456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33"/>
          <p:cNvSpPr/>
          <p:nvPr/>
        </p:nvSpPr>
        <p:spPr>
          <a:xfrm>
            <a:off x="0" y="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1143000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rgbClr val="FFFFFF"/>
                </a:solidFill>
              </a:rPr>
              <a:t>NFS change over time</a:t>
            </a:r>
            <a:endParaRPr lang="en-GB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-1066800" y="1413049"/>
          <a:ext cx="6705600" cy="220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3886200" y="1278586"/>
          <a:ext cx="6096000" cy="405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127858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Baseline</a:t>
            </a:r>
            <a:endParaRPr lang="en-GB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-457200" y="3052465"/>
          <a:ext cx="54864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-457200" y="4800600"/>
          <a:ext cx="54864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4191000" y="4800601"/>
          <a:ext cx="54864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4191000" y="3090565"/>
          <a:ext cx="5486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0" y="127858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3 months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0500" y="2286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E+L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7650" y="396463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90500" y="5791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L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 smtClean="0">
                <a:solidFill>
                  <a:srgbClr val="FFFFFF"/>
                </a:solidFill>
              </a:rPr>
              <a:t>Summary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0" y="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3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</a:rPr>
              <a:t>Impact of treatment on NAFLD fibrosis score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200" y="1752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58814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P=0.002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3128" y="569680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P=0.001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5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3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Liver fat pre- and post-MR images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4" y="1410630"/>
            <a:ext cx="5662613" cy="259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3" y="4153826"/>
            <a:ext cx="5662613" cy="258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47933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Baseline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700" y="5032852"/>
            <a:ext cx="2420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4-months 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post-</a:t>
            </a:r>
            <a:r>
              <a:rPr lang="en-GB" sz="2400" dirty="0" err="1">
                <a:solidFill>
                  <a:srgbClr val="0070C0"/>
                </a:solidFill>
              </a:rPr>
              <a:t>Endobarrier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410626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In-Phase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1387325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Out of phase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2590804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Fat fraction 22.4%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029948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Fat fraction 0.5%</a:t>
            </a:r>
          </a:p>
        </p:txBody>
      </p:sp>
    </p:spTree>
    <p:extLst>
      <p:ext uri="{BB962C8B-B14F-4D97-AF65-F5344CB8AC3E}">
        <p14:creationId xmlns:p14="http://schemas.microsoft.com/office/powerpoint/2010/main" val="25492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905004"/>
            <a:ext cx="7696200" cy="4525959"/>
          </a:xfrm>
        </p:spPr>
        <p:txBody>
          <a:bodyPr/>
          <a:lstStyle/>
          <a:p>
            <a:pPr algn="just"/>
            <a:r>
              <a:rPr lang="en-GB" sz="2800" dirty="0">
                <a:solidFill>
                  <a:srgbClr val="0070C0"/>
                </a:solidFill>
              </a:rPr>
              <a:t>Mean hepatic fat </a:t>
            </a:r>
            <a:r>
              <a:rPr lang="en-GB" sz="2800" dirty="0" smtClean="0">
                <a:solidFill>
                  <a:srgbClr val="0070C0"/>
                </a:solidFill>
              </a:rPr>
              <a:t>fraction</a:t>
            </a:r>
          </a:p>
          <a:p>
            <a:pPr lvl="1" algn="just"/>
            <a:r>
              <a:rPr lang="en-GB" sz="2400" dirty="0" smtClean="0">
                <a:solidFill>
                  <a:srgbClr val="0070C0"/>
                </a:solidFill>
              </a:rPr>
              <a:t>14.9 ± 9.4% to 2.9 ± 4.5%, p=0.003</a:t>
            </a:r>
          </a:p>
          <a:p>
            <a:pPr lvl="1" algn="just"/>
            <a:endParaRPr lang="en-GB" sz="2400" dirty="0" smtClean="0"/>
          </a:p>
          <a:p>
            <a:pPr algn="just"/>
            <a:r>
              <a:rPr lang="en-GB" sz="2800" dirty="0" smtClean="0">
                <a:solidFill>
                  <a:srgbClr val="0070C0"/>
                </a:solidFill>
              </a:rPr>
              <a:t>Mean </a:t>
            </a:r>
            <a:r>
              <a:rPr lang="en-GB" sz="2800" dirty="0">
                <a:solidFill>
                  <a:srgbClr val="0070C0"/>
                </a:solidFill>
              </a:rPr>
              <a:t>pancreatic fat </a:t>
            </a:r>
            <a:r>
              <a:rPr lang="en-GB" sz="2800" dirty="0" smtClean="0">
                <a:solidFill>
                  <a:srgbClr val="0070C0"/>
                </a:solidFill>
              </a:rPr>
              <a:t>fraction</a:t>
            </a:r>
          </a:p>
          <a:p>
            <a:pPr lvl="1" algn="just"/>
            <a:r>
              <a:rPr lang="en-GB" sz="2400" dirty="0" smtClean="0">
                <a:solidFill>
                  <a:srgbClr val="0070C0"/>
                </a:solidFill>
              </a:rPr>
              <a:t>6.9</a:t>
            </a:r>
            <a:r>
              <a:rPr lang="en-GB" sz="2400" dirty="0">
                <a:solidFill>
                  <a:srgbClr val="0070C0"/>
                </a:solidFill>
              </a:rPr>
              <a:t>% to 1.3% post-</a:t>
            </a:r>
            <a:r>
              <a:rPr lang="en-GB" sz="2400" dirty="0" err="1">
                <a:solidFill>
                  <a:srgbClr val="0070C0"/>
                </a:solidFill>
              </a:rPr>
              <a:t>endobarrier</a:t>
            </a:r>
            <a:r>
              <a:rPr lang="en-GB" sz="2400">
                <a:solidFill>
                  <a:srgbClr val="0070C0"/>
                </a:solidFill>
              </a:rPr>
              <a:t>, </a:t>
            </a:r>
            <a:r>
              <a:rPr lang="en-GB" sz="2400" smtClean="0">
                <a:solidFill>
                  <a:srgbClr val="0070C0"/>
                </a:solidFill>
              </a:rPr>
              <a:t>p=0.02</a:t>
            </a:r>
            <a:endParaRPr lang="en-GB" sz="2400" dirty="0"/>
          </a:p>
          <a:p>
            <a:pPr marL="0" indent="0" algn="just">
              <a:buNone/>
            </a:pPr>
            <a:endParaRPr lang="en-GB" sz="28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GB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3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600" b="1" dirty="0" smtClean="0">
                <a:solidFill>
                  <a:schemeClr val="bg1"/>
                </a:solidFill>
              </a:rPr>
              <a:t>MRI analysis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828805"/>
            <a:ext cx="8382000" cy="3809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Twin pandemics of </a:t>
            </a:r>
            <a:r>
              <a:rPr lang="en-GB" sz="2800" dirty="0" err="1">
                <a:solidFill>
                  <a:srgbClr val="0070C0"/>
                </a:solidFill>
              </a:rPr>
              <a:t>diabesity</a:t>
            </a:r>
            <a:r>
              <a:rPr lang="en-GB" sz="2800" dirty="0">
                <a:solidFill>
                  <a:srgbClr val="0070C0"/>
                </a:solidFill>
              </a:rPr>
              <a:t> and NAFLD </a:t>
            </a:r>
            <a:r>
              <a:rPr lang="en-GB" sz="2800" dirty="0" smtClean="0">
                <a:solidFill>
                  <a:srgbClr val="0070C0"/>
                </a:solidFill>
              </a:rPr>
              <a:t>unabated</a:t>
            </a: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Weight loss is an effective treatment for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Limited effective weight loss interventions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GLP-1RAs can be effective, but 75% of patients fail to meet NICE criteria for continuation of therapy</a:t>
            </a:r>
            <a:r>
              <a:rPr lang="en-GB" sz="2000" baseline="30000" dirty="0">
                <a:solidFill>
                  <a:srgbClr val="0070C0"/>
                </a:solidFill>
              </a:rPr>
              <a:t>1</a:t>
            </a:r>
            <a:endParaRPr lang="en-GB" sz="2000" dirty="0">
              <a:solidFill>
                <a:srgbClr val="0070C0"/>
              </a:solidFill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&lt; 10-15% eligible patients ever come to surgery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New </a:t>
            </a:r>
            <a:r>
              <a:rPr lang="en-GB" sz="2800" dirty="0">
                <a:solidFill>
                  <a:srgbClr val="0070C0"/>
                </a:solidFill>
              </a:rPr>
              <a:t>effective therapies are </a:t>
            </a:r>
            <a:r>
              <a:rPr lang="en-GB" sz="2800" dirty="0" smtClean="0">
                <a:solidFill>
                  <a:srgbClr val="0070C0"/>
                </a:solidFill>
              </a:rPr>
              <a:t>urgently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cs typeface="Arial"/>
            </a:endParaRPr>
          </a:p>
          <a:p>
            <a:pPr marL="0" indent="0" algn="r">
              <a:buNone/>
            </a:pPr>
            <a:r>
              <a:rPr lang="en-GB" sz="1600" i="1" dirty="0">
                <a:solidFill>
                  <a:srgbClr val="0070C0"/>
                </a:solidFill>
                <a:cs typeface="Arial"/>
              </a:rPr>
              <a:t>Thong KY, Sen Gupta P et al. Br J Diabetes </a:t>
            </a:r>
            <a:r>
              <a:rPr lang="en-GB" sz="1600" i="1" dirty="0" smtClean="0">
                <a:solidFill>
                  <a:srgbClr val="0070C0"/>
                </a:solidFill>
                <a:cs typeface="Arial"/>
              </a:rPr>
              <a:t>2014.14:52-59</a:t>
            </a:r>
            <a:endParaRPr lang="en-GB" sz="1600" i="1" baseline="3000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3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76196"/>
            <a:ext cx="9144000" cy="1143000"/>
          </a:xfrm>
        </p:spPr>
        <p:txBody>
          <a:bodyPr/>
          <a:lstStyle/>
          <a:p>
            <a:pPr lvl="0"/>
            <a:r>
              <a:rPr lang="en-GB" b="1" dirty="0" smtClean="0">
                <a:solidFill>
                  <a:srgbClr val="FFFFFF"/>
                </a:solidFill>
              </a:rPr>
              <a:t>Background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3"/>
          <p:cNvSpPr/>
          <p:nvPr/>
        </p:nvSpPr>
        <p:spPr>
          <a:xfrm>
            <a:off x="0" y="1"/>
            <a:ext cx="9144000" cy="823846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33137" y="81636"/>
            <a:ext cx="8229600" cy="609596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Safety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39285"/>
              </p:ext>
            </p:extLst>
          </p:nvPr>
        </p:nvGraphicFramePr>
        <p:xfrm>
          <a:off x="1524004" y="1524004"/>
          <a:ext cx="6587137" cy="4103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657"/>
                <a:gridCol w="1584176"/>
                <a:gridCol w="1440160"/>
                <a:gridCol w="1296144"/>
              </a:tblGrid>
              <a:tr h="77404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Endobarrier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+</a:t>
                      </a:r>
                      <a:r>
                        <a:rPr lang="en-GB" dirty="0" err="1" smtClean="0"/>
                        <a:t>liraglutide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Endobarrier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Liraglutide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8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Gastrointestinal symptoms resulting in early removal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</a:tr>
              <a:tr h="488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Symptomatic</a:t>
                      </a:r>
                      <a:r>
                        <a:rPr lang="en-GB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070C0"/>
                          </a:solidFill>
                        </a:rPr>
                        <a:t>cholelithiasis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</a:tr>
              <a:tr h="488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GI Bleed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</a:tr>
              <a:tr h="4480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Obstruction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</a:tr>
              <a:tr h="3901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Complicated removal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</a:tr>
              <a:tr h="4480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Liver abscess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937" y="901819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Table of Serious Adverse Events (related)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120" y="5877272"/>
            <a:ext cx="861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5/48 (10.4%) </a:t>
            </a:r>
            <a:r>
              <a:rPr lang="en-GB" sz="2000" dirty="0">
                <a:solidFill>
                  <a:srgbClr val="0070C0"/>
                </a:solidFill>
              </a:rPr>
              <a:t>cases had serious complications and all had a full recovery following endobarrier removal</a:t>
            </a:r>
          </a:p>
        </p:txBody>
      </p:sp>
    </p:spTree>
    <p:extLst>
      <p:ext uri="{BB962C8B-B14F-4D97-AF65-F5344CB8AC3E}">
        <p14:creationId xmlns:p14="http://schemas.microsoft.com/office/powerpoint/2010/main" val="20384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 smtClean="0">
                <a:solidFill>
                  <a:srgbClr val="FFFFFF"/>
                </a:solidFill>
              </a:rPr>
              <a:t>Summary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46241"/>
            <a:ext cx="8305800" cy="3763959"/>
          </a:xfrm>
        </p:spPr>
        <p:txBody>
          <a:bodyPr/>
          <a:lstStyle/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Both </a:t>
            </a:r>
            <a:r>
              <a:rPr lang="en-GB" sz="2400" dirty="0" err="1">
                <a:solidFill>
                  <a:srgbClr val="0070C0"/>
                </a:solidFill>
              </a:rPr>
              <a:t>E</a:t>
            </a:r>
            <a:r>
              <a:rPr lang="en-GB" sz="2400" dirty="0" err="1" smtClean="0">
                <a:solidFill>
                  <a:srgbClr val="0070C0"/>
                </a:solidFill>
              </a:rPr>
              <a:t>ndobarrier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groups produced reduction </a:t>
            </a:r>
            <a:r>
              <a:rPr lang="en-GB" sz="2400" dirty="0" smtClean="0">
                <a:solidFill>
                  <a:srgbClr val="0070C0"/>
                </a:solidFill>
              </a:rPr>
              <a:t>in: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2400" dirty="0">
                <a:solidFill>
                  <a:srgbClr val="0070C0"/>
                </a:solidFill>
              </a:rPr>
              <a:t>	</a:t>
            </a:r>
            <a:r>
              <a:rPr lang="en-GB" sz="2400" dirty="0" smtClean="0">
                <a:solidFill>
                  <a:srgbClr val="0070C0"/>
                </a:solidFill>
              </a:rPr>
              <a:t>- weight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2400" dirty="0">
                <a:solidFill>
                  <a:srgbClr val="0070C0"/>
                </a:solidFill>
              </a:rPr>
              <a:t>	</a:t>
            </a:r>
            <a:r>
              <a:rPr lang="en-GB" sz="2400" dirty="0" smtClean="0">
                <a:solidFill>
                  <a:srgbClr val="0070C0"/>
                </a:solidFill>
              </a:rPr>
              <a:t>- liver fat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2400" dirty="0">
                <a:solidFill>
                  <a:srgbClr val="0070C0"/>
                </a:solidFill>
              </a:rPr>
              <a:t>	</a:t>
            </a:r>
            <a:r>
              <a:rPr lang="en-GB" sz="2400" dirty="0" smtClean="0">
                <a:solidFill>
                  <a:srgbClr val="0070C0"/>
                </a:solidFill>
              </a:rPr>
              <a:t>- pancreatic fat</a:t>
            </a:r>
          </a:p>
          <a:p>
            <a:pPr marL="0" indent="0" algn="just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E+L group demonstrated a trend towards superiority with HbA1c reduction at 1-year, achieved with reduction in other diabetes medication</a:t>
            </a:r>
          </a:p>
        </p:txBody>
      </p:sp>
      <p:sp>
        <p:nvSpPr>
          <p:cNvPr id="5" name="Rectangle 33"/>
          <p:cNvSpPr/>
          <p:nvPr/>
        </p:nvSpPr>
        <p:spPr>
          <a:xfrm>
            <a:off x="0" y="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3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600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951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5"/>
            <a:ext cx="8229600" cy="1981196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Proximal </a:t>
            </a:r>
            <a:r>
              <a:rPr lang="en-GB" sz="2800" dirty="0">
                <a:solidFill>
                  <a:srgbClr val="0070C0"/>
                </a:solidFill>
              </a:rPr>
              <a:t>intestinal exclusion with Endobarrier </a:t>
            </a:r>
            <a:r>
              <a:rPr lang="en-GB" sz="2800" dirty="0" smtClean="0">
                <a:solidFill>
                  <a:srgbClr val="0070C0"/>
                </a:solidFill>
              </a:rPr>
              <a:t>reduces liver fat fraction, even in </a:t>
            </a:r>
            <a:r>
              <a:rPr lang="en-GB" sz="2800" dirty="0">
                <a:solidFill>
                  <a:srgbClr val="0070C0"/>
                </a:solidFill>
              </a:rPr>
              <a:t>patients with </a:t>
            </a:r>
            <a:r>
              <a:rPr lang="en-GB" sz="2800" dirty="0" smtClean="0">
                <a:solidFill>
                  <a:srgbClr val="0070C0"/>
                </a:solidFill>
              </a:rPr>
              <a:t>suboptimal response to GLP1-RA therapy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66700" y="1676400"/>
            <a:ext cx="8610600" cy="40934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i="1" dirty="0">
                <a:latin typeface="Calibri"/>
              </a:rPr>
              <a:t>All study participants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 smtClean="0">
                <a:latin typeface="Calibri"/>
              </a:rPr>
              <a:t>KITE: </a:t>
            </a:r>
            <a:r>
              <a:rPr lang="en-GB" sz="2000" b="1" dirty="0"/>
              <a:t>Louise </a:t>
            </a:r>
            <a:r>
              <a:rPr lang="en-GB" sz="2000" b="1" dirty="0" err="1"/>
              <a:t>Bensaid</a:t>
            </a:r>
            <a:r>
              <a:rPr lang="en-GB" sz="2000" b="1" dirty="0"/>
              <a:t>, Ross Carter, David Galloway, </a:t>
            </a:r>
            <a:r>
              <a:rPr lang="en-GB" sz="2000" b="1" dirty="0">
                <a:latin typeface="Calibri"/>
              </a:rPr>
              <a:t>Lesley Sadler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>
                <a:latin typeface="Calibri"/>
              </a:rPr>
              <a:t>Research Nurses/ CRF facility: </a:t>
            </a:r>
            <a:r>
              <a:rPr lang="en-GB" sz="2000" b="1" dirty="0"/>
              <a:t>Alison </a:t>
            </a:r>
            <a:r>
              <a:rPr lang="en-GB" sz="2000" b="1" dirty="0" err="1"/>
              <a:t>Begg</a:t>
            </a:r>
            <a:r>
              <a:rPr lang="en-GB" sz="2000" b="1" dirty="0"/>
              <a:t>, </a:t>
            </a:r>
            <a:r>
              <a:rPr lang="en-GB" sz="2000" b="1" dirty="0" err="1"/>
              <a:t>Elka</a:t>
            </a:r>
            <a:r>
              <a:rPr lang="en-GB" sz="2000" b="1" dirty="0"/>
              <a:t> </a:t>
            </a:r>
            <a:r>
              <a:rPr lang="en-GB" sz="2000" b="1" dirty="0" err="1"/>
              <a:t>Giemza</a:t>
            </a:r>
            <a:r>
              <a:rPr lang="en-GB" sz="2000" b="1" dirty="0"/>
              <a:t>, Manju Joy, Fiona Kinney, </a:t>
            </a:r>
            <a:r>
              <a:rPr lang="en-GB" sz="2000" b="1" dirty="0">
                <a:latin typeface="Calibri"/>
              </a:rPr>
              <a:t>Fran Lloyd, Hilary Peddie, Louisa Green, Noah </a:t>
            </a:r>
            <a:r>
              <a:rPr lang="en-GB" sz="2000" b="1" dirty="0" err="1">
                <a:latin typeface="Calibri"/>
              </a:rPr>
              <a:t>Yogo</a:t>
            </a:r>
            <a:endParaRPr lang="en-GB" sz="2000" b="1" dirty="0"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>
                <a:latin typeface="Calibri"/>
              </a:rPr>
              <a:t>Fellows</a:t>
            </a:r>
            <a:r>
              <a:rPr lang="en-GB" sz="2000" b="1" u="sng" dirty="0"/>
              <a:t>: </a:t>
            </a:r>
            <a:r>
              <a:rPr lang="en-GB" sz="2000" b="1" dirty="0" err="1"/>
              <a:t>Ramdeep</a:t>
            </a:r>
            <a:r>
              <a:rPr lang="en-GB" sz="2000" b="1" dirty="0"/>
              <a:t> </a:t>
            </a:r>
            <a:r>
              <a:rPr lang="en-GB" sz="2000" b="1" dirty="0" err="1"/>
              <a:t>Bajwa</a:t>
            </a:r>
            <a:r>
              <a:rPr lang="en-GB" sz="2000" b="1" dirty="0"/>
              <a:t>, Siang Lee, Sebastian Lugg, Lois Murray 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/>
              <a:t>Administration: </a:t>
            </a:r>
            <a:r>
              <a:rPr lang="en-GB" sz="2000" b="1" dirty="0"/>
              <a:t>Rosa </a:t>
            </a:r>
            <a:r>
              <a:rPr lang="en-GB" sz="2000" b="1" dirty="0" err="1"/>
              <a:t>DaCosta</a:t>
            </a:r>
            <a:r>
              <a:rPr lang="en-GB" sz="2000" b="1" dirty="0"/>
              <a:t>, </a:t>
            </a:r>
            <a:r>
              <a:rPr lang="en-GB" sz="2000" b="1" dirty="0" err="1"/>
              <a:t>Vikram</a:t>
            </a:r>
            <a:r>
              <a:rPr lang="en-GB" sz="2000" b="1" dirty="0"/>
              <a:t> Johal, Ben </a:t>
            </a:r>
            <a:r>
              <a:rPr lang="en-GB" sz="2000" b="1" dirty="0" err="1"/>
              <a:t>Stothard</a:t>
            </a:r>
            <a:r>
              <a:rPr lang="en-GB" sz="2000" b="1" dirty="0"/>
              <a:t>, Melanie </a:t>
            </a:r>
            <a:r>
              <a:rPr lang="en-GB" sz="2000" b="1" dirty="0" err="1"/>
              <a:t>Wyres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>
                <a:latin typeface="Calibri"/>
              </a:rPr>
              <a:t>R&amp;D: </a:t>
            </a:r>
            <a:r>
              <a:rPr lang="en-GB" sz="2000" b="1" dirty="0">
                <a:latin typeface="Calibri"/>
              </a:rPr>
              <a:t>Jocelyn Bell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>
                <a:latin typeface="Calibri"/>
              </a:rPr>
              <a:t>Statistician: </a:t>
            </a:r>
            <a:r>
              <a:rPr lang="en-GB" sz="2000" b="1" dirty="0">
                <a:latin typeface="Calibri"/>
              </a:rPr>
              <a:t>Andrew </a:t>
            </a:r>
            <a:r>
              <a:rPr lang="en-GB" sz="2000" b="1" dirty="0" err="1">
                <a:latin typeface="Calibri"/>
              </a:rPr>
              <a:t>Blann</a:t>
            </a:r>
            <a:endParaRPr lang="en-GB" sz="2000" b="1" dirty="0"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>
                <a:latin typeface="Calibri"/>
              </a:rPr>
              <a:t>Data monitoring committee: </a:t>
            </a:r>
            <a:r>
              <a:rPr lang="en-GB" sz="2000" b="1" dirty="0">
                <a:latin typeface="Calibri"/>
              </a:rPr>
              <a:t>Cliff Bailey, John </a:t>
            </a:r>
            <a:r>
              <a:rPr lang="en-GB" sz="2000" b="1" dirty="0"/>
              <a:t>McClure, </a:t>
            </a:r>
            <a:r>
              <a:rPr lang="en-GB" sz="2000" b="1" dirty="0" err="1"/>
              <a:t>Parth</a:t>
            </a:r>
            <a:r>
              <a:rPr lang="en-GB" sz="2000" b="1" dirty="0"/>
              <a:t> </a:t>
            </a:r>
            <a:r>
              <a:rPr lang="en-GB" sz="2000" b="1" dirty="0" err="1"/>
              <a:t>Narendran</a:t>
            </a:r>
            <a:r>
              <a:rPr lang="en-GB" sz="2000" b="1" dirty="0"/>
              <a:t> 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Association of British Clinical </a:t>
            </a:r>
            <a:r>
              <a:rPr lang="en-GB" sz="2000" b="1" dirty="0" err="1"/>
              <a:t>Diabetologists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NIHR / </a:t>
            </a:r>
            <a:r>
              <a:rPr lang="en-GB" sz="2000" dirty="0" err="1"/>
              <a:t>Wellcome</a:t>
            </a:r>
            <a:r>
              <a:rPr lang="en-GB" sz="2000" dirty="0"/>
              <a:t> </a:t>
            </a:r>
            <a:r>
              <a:rPr lang="en-GB" sz="2000" dirty="0" smtClean="0"/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King’s </a:t>
            </a:r>
            <a:r>
              <a:rPr lang="en-GB" sz="2000" dirty="0"/>
              <a:t>Clinical Research Facility</a:t>
            </a:r>
            <a:endParaRPr lang="en-GB" sz="2000" b="1" dirty="0">
              <a:latin typeface="Calibri"/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0" y="6400801"/>
            <a:ext cx="9144000" cy="457199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8930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877300" cy="7620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n11 new onset type 2 diabetes (n8 age-, sex-, weight-matched non-diabetic subjects)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Liver triacylglycerol content measured using three-point Dixon MRI </a:t>
            </a:r>
          </a:p>
        </p:txBody>
      </p:sp>
      <p:sp>
        <p:nvSpPr>
          <p:cNvPr id="4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1143000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Proof of Principle: Newcastle Diabetes Diet Study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8-week 600kCal dietary intervention reverses diabetes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17000" r="7853" b="46702"/>
          <a:stretch/>
        </p:blipFill>
        <p:spPr bwMode="auto">
          <a:xfrm>
            <a:off x="-8586" y="2971802"/>
            <a:ext cx="9050740" cy="257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410200" y="2522090"/>
            <a:ext cx="3124200" cy="283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10145" y="6324600"/>
            <a:ext cx="6104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0070C0"/>
                </a:solidFill>
              </a:rPr>
              <a:t>Lim EL, Hollingsworth KG et al. </a:t>
            </a:r>
            <a:r>
              <a:rPr lang="en-GB" sz="1600" i="1" dirty="0" err="1">
                <a:solidFill>
                  <a:srgbClr val="0070C0"/>
                </a:solidFill>
              </a:rPr>
              <a:t>Diabetologia</a:t>
            </a:r>
            <a:r>
              <a:rPr lang="en-GB" sz="1600" i="1" dirty="0">
                <a:solidFill>
                  <a:srgbClr val="0070C0"/>
                </a:solidFill>
              </a:rPr>
              <a:t> 2011. 54(10):2506-14</a:t>
            </a:r>
          </a:p>
        </p:txBody>
      </p:sp>
    </p:spTree>
    <p:extLst>
      <p:ext uri="{BB962C8B-B14F-4D97-AF65-F5344CB8AC3E}">
        <p14:creationId xmlns:p14="http://schemas.microsoft.com/office/powerpoint/2010/main" val="28483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/>
          <p:nvPr/>
        </p:nvSpPr>
        <p:spPr>
          <a:xfrm>
            <a:off x="-76200" y="-34120"/>
            <a:ext cx="92202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76196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/>
            </a:r>
            <a:br>
              <a:rPr lang="en-GB" sz="3200" b="1" dirty="0">
                <a:solidFill>
                  <a:srgbClr val="FFFFFF"/>
                </a:solidFill>
              </a:rPr>
            </a:br>
            <a:r>
              <a:rPr lang="en-GB" sz="3200" b="1" dirty="0" err="1">
                <a:solidFill>
                  <a:srgbClr val="FFFFFF"/>
                </a:solidFill>
              </a:rPr>
              <a:t>Endobarrier</a:t>
            </a:r>
            <a:r>
              <a:rPr lang="en-GB" sz="3200" b="1" dirty="0">
                <a:solidFill>
                  <a:srgbClr val="FFFFFF"/>
                </a:solidFill>
              </a:rPr>
              <a:t> – implantable duodenal-</a:t>
            </a:r>
            <a:r>
              <a:rPr lang="en-GB" sz="3200" b="1" dirty="0" err="1">
                <a:solidFill>
                  <a:srgbClr val="FFFFFF"/>
                </a:solidFill>
              </a:rPr>
              <a:t>jejunal</a:t>
            </a:r>
            <a:r>
              <a:rPr lang="en-GB" sz="3200" b="1" dirty="0">
                <a:solidFill>
                  <a:srgbClr val="FFFFFF"/>
                </a:solidFill>
              </a:rPr>
              <a:t> liner</a:t>
            </a:r>
            <a:br>
              <a:rPr lang="en-GB" sz="3200" b="1" dirty="0">
                <a:solidFill>
                  <a:srgbClr val="FFFFFF"/>
                </a:solidFill>
              </a:rPr>
            </a:br>
            <a:endParaRPr lang="en-GB" sz="3200" b="1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6970" y="2286004"/>
            <a:ext cx="3413179" cy="2615267"/>
            <a:chOff x="-227431" y="2286000"/>
            <a:chExt cx="3413179" cy="2615267"/>
          </a:xfrm>
        </p:grpSpPr>
        <p:sp>
          <p:nvSpPr>
            <p:cNvPr id="18" name="TextBox 17"/>
            <p:cNvSpPr txBox="1"/>
            <p:nvPr/>
          </p:nvSpPr>
          <p:spPr>
            <a:xfrm>
              <a:off x="1956126" y="4193381"/>
              <a:ext cx="12296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dirty="0" err="1">
                  <a:solidFill>
                    <a:srgbClr val="0070C0"/>
                  </a:solidFill>
                </a:rPr>
                <a:t>Nitinol</a:t>
              </a:r>
              <a:r>
                <a:rPr lang="en-GB" sz="2000" dirty="0">
                  <a:solidFill>
                    <a:srgbClr val="0070C0"/>
                  </a:solidFill>
                </a:rPr>
                <a:t> Anchor</a:t>
              </a:r>
            </a:p>
          </p:txBody>
        </p:sp>
        <p:pic>
          <p:nvPicPr>
            <p:cNvPr id="20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83" y="2286000"/>
              <a:ext cx="2160957" cy="157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5"/>
            <p:cNvCxnSpPr/>
            <p:nvPr/>
          </p:nvCxnSpPr>
          <p:spPr>
            <a:xfrm flipH="1" flipV="1">
              <a:off x="2362200" y="3733800"/>
              <a:ext cx="100667" cy="4609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6"/>
            <p:cNvCxnSpPr/>
            <p:nvPr/>
          </p:nvCxnSpPr>
          <p:spPr>
            <a:xfrm flipV="1">
              <a:off x="1065603" y="3352802"/>
              <a:ext cx="305998" cy="8405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8"/>
            <p:cNvSpPr txBox="1"/>
            <p:nvPr/>
          </p:nvSpPr>
          <p:spPr>
            <a:xfrm>
              <a:off x="-227431" y="4192675"/>
              <a:ext cx="27295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dirty="0">
                  <a:solidFill>
                    <a:srgbClr val="0070C0"/>
                  </a:solidFill>
                </a:rPr>
                <a:t>Fluoropolymer</a:t>
              </a: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dirty="0">
                  <a:solidFill>
                    <a:srgbClr val="0070C0"/>
                  </a:solidFill>
                </a:rPr>
                <a:t> wall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98" y="2286000"/>
            <a:ext cx="3023639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8270" y="2286002"/>
            <a:ext cx="3182631" cy="4520863"/>
            <a:chOff x="2623081" y="2286000"/>
            <a:chExt cx="3182631" cy="4520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13871"/>
            <a:stretch/>
          </p:blipFill>
          <p:spPr>
            <a:xfrm>
              <a:off x="2957737" y="2286000"/>
              <a:ext cx="2847975" cy="381476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23081" y="5791200"/>
              <a:ext cx="1631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70C0"/>
                  </a:solidFill>
                </a:rPr>
                <a:t>Roux-</a:t>
              </a:r>
              <a:r>
                <a:rPr lang="en-GB" sz="2000" dirty="0" err="1">
                  <a:solidFill>
                    <a:srgbClr val="0070C0"/>
                  </a:solidFill>
                </a:rPr>
                <a:t>en</a:t>
              </a:r>
              <a:r>
                <a:rPr lang="en-GB" sz="2000" dirty="0">
                  <a:solidFill>
                    <a:srgbClr val="0070C0"/>
                  </a:solidFill>
                </a:rPr>
                <a:t>-Y gastric bypass surgery</a:t>
              </a:r>
            </a:p>
          </p:txBody>
        </p:sp>
      </p:grpSp>
      <p:sp>
        <p:nvSpPr>
          <p:cNvPr id="14" name="TextBox 8"/>
          <p:cNvSpPr txBox="1"/>
          <p:nvPr/>
        </p:nvSpPr>
        <p:spPr>
          <a:xfrm>
            <a:off x="2679994" y="5083314"/>
            <a:ext cx="3415396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0070C0"/>
                </a:solidFill>
              </a:rPr>
              <a:t>60 cm impermeable sleeve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</a:rPr>
              <a:t>Minimally invasive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/>
          <p:nvPr/>
        </p:nvSpPr>
        <p:spPr>
          <a:xfrm>
            <a:off x="0" y="-3412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76196"/>
            <a:ext cx="9144000" cy="1143000"/>
          </a:xfrm>
        </p:spPr>
        <p:txBody>
          <a:bodyPr/>
          <a:lstStyle/>
          <a:p>
            <a:pPr lvl="0"/>
            <a:r>
              <a:rPr lang="en-GB" sz="3200" b="1" dirty="0" smtClean="0">
                <a:solidFill>
                  <a:srgbClr val="FFFFFF"/>
                </a:solidFill>
              </a:rPr>
              <a:t>Endobarrier placement is a day-case procedure</a:t>
            </a:r>
            <a:endParaRPr lang="en-GB" sz="3200" b="1" dirty="0">
              <a:solidFill>
                <a:srgbClr val="FFFFFF"/>
              </a:solidFill>
            </a:endParaRPr>
          </a:p>
        </p:txBody>
      </p: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405525" y="1615530"/>
            <a:ext cx="8077200" cy="4648200"/>
            <a:chOff x="1084315" y="-305073"/>
            <a:chExt cx="7051567" cy="4067820"/>
          </a:xfrm>
        </p:grpSpPr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1084315" y="-305073"/>
              <a:ext cx="7051567" cy="4067820"/>
              <a:chOff x="1101833" y="1875779"/>
              <a:chExt cx="7051567" cy="4067820"/>
            </a:xfrm>
          </p:grpSpPr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1101833" y="1875779"/>
                <a:ext cx="7051567" cy="4067820"/>
                <a:chOff x="1101833" y="1875779"/>
                <a:chExt cx="7051567" cy="4067820"/>
              </a:xfrm>
            </p:grpSpPr>
            <p:pic>
              <p:nvPicPr>
                <p:cNvPr id="36" name="Picture 45" descr="Endobarrier insertion video - Microsoft PowerPoint non-commercial use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40268" r="32536" b="28972"/>
                <a:stretch>
                  <a:fillRect/>
                </a:stretch>
              </p:blipFill>
              <p:spPr bwMode="auto">
                <a:xfrm>
                  <a:off x="1134815" y="3855164"/>
                  <a:ext cx="2268938" cy="2088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1134815" y="1875779"/>
                  <a:ext cx="7018585" cy="4067820"/>
                  <a:chOff x="1134815" y="1875779"/>
                  <a:chExt cx="7018585" cy="4067820"/>
                </a:xfrm>
              </p:grpSpPr>
              <p:pic>
                <p:nvPicPr>
                  <p:cNvPr id="39" name="Picture 48" descr="Endobarrier insertion video - Microsoft PowerPoint non-commercial use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 t="40268" r="31493" b="33685"/>
                  <a:stretch>
                    <a:fillRect/>
                  </a:stretch>
                </p:blipFill>
                <p:spPr bwMode="auto">
                  <a:xfrm>
                    <a:off x="1134815" y="1985375"/>
                    <a:ext cx="2281448" cy="18214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0" name="Picture 49" descr="Endobarrier insertion video - Microsoft PowerPoint non-commercial use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686" t="40268" r="25970" b="16916"/>
                  <a:stretch>
                    <a:fillRect/>
                  </a:stretch>
                </p:blipFill>
                <p:spPr bwMode="auto">
                  <a:xfrm>
                    <a:off x="3416263" y="1985375"/>
                    <a:ext cx="2374937" cy="18404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" name="Picture 50" descr="Endobarrier insertion video - Microsoft PowerPoint non-commercial use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285" t="40269" r="25970" b="16652"/>
                  <a:stretch>
                    <a:fillRect/>
                  </a:stretch>
                </p:blipFill>
                <p:spPr bwMode="auto">
                  <a:xfrm>
                    <a:off x="5791200" y="1985375"/>
                    <a:ext cx="2362200" cy="1877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" name="Picture 51" descr="Endobarrier insertion video - Microsoft PowerPoint non-commercial use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031" t="40268" r="26717" b="16652"/>
                  <a:stretch>
                    <a:fillRect/>
                  </a:stretch>
                </p:blipFill>
                <p:spPr bwMode="auto">
                  <a:xfrm>
                    <a:off x="3416263" y="3855164"/>
                    <a:ext cx="2499902" cy="2088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3404624" y="1984540"/>
                    <a:ext cx="12495" cy="3958636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5903571" y="1875779"/>
                    <a:ext cx="12495" cy="3958637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01833" y="3806852"/>
                  <a:ext cx="7051567" cy="56123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39"/>
              <p:cNvSpPr txBox="1">
                <a:spLocks noChangeArrowheads="1"/>
              </p:cNvSpPr>
              <p:nvPr/>
            </p:nvSpPr>
            <p:spPr bwMode="auto">
              <a:xfrm>
                <a:off x="1134815" y="1985375"/>
                <a:ext cx="2268938" cy="323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9pPr>
              </a:lstStyle>
              <a:p>
                <a:r>
                  <a:rPr lang="en-GB" altLang="en-US" sz="1800" b="1" dirty="0">
                    <a:solidFill>
                      <a:prstClr val="white"/>
                    </a:solidFill>
                  </a:rPr>
                  <a:t>E</a:t>
                </a:r>
                <a:r>
                  <a:rPr lang="en-GB" altLang="en-US" sz="1800" b="1" dirty="0" smtClean="0">
                    <a:solidFill>
                      <a:prstClr val="white"/>
                    </a:solidFill>
                  </a:rPr>
                  <a:t>ndoscopy</a:t>
                </a:r>
                <a:endParaRPr lang="en-GB" alt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40"/>
              <p:cNvSpPr txBox="1">
                <a:spLocks noChangeArrowheads="1"/>
              </p:cNvSpPr>
              <p:nvPr/>
            </p:nvSpPr>
            <p:spPr bwMode="auto">
              <a:xfrm>
                <a:off x="5971055" y="3884685"/>
                <a:ext cx="38918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4" charset="-128"/>
                  </a:defRPr>
                </a:lvl9pPr>
              </a:lstStyle>
              <a:p>
                <a:r>
                  <a:rPr lang="en-GB" altLang="en-US" sz="2800" b="1">
                    <a:solidFill>
                      <a:prstClr val="white"/>
                    </a:solidFill>
                  </a:rPr>
                  <a:t>F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 flipV="1">
              <a:off x="1367502" y="2326222"/>
              <a:ext cx="591796" cy="15320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788073" y="2590521"/>
              <a:ext cx="228313" cy="494684"/>
            </a:xfrm>
            <a:prstGeom prst="straightConnector1">
              <a:avLst/>
            </a:prstGeom>
            <a:ln w="3492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ontent Placeholder 2"/>
          <p:cNvSpPr txBox="1">
            <a:spLocks noGrp="1"/>
          </p:cNvSpPr>
          <p:nvPr>
            <p:ph idx="1"/>
          </p:nvPr>
        </p:nvSpPr>
        <p:spPr>
          <a:xfrm>
            <a:off x="5941479" y="3962400"/>
            <a:ext cx="3202521" cy="234673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>
                <a:solidFill>
                  <a:srgbClr val="0070C0"/>
                </a:solidFill>
              </a:rPr>
              <a:t>Endoscopic (&lt; 20 mins)</a:t>
            </a:r>
          </a:p>
          <a:p>
            <a:pPr algn="just"/>
            <a:r>
              <a:rPr lang="en-GB" sz="2000" dirty="0" smtClean="0">
                <a:solidFill>
                  <a:srgbClr val="0070C0"/>
                </a:solidFill>
              </a:rPr>
              <a:t>Fluoroscopy (&lt; 45 secs)</a:t>
            </a:r>
          </a:p>
          <a:p>
            <a:pPr algn="just"/>
            <a:r>
              <a:rPr lang="en-GB" sz="2000" dirty="0" smtClean="0">
                <a:solidFill>
                  <a:srgbClr val="0070C0"/>
                </a:solidFill>
              </a:rPr>
              <a:t>GA, day case</a:t>
            </a:r>
          </a:p>
          <a:p>
            <a:pPr algn="just"/>
            <a:r>
              <a:rPr lang="en-GB" sz="2000" dirty="0">
                <a:solidFill>
                  <a:srgbClr val="0070C0"/>
                </a:solidFill>
              </a:rPr>
              <a:t>I</a:t>
            </a:r>
            <a:r>
              <a:rPr lang="en-GB" sz="2000" dirty="0" smtClean="0">
                <a:solidFill>
                  <a:srgbClr val="0070C0"/>
                </a:solidFill>
              </a:rPr>
              <a:t>mplant </a:t>
            </a:r>
            <a:r>
              <a:rPr lang="en-GB" sz="2000" dirty="0">
                <a:solidFill>
                  <a:srgbClr val="0070C0"/>
                </a:solidFill>
              </a:rPr>
              <a:t>for 1 year</a:t>
            </a:r>
          </a:p>
          <a:p>
            <a:pPr algn="just"/>
            <a:r>
              <a:rPr lang="en-GB" sz="2000" dirty="0" smtClean="0">
                <a:solidFill>
                  <a:srgbClr val="0070C0"/>
                </a:solidFill>
              </a:rPr>
              <a:t>Reversible</a:t>
            </a:r>
            <a:endParaRPr lang="en-GB" sz="2000" dirty="0">
              <a:solidFill>
                <a:srgbClr val="0070C0"/>
              </a:solidFill>
            </a:endParaRPr>
          </a:p>
          <a:p>
            <a:pPr algn="just"/>
            <a:r>
              <a:rPr lang="en-GB" sz="2000" dirty="0" smtClean="0">
                <a:solidFill>
                  <a:srgbClr val="0070C0"/>
                </a:solidFill>
              </a:rPr>
              <a:t>2-week diet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post</a:t>
            </a: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3184458" y="1752600"/>
            <a:ext cx="2396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altLang="en-US" sz="1800" b="1" dirty="0" smtClean="0">
                <a:solidFill>
                  <a:prstClr val="white"/>
                </a:solidFill>
              </a:rPr>
              <a:t>Guidewire</a:t>
            </a:r>
          </a:p>
          <a:p>
            <a:r>
              <a:rPr lang="en-GB" altLang="en-US" sz="1800" b="1" dirty="0">
                <a:solidFill>
                  <a:prstClr val="white"/>
                </a:solidFill>
              </a:rPr>
              <a:t>l</a:t>
            </a:r>
            <a:r>
              <a:rPr lang="en-GB" altLang="en-US" sz="1800" b="1" dirty="0" smtClean="0">
                <a:solidFill>
                  <a:prstClr val="white"/>
                </a:solidFill>
              </a:rPr>
              <a:t>eft in-situ</a:t>
            </a:r>
            <a:endParaRPr lang="en-GB" altLang="en-US" sz="1800" b="1" dirty="0">
              <a:solidFill>
                <a:prstClr val="white"/>
              </a:solidFill>
            </a:endParaRP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6033539" y="1791299"/>
            <a:ext cx="2396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altLang="en-US" sz="1800" b="1" dirty="0" smtClean="0">
                <a:solidFill>
                  <a:prstClr val="white"/>
                </a:solidFill>
              </a:rPr>
              <a:t>Capsule</a:t>
            </a:r>
          </a:p>
          <a:p>
            <a:r>
              <a:rPr lang="en-GB" altLang="en-US" sz="1800" b="1" dirty="0" smtClean="0">
                <a:solidFill>
                  <a:prstClr val="white"/>
                </a:solidFill>
              </a:rPr>
              <a:t>delivery</a:t>
            </a:r>
            <a:endParaRPr lang="en-GB" altLang="en-US" sz="1800" b="1" dirty="0">
              <a:solidFill>
                <a:prstClr val="white"/>
              </a:solidFill>
            </a:endParaRPr>
          </a:p>
        </p:txBody>
      </p:sp>
      <p:sp>
        <p:nvSpPr>
          <p:cNvPr id="51" name="TextBox 39"/>
          <p:cNvSpPr txBox="1">
            <a:spLocks noChangeArrowheads="1"/>
          </p:cNvSpPr>
          <p:nvPr/>
        </p:nvSpPr>
        <p:spPr bwMode="auto">
          <a:xfrm>
            <a:off x="550693" y="3939630"/>
            <a:ext cx="2396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altLang="en-US" sz="1800" b="1" dirty="0" smtClean="0">
                <a:solidFill>
                  <a:prstClr val="white"/>
                </a:solidFill>
              </a:rPr>
              <a:t>Endobarrier</a:t>
            </a:r>
          </a:p>
          <a:p>
            <a:r>
              <a:rPr lang="en-GB" altLang="en-US" sz="1800" b="1" dirty="0" smtClean="0">
                <a:solidFill>
                  <a:prstClr val="white"/>
                </a:solidFill>
              </a:rPr>
              <a:t>deployment</a:t>
            </a:r>
            <a:endParaRPr lang="en-GB" altLang="en-US" sz="1800" b="1" dirty="0">
              <a:solidFill>
                <a:prstClr val="white"/>
              </a:solidFill>
            </a:endParaRPr>
          </a:p>
        </p:txBody>
      </p:sp>
      <p:sp>
        <p:nvSpPr>
          <p:cNvPr id="52" name="TextBox 39"/>
          <p:cNvSpPr txBox="1">
            <a:spLocks noChangeArrowheads="1"/>
          </p:cNvSpPr>
          <p:nvPr/>
        </p:nvSpPr>
        <p:spPr bwMode="auto">
          <a:xfrm>
            <a:off x="3155951" y="3911632"/>
            <a:ext cx="2396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altLang="en-US" sz="1800" b="1" dirty="0" smtClean="0">
                <a:solidFill>
                  <a:prstClr val="white"/>
                </a:solidFill>
              </a:rPr>
              <a:t>Crown anchor</a:t>
            </a:r>
          </a:p>
          <a:p>
            <a:r>
              <a:rPr lang="en-GB" altLang="en-US" sz="1800" b="1" dirty="0" smtClean="0">
                <a:solidFill>
                  <a:prstClr val="white"/>
                </a:solidFill>
              </a:rPr>
              <a:t>release</a:t>
            </a:r>
            <a:endParaRPr lang="en-GB" altLang="en-US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6666" y="1811622"/>
            <a:ext cx="2824793" cy="4697412"/>
            <a:chOff x="0" y="1876609"/>
            <a:chExt cx="2824793" cy="4697412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0" name="Group 237"/>
            <p:cNvGrpSpPr>
              <a:grpSpLocks/>
            </p:cNvGrpSpPr>
            <p:nvPr/>
          </p:nvGrpSpPr>
          <p:grpSpPr bwMode="auto">
            <a:xfrm>
              <a:off x="0" y="1876609"/>
              <a:ext cx="2824793" cy="4697412"/>
              <a:chOff x="3851" y="965"/>
              <a:chExt cx="2148" cy="3429"/>
            </a:xfrm>
            <a:grpFill/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4473" y="3027"/>
                <a:ext cx="147" cy="116"/>
              </a:xfrm>
              <a:custGeom>
                <a:avLst/>
                <a:gdLst>
                  <a:gd name="T0" fmla="*/ 63 w 678"/>
                  <a:gd name="T1" fmla="*/ 105 h 526"/>
                  <a:gd name="T2" fmla="*/ 55 w 678"/>
                  <a:gd name="T3" fmla="*/ 103 h 526"/>
                  <a:gd name="T4" fmla="*/ 44 w 678"/>
                  <a:gd name="T5" fmla="*/ 102 h 526"/>
                  <a:gd name="T6" fmla="*/ 43 w 678"/>
                  <a:gd name="T7" fmla="*/ 90 h 526"/>
                  <a:gd name="T8" fmla="*/ 40 w 678"/>
                  <a:gd name="T9" fmla="*/ 82 h 526"/>
                  <a:gd name="T10" fmla="*/ 36 w 678"/>
                  <a:gd name="T11" fmla="*/ 76 h 526"/>
                  <a:gd name="T12" fmla="*/ 31 w 678"/>
                  <a:gd name="T13" fmla="*/ 73 h 526"/>
                  <a:gd name="T14" fmla="*/ 24 w 678"/>
                  <a:gd name="T15" fmla="*/ 73 h 526"/>
                  <a:gd name="T16" fmla="*/ 18 w 678"/>
                  <a:gd name="T17" fmla="*/ 69 h 526"/>
                  <a:gd name="T18" fmla="*/ 11 w 678"/>
                  <a:gd name="T19" fmla="*/ 63 h 526"/>
                  <a:gd name="T20" fmla="*/ 5 w 678"/>
                  <a:gd name="T21" fmla="*/ 56 h 526"/>
                  <a:gd name="T22" fmla="*/ 2 w 678"/>
                  <a:gd name="T23" fmla="*/ 50 h 526"/>
                  <a:gd name="T24" fmla="*/ 0 w 678"/>
                  <a:gd name="T25" fmla="*/ 42 h 526"/>
                  <a:gd name="T26" fmla="*/ 9 w 678"/>
                  <a:gd name="T27" fmla="*/ 41 h 526"/>
                  <a:gd name="T28" fmla="*/ 16 w 678"/>
                  <a:gd name="T29" fmla="*/ 38 h 526"/>
                  <a:gd name="T30" fmla="*/ 20 w 678"/>
                  <a:gd name="T31" fmla="*/ 33 h 526"/>
                  <a:gd name="T32" fmla="*/ 22 w 678"/>
                  <a:gd name="T33" fmla="*/ 27 h 526"/>
                  <a:gd name="T34" fmla="*/ 25 w 678"/>
                  <a:gd name="T35" fmla="*/ 17 h 526"/>
                  <a:gd name="T36" fmla="*/ 27 w 678"/>
                  <a:gd name="T37" fmla="*/ 11 h 526"/>
                  <a:gd name="T38" fmla="*/ 31 w 678"/>
                  <a:gd name="T39" fmla="*/ 6 h 526"/>
                  <a:gd name="T40" fmla="*/ 38 w 678"/>
                  <a:gd name="T41" fmla="*/ 2 h 526"/>
                  <a:gd name="T42" fmla="*/ 47 w 678"/>
                  <a:gd name="T43" fmla="*/ 0 h 526"/>
                  <a:gd name="T44" fmla="*/ 61 w 678"/>
                  <a:gd name="T45" fmla="*/ 0 h 526"/>
                  <a:gd name="T46" fmla="*/ 76 w 678"/>
                  <a:gd name="T47" fmla="*/ 3 h 526"/>
                  <a:gd name="T48" fmla="*/ 87 w 678"/>
                  <a:gd name="T49" fmla="*/ 9 h 526"/>
                  <a:gd name="T50" fmla="*/ 95 w 678"/>
                  <a:gd name="T51" fmla="*/ 17 h 526"/>
                  <a:gd name="T52" fmla="*/ 100 w 678"/>
                  <a:gd name="T53" fmla="*/ 27 h 526"/>
                  <a:gd name="T54" fmla="*/ 108 w 678"/>
                  <a:gd name="T55" fmla="*/ 45 h 526"/>
                  <a:gd name="T56" fmla="*/ 110 w 678"/>
                  <a:gd name="T57" fmla="*/ 48 h 526"/>
                  <a:gd name="T58" fmla="*/ 113 w 678"/>
                  <a:gd name="T59" fmla="*/ 49 h 526"/>
                  <a:gd name="T60" fmla="*/ 119 w 678"/>
                  <a:gd name="T61" fmla="*/ 49 h 526"/>
                  <a:gd name="T62" fmla="*/ 127 w 678"/>
                  <a:gd name="T63" fmla="*/ 46 h 526"/>
                  <a:gd name="T64" fmla="*/ 136 w 678"/>
                  <a:gd name="T65" fmla="*/ 44 h 526"/>
                  <a:gd name="T66" fmla="*/ 143 w 678"/>
                  <a:gd name="T67" fmla="*/ 43 h 526"/>
                  <a:gd name="T68" fmla="*/ 147 w 678"/>
                  <a:gd name="T69" fmla="*/ 45 h 526"/>
                  <a:gd name="T70" fmla="*/ 141 w 678"/>
                  <a:gd name="T71" fmla="*/ 54 h 526"/>
                  <a:gd name="T72" fmla="*/ 127 w 678"/>
                  <a:gd name="T73" fmla="*/ 73 h 526"/>
                  <a:gd name="T74" fmla="*/ 106 w 678"/>
                  <a:gd name="T75" fmla="*/ 94 h 526"/>
                  <a:gd name="T76" fmla="*/ 93 w 678"/>
                  <a:gd name="T77" fmla="*/ 106 h 526"/>
                  <a:gd name="T78" fmla="*/ 83 w 678"/>
                  <a:gd name="T79" fmla="*/ 112 h 526"/>
                  <a:gd name="T80" fmla="*/ 75 w 678"/>
                  <a:gd name="T81" fmla="*/ 116 h 526"/>
                  <a:gd name="T82" fmla="*/ 69 w 678"/>
                  <a:gd name="T83" fmla="*/ 116 h 526"/>
                  <a:gd name="T84" fmla="*/ 65 w 678"/>
                  <a:gd name="T85" fmla="*/ 111 h 5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8"/>
                  <a:gd name="T130" fmla="*/ 0 h 526"/>
                  <a:gd name="T131" fmla="*/ 678 w 678"/>
                  <a:gd name="T132" fmla="*/ 526 h 5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8" h="526">
                    <a:moveTo>
                      <a:pt x="298" y="476"/>
                    </a:moveTo>
                    <a:lnTo>
                      <a:pt x="295" y="476"/>
                    </a:lnTo>
                    <a:lnTo>
                      <a:pt x="289" y="474"/>
                    </a:lnTo>
                    <a:lnTo>
                      <a:pt x="280" y="471"/>
                    </a:lnTo>
                    <a:lnTo>
                      <a:pt x="267" y="469"/>
                    </a:lnTo>
                    <a:lnTo>
                      <a:pt x="252" y="467"/>
                    </a:lnTo>
                    <a:lnTo>
                      <a:pt x="237" y="465"/>
                    </a:lnTo>
                    <a:lnTo>
                      <a:pt x="220" y="464"/>
                    </a:lnTo>
                    <a:lnTo>
                      <a:pt x="203" y="463"/>
                    </a:lnTo>
                    <a:lnTo>
                      <a:pt x="202" y="444"/>
                    </a:lnTo>
                    <a:lnTo>
                      <a:pt x="200" y="426"/>
                    </a:lnTo>
                    <a:lnTo>
                      <a:pt x="198" y="410"/>
                    </a:lnTo>
                    <a:lnTo>
                      <a:pt x="195" y="395"/>
                    </a:lnTo>
                    <a:lnTo>
                      <a:pt x="190" y="382"/>
                    </a:lnTo>
                    <a:lnTo>
                      <a:pt x="186" y="371"/>
                    </a:lnTo>
                    <a:lnTo>
                      <a:pt x="181" y="360"/>
                    </a:lnTo>
                    <a:lnTo>
                      <a:pt x="176" y="352"/>
                    </a:lnTo>
                    <a:lnTo>
                      <a:pt x="168" y="345"/>
                    </a:lnTo>
                    <a:lnTo>
                      <a:pt x="161" y="338"/>
                    </a:lnTo>
                    <a:lnTo>
                      <a:pt x="153" y="334"/>
                    </a:lnTo>
                    <a:lnTo>
                      <a:pt x="143" y="331"/>
                    </a:lnTo>
                    <a:lnTo>
                      <a:pt x="133" y="329"/>
                    </a:lnTo>
                    <a:lnTo>
                      <a:pt x="121" y="328"/>
                    </a:lnTo>
                    <a:lnTo>
                      <a:pt x="110" y="329"/>
                    </a:lnTo>
                    <a:lnTo>
                      <a:pt x="96" y="330"/>
                    </a:lnTo>
                    <a:lnTo>
                      <a:pt x="90" y="322"/>
                    </a:lnTo>
                    <a:lnTo>
                      <a:pt x="82" y="313"/>
                    </a:lnTo>
                    <a:lnTo>
                      <a:pt x="75" y="305"/>
                    </a:lnTo>
                    <a:lnTo>
                      <a:pt x="68" y="297"/>
                    </a:lnTo>
                    <a:lnTo>
                      <a:pt x="52" y="284"/>
                    </a:lnTo>
                    <a:lnTo>
                      <a:pt x="36" y="270"/>
                    </a:lnTo>
                    <a:lnTo>
                      <a:pt x="29" y="263"/>
                    </a:lnTo>
                    <a:lnTo>
                      <a:pt x="23" y="255"/>
                    </a:lnTo>
                    <a:lnTo>
                      <a:pt x="16" y="247"/>
                    </a:lnTo>
                    <a:lnTo>
                      <a:pt x="11" y="238"/>
                    </a:lnTo>
                    <a:lnTo>
                      <a:pt x="7" y="228"/>
                    </a:lnTo>
                    <a:lnTo>
                      <a:pt x="4" y="217"/>
                    </a:lnTo>
                    <a:lnTo>
                      <a:pt x="2" y="205"/>
                    </a:lnTo>
                    <a:lnTo>
                      <a:pt x="0" y="191"/>
                    </a:lnTo>
                    <a:lnTo>
                      <a:pt x="17" y="190"/>
                    </a:lnTo>
                    <a:lnTo>
                      <a:pt x="31" y="188"/>
                    </a:lnTo>
                    <a:lnTo>
                      <a:pt x="43" y="186"/>
                    </a:lnTo>
                    <a:lnTo>
                      <a:pt x="55" y="182"/>
                    </a:lnTo>
                    <a:lnTo>
                      <a:pt x="64" y="177"/>
                    </a:lnTo>
                    <a:lnTo>
                      <a:pt x="72" y="172"/>
                    </a:lnTo>
                    <a:lnTo>
                      <a:pt x="79" y="165"/>
                    </a:lnTo>
                    <a:lnTo>
                      <a:pt x="85" y="158"/>
                    </a:lnTo>
                    <a:lnTo>
                      <a:pt x="90" y="151"/>
                    </a:lnTo>
                    <a:lnTo>
                      <a:pt x="94" y="142"/>
                    </a:lnTo>
                    <a:lnTo>
                      <a:pt x="98" y="134"/>
                    </a:lnTo>
                    <a:lnTo>
                      <a:pt x="101" y="124"/>
                    </a:lnTo>
                    <a:lnTo>
                      <a:pt x="106" y="105"/>
                    </a:lnTo>
                    <a:lnTo>
                      <a:pt x="112" y="87"/>
                    </a:lnTo>
                    <a:lnTo>
                      <a:pt x="114" y="77"/>
                    </a:lnTo>
                    <a:lnTo>
                      <a:pt x="117" y="68"/>
                    </a:lnTo>
                    <a:lnTo>
                      <a:pt x="121" y="59"/>
                    </a:lnTo>
                    <a:lnTo>
                      <a:pt x="125" y="50"/>
                    </a:lnTo>
                    <a:lnTo>
                      <a:pt x="131" y="41"/>
                    </a:lnTo>
                    <a:lnTo>
                      <a:pt x="137" y="34"/>
                    </a:lnTo>
                    <a:lnTo>
                      <a:pt x="143" y="27"/>
                    </a:lnTo>
                    <a:lnTo>
                      <a:pt x="152" y="21"/>
                    </a:lnTo>
                    <a:lnTo>
                      <a:pt x="161" y="14"/>
                    </a:lnTo>
                    <a:lnTo>
                      <a:pt x="173" y="9"/>
                    </a:lnTo>
                    <a:lnTo>
                      <a:pt x="185" y="5"/>
                    </a:lnTo>
                    <a:lnTo>
                      <a:pt x="200" y="2"/>
                    </a:lnTo>
                    <a:lnTo>
                      <a:pt x="217" y="1"/>
                    </a:lnTo>
                    <a:lnTo>
                      <a:pt x="235" y="0"/>
                    </a:lnTo>
                    <a:lnTo>
                      <a:pt x="255" y="0"/>
                    </a:lnTo>
                    <a:lnTo>
                      <a:pt x="280" y="2"/>
                    </a:lnTo>
                    <a:lnTo>
                      <a:pt x="306" y="5"/>
                    </a:lnTo>
                    <a:lnTo>
                      <a:pt x="330" y="9"/>
                    </a:lnTo>
                    <a:lnTo>
                      <a:pt x="352" y="15"/>
                    </a:lnTo>
                    <a:lnTo>
                      <a:pt x="371" y="23"/>
                    </a:lnTo>
                    <a:lnTo>
                      <a:pt x="388" y="31"/>
                    </a:lnTo>
                    <a:lnTo>
                      <a:pt x="402" y="40"/>
                    </a:lnTo>
                    <a:lnTo>
                      <a:pt x="415" y="52"/>
                    </a:lnTo>
                    <a:lnTo>
                      <a:pt x="427" y="64"/>
                    </a:lnTo>
                    <a:lnTo>
                      <a:pt x="437" y="77"/>
                    </a:lnTo>
                    <a:lnTo>
                      <a:pt x="446" y="92"/>
                    </a:lnTo>
                    <a:lnTo>
                      <a:pt x="455" y="107"/>
                    </a:lnTo>
                    <a:lnTo>
                      <a:pt x="463" y="123"/>
                    </a:lnTo>
                    <a:lnTo>
                      <a:pt x="479" y="159"/>
                    </a:lnTo>
                    <a:lnTo>
                      <a:pt x="495" y="198"/>
                    </a:lnTo>
                    <a:lnTo>
                      <a:pt x="498" y="204"/>
                    </a:lnTo>
                    <a:lnTo>
                      <a:pt x="501" y="209"/>
                    </a:lnTo>
                    <a:lnTo>
                      <a:pt x="504" y="215"/>
                    </a:lnTo>
                    <a:lnTo>
                      <a:pt x="508" y="218"/>
                    </a:lnTo>
                    <a:lnTo>
                      <a:pt x="512" y="221"/>
                    </a:lnTo>
                    <a:lnTo>
                      <a:pt x="518" y="223"/>
                    </a:lnTo>
                    <a:lnTo>
                      <a:pt x="522" y="224"/>
                    </a:lnTo>
                    <a:lnTo>
                      <a:pt x="527" y="225"/>
                    </a:lnTo>
                    <a:lnTo>
                      <a:pt x="538" y="225"/>
                    </a:lnTo>
                    <a:lnTo>
                      <a:pt x="549" y="223"/>
                    </a:lnTo>
                    <a:lnTo>
                      <a:pt x="562" y="220"/>
                    </a:lnTo>
                    <a:lnTo>
                      <a:pt x="574" y="215"/>
                    </a:lnTo>
                    <a:lnTo>
                      <a:pt x="587" y="210"/>
                    </a:lnTo>
                    <a:lnTo>
                      <a:pt x="601" y="205"/>
                    </a:lnTo>
                    <a:lnTo>
                      <a:pt x="613" y="201"/>
                    </a:lnTo>
                    <a:lnTo>
                      <a:pt x="627" y="198"/>
                    </a:lnTo>
                    <a:lnTo>
                      <a:pt x="640" y="196"/>
                    </a:lnTo>
                    <a:lnTo>
                      <a:pt x="653" y="196"/>
                    </a:lnTo>
                    <a:lnTo>
                      <a:pt x="659" y="197"/>
                    </a:lnTo>
                    <a:lnTo>
                      <a:pt x="666" y="198"/>
                    </a:lnTo>
                    <a:lnTo>
                      <a:pt x="672" y="201"/>
                    </a:lnTo>
                    <a:lnTo>
                      <a:pt x="678" y="204"/>
                    </a:lnTo>
                    <a:lnTo>
                      <a:pt x="670" y="218"/>
                    </a:lnTo>
                    <a:lnTo>
                      <a:pt x="661" y="231"/>
                    </a:lnTo>
                    <a:lnTo>
                      <a:pt x="651" y="247"/>
                    </a:lnTo>
                    <a:lnTo>
                      <a:pt x="639" y="263"/>
                    </a:lnTo>
                    <a:lnTo>
                      <a:pt x="614" y="295"/>
                    </a:lnTo>
                    <a:lnTo>
                      <a:pt x="586" y="329"/>
                    </a:lnTo>
                    <a:lnTo>
                      <a:pt x="556" y="363"/>
                    </a:lnTo>
                    <a:lnTo>
                      <a:pt x="524" y="396"/>
                    </a:lnTo>
                    <a:lnTo>
                      <a:pt x="491" y="427"/>
                    </a:lnTo>
                    <a:lnTo>
                      <a:pt x="459" y="456"/>
                    </a:lnTo>
                    <a:lnTo>
                      <a:pt x="443" y="469"/>
                    </a:lnTo>
                    <a:lnTo>
                      <a:pt x="427" y="481"/>
                    </a:lnTo>
                    <a:lnTo>
                      <a:pt x="413" y="491"/>
                    </a:lnTo>
                    <a:lnTo>
                      <a:pt x="398" y="502"/>
                    </a:lnTo>
                    <a:lnTo>
                      <a:pt x="384" y="509"/>
                    </a:lnTo>
                    <a:lnTo>
                      <a:pt x="371" y="517"/>
                    </a:lnTo>
                    <a:lnTo>
                      <a:pt x="358" y="522"/>
                    </a:lnTo>
                    <a:lnTo>
                      <a:pt x="347" y="525"/>
                    </a:lnTo>
                    <a:lnTo>
                      <a:pt x="336" y="526"/>
                    </a:lnTo>
                    <a:lnTo>
                      <a:pt x="327" y="526"/>
                    </a:lnTo>
                    <a:lnTo>
                      <a:pt x="318" y="524"/>
                    </a:lnTo>
                    <a:lnTo>
                      <a:pt x="311" y="519"/>
                    </a:lnTo>
                    <a:lnTo>
                      <a:pt x="306" y="512"/>
                    </a:lnTo>
                    <a:lnTo>
                      <a:pt x="302" y="503"/>
                    </a:lnTo>
                    <a:lnTo>
                      <a:pt x="298" y="490"/>
                    </a:lnTo>
                    <a:lnTo>
                      <a:pt x="298" y="4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4473" y="3027"/>
                <a:ext cx="147" cy="116"/>
              </a:xfrm>
              <a:custGeom>
                <a:avLst/>
                <a:gdLst>
                  <a:gd name="T0" fmla="*/ 63 w 678"/>
                  <a:gd name="T1" fmla="*/ 105 h 526"/>
                  <a:gd name="T2" fmla="*/ 55 w 678"/>
                  <a:gd name="T3" fmla="*/ 103 h 526"/>
                  <a:gd name="T4" fmla="*/ 44 w 678"/>
                  <a:gd name="T5" fmla="*/ 102 h 526"/>
                  <a:gd name="T6" fmla="*/ 43 w 678"/>
                  <a:gd name="T7" fmla="*/ 90 h 526"/>
                  <a:gd name="T8" fmla="*/ 40 w 678"/>
                  <a:gd name="T9" fmla="*/ 82 h 526"/>
                  <a:gd name="T10" fmla="*/ 36 w 678"/>
                  <a:gd name="T11" fmla="*/ 76 h 526"/>
                  <a:gd name="T12" fmla="*/ 31 w 678"/>
                  <a:gd name="T13" fmla="*/ 73 h 526"/>
                  <a:gd name="T14" fmla="*/ 24 w 678"/>
                  <a:gd name="T15" fmla="*/ 73 h 526"/>
                  <a:gd name="T16" fmla="*/ 18 w 678"/>
                  <a:gd name="T17" fmla="*/ 69 h 526"/>
                  <a:gd name="T18" fmla="*/ 11 w 678"/>
                  <a:gd name="T19" fmla="*/ 63 h 526"/>
                  <a:gd name="T20" fmla="*/ 5 w 678"/>
                  <a:gd name="T21" fmla="*/ 56 h 526"/>
                  <a:gd name="T22" fmla="*/ 2 w 678"/>
                  <a:gd name="T23" fmla="*/ 50 h 526"/>
                  <a:gd name="T24" fmla="*/ 0 w 678"/>
                  <a:gd name="T25" fmla="*/ 42 h 526"/>
                  <a:gd name="T26" fmla="*/ 9 w 678"/>
                  <a:gd name="T27" fmla="*/ 41 h 526"/>
                  <a:gd name="T28" fmla="*/ 16 w 678"/>
                  <a:gd name="T29" fmla="*/ 38 h 526"/>
                  <a:gd name="T30" fmla="*/ 20 w 678"/>
                  <a:gd name="T31" fmla="*/ 33 h 526"/>
                  <a:gd name="T32" fmla="*/ 22 w 678"/>
                  <a:gd name="T33" fmla="*/ 27 h 526"/>
                  <a:gd name="T34" fmla="*/ 25 w 678"/>
                  <a:gd name="T35" fmla="*/ 17 h 526"/>
                  <a:gd name="T36" fmla="*/ 27 w 678"/>
                  <a:gd name="T37" fmla="*/ 11 h 526"/>
                  <a:gd name="T38" fmla="*/ 31 w 678"/>
                  <a:gd name="T39" fmla="*/ 6 h 526"/>
                  <a:gd name="T40" fmla="*/ 38 w 678"/>
                  <a:gd name="T41" fmla="*/ 2 h 526"/>
                  <a:gd name="T42" fmla="*/ 47 w 678"/>
                  <a:gd name="T43" fmla="*/ 0 h 526"/>
                  <a:gd name="T44" fmla="*/ 61 w 678"/>
                  <a:gd name="T45" fmla="*/ 0 h 526"/>
                  <a:gd name="T46" fmla="*/ 76 w 678"/>
                  <a:gd name="T47" fmla="*/ 3 h 526"/>
                  <a:gd name="T48" fmla="*/ 87 w 678"/>
                  <a:gd name="T49" fmla="*/ 9 h 526"/>
                  <a:gd name="T50" fmla="*/ 95 w 678"/>
                  <a:gd name="T51" fmla="*/ 17 h 526"/>
                  <a:gd name="T52" fmla="*/ 100 w 678"/>
                  <a:gd name="T53" fmla="*/ 27 h 526"/>
                  <a:gd name="T54" fmla="*/ 108 w 678"/>
                  <a:gd name="T55" fmla="*/ 45 h 526"/>
                  <a:gd name="T56" fmla="*/ 110 w 678"/>
                  <a:gd name="T57" fmla="*/ 48 h 526"/>
                  <a:gd name="T58" fmla="*/ 113 w 678"/>
                  <a:gd name="T59" fmla="*/ 49 h 526"/>
                  <a:gd name="T60" fmla="*/ 119 w 678"/>
                  <a:gd name="T61" fmla="*/ 49 h 526"/>
                  <a:gd name="T62" fmla="*/ 127 w 678"/>
                  <a:gd name="T63" fmla="*/ 46 h 526"/>
                  <a:gd name="T64" fmla="*/ 136 w 678"/>
                  <a:gd name="T65" fmla="*/ 44 h 526"/>
                  <a:gd name="T66" fmla="*/ 143 w 678"/>
                  <a:gd name="T67" fmla="*/ 43 h 526"/>
                  <a:gd name="T68" fmla="*/ 147 w 678"/>
                  <a:gd name="T69" fmla="*/ 45 h 526"/>
                  <a:gd name="T70" fmla="*/ 141 w 678"/>
                  <a:gd name="T71" fmla="*/ 54 h 526"/>
                  <a:gd name="T72" fmla="*/ 127 w 678"/>
                  <a:gd name="T73" fmla="*/ 73 h 526"/>
                  <a:gd name="T74" fmla="*/ 106 w 678"/>
                  <a:gd name="T75" fmla="*/ 94 h 526"/>
                  <a:gd name="T76" fmla="*/ 93 w 678"/>
                  <a:gd name="T77" fmla="*/ 106 h 526"/>
                  <a:gd name="T78" fmla="*/ 83 w 678"/>
                  <a:gd name="T79" fmla="*/ 112 h 526"/>
                  <a:gd name="T80" fmla="*/ 75 w 678"/>
                  <a:gd name="T81" fmla="*/ 116 h 526"/>
                  <a:gd name="T82" fmla="*/ 69 w 678"/>
                  <a:gd name="T83" fmla="*/ 116 h 526"/>
                  <a:gd name="T84" fmla="*/ 65 w 678"/>
                  <a:gd name="T85" fmla="*/ 111 h 526"/>
                  <a:gd name="T86" fmla="*/ 65 w 678"/>
                  <a:gd name="T87" fmla="*/ 105 h 5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8"/>
                  <a:gd name="T133" fmla="*/ 0 h 526"/>
                  <a:gd name="T134" fmla="*/ 678 w 678"/>
                  <a:gd name="T135" fmla="*/ 526 h 5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8" h="526">
                    <a:moveTo>
                      <a:pt x="298" y="476"/>
                    </a:moveTo>
                    <a:lnTo>
                      <a:pt x="295" y="476"/>
                    </a:lnTo>
                    <a:lnTo>
                      <a:pt x="289" y="474"/>
                    </a:lnTo>
                    <a:lnTo>
                      <a:pt x="280" y="471"/>
                    </a:lnTo>
                    <a:lnTo>
                      <a:pt x="267" y="469"/>
                    </a:lnTo>
                    <a:lnTo>
                      <a:pt x="252" y="467"/>
                    </a:lnTo>
                    <a:lnTo>
                      <a:pt x="237" y="465"/>
                    </a:lnTo>
                    <a:lnTo>
                      <a:pt x="220" y="464"/>
                    </a:lnTo>
                    <a:lnTo>
                      <a:pt x="203" y="463"/>
                    </a:lnTo>
                    <a:lnTo>
                      <a:pt x="202" y="444"/>
                    </a:lnTo>
                    <a:lnTo>
                      <a:pt x="200" y="426"/>
                    </a:lnTo>
                    <a:lnTo>
                      <a:pt x="198" y="410"/>
                    </a:lnTo>
                    <a:lnTo>
                      <a:pt x="195" y="395"/>
                    </a:lnTo>
                    <a:lnTo>
                      <a:pt x="190" y="382"/>
                    </a:lnTo>
                    <a:lnTo>
                      <a:pt x="186" y="371"/>
                    </a:lnTo>
                    <a:lnTo>
                      <a:pt x="181" y="360"/>
                    </a:lnTo>
                    <a:lnTo>
                      <a:pt x="176" y="352"/>
                    </a:lnTo>
                    <a:lnTo>
                      <a:pt x="168" y="345"/>
                    </a:lnTo>
                    <a:lnTo>
                      <a:pt x="161" y="338"/>
                    </a:lnTo>
                    <a:lnTo>
                      <a:pt x="153" y="334"/>
                    </a:lnTo>
                    <a:lnTo>
                      <a:pt x="143" y="331"/>
                    </a:lnTo>
                    <a:lnTo>
                      <a:pt x="133" y="329"/>
                    </a:lnTo>
                    <a:lnTo>
                      <a:pt x="121" y="328"/>
                    </a:lnTo>
                    <a:lnTo>
                      <a:pt x="110" y="329"/>
                    </a:lnTo>
                    <a:lnTo>
                      <a:pt x="96" y="330"/>
                    </a:lnTo>
                    <a:lnTo>
                      <a:pt x="90" y="322"/>
                    </a:lnTo>
                    <a:lnTo>
                      <a:pt x="82" y="313"/>
                    </a:lnTo>
                    <a:lnTo>
                      <a:pt x="75" y="305"/>
                    </a:lnTo>
                    <a:lnTo>
                      <a:pt x="68" y="297"/>
                    </a:lnTo>
                    <a:lnTo>
                      <a:pt x="52" y="284"/>
                    </a:lnTo>
                    <a:lnTo>
                      <a:pt x="36" y="270"/>
                    </a:lnTo>
                    <a:lnTo>
                      <a:pt x="29" y="263"/>
                    </a:lnTo>
                    <a:lnTo>
                      <a:pt x="23" y="255"/>
                    </a:lnTo>
                    <a:lnTo>
                      <a:pt x="16" y="247"/>
                    </a:lnTo>
                    <a:lnTo>
                      <a:pt x="11" y="238"/>
                    </a:lnTo>
                    <a:lnTo>
                      <a:pt x="7" y="228"/>
                    </a:lnTo>
                    <a:lnTo>
                      <a:pt x="4" y="217"/>
                    </a:lnTo>
                    <a:lnTo>
                      <a:pt x="2" y="205"/>
                    </a:lnTo>
                    <a:lnTo>
                      <a:pt x="0" y="191"/>
                    </a:lnTo>
                    <a:lnTo>
                      <a:pt x="17" y="190"/>
                    </a:lnTo>
                    <a:lnTo>
                      <a:pt x="31" y="188"/>
                    </a:lnTo>
                    <a:lnTo>
                      <a:pt x="43" y="186"/>
                    </a:lnTo>
                    <a:lnTo>
                      <a:pt x="55" y="182"/>
                    </a:lnTo>
                    <a:lnTo>
                      <a:pt x="64" y="177"/>
                    </a:lnTo>
                    <a:lnTo>
                      <a:pt x="72" y="172"/>
                    </a:lnTo>
                    <a:lnTo>
                      <a:pt x="79" y="165"/>
                    </a:lnTo>
                    <a:lnTo>
                      <a:pt x="85" y="158"/>
                    </a:lnTo>
                    <a:lnTo>
                      <a:pt x="90" y="151"/>
                    </a:lnTo>
                    <a:lnTo>
                      <a:pt x="94" y="142"/>
                    </a:lnTo>
                    <a:lnTo>
                      <a:pt x="98" y="134"/>
                    </a:lnTo>
                    <a:lnTo>
                      <a:pt x="101" y="124"/>
                    </a:lnTo>
                    <a:lnTo>
                      <a:pt x="106" y="105"/>
                    </a:lnTo>
                    <a:lnTo>
                      <a:pt x="112" y="87"/>
                    </a:lnTo>
                    <a:lnTo>
                      <a:pt x="114" y="77"/>
                    </a:lnTo>
                    <a:lnTo>
                      <a:pt x="117" y="68"/>
                    </a:lnTo>
                    <a:lnTo>
                      <a:pt x="121" y="59"/>
                    </a:lnTo>
                    <a:lnTo>
                      <a:pt x="125" y="50"/>
                    </a:lnTo>
                    <a:lnTo>
                      <a:pt x="131" y="41"/>
                    </a:lnTo>
                    <a:lnTo>
                      <a:pt x="137" y="34"/>
                    </a:lnTo>
                    <a:lnTo>
                      <a:pt x="143" y="27"/>
                    </a:lnTo>
                    <a:lnTo>
                      <a:pt x="152" y="21"/>
                    </a:lnTo>
                    <a:lnTo>
                      <a:pt x="161" y="14"/>
                    </a:lnTo>
                    <a:lnTo>
                      <a:pt x="173" y="9"/>
                    </a:lnTo>
                    <a:lnTo>
                      <a:pt x="185" y="5"/>
                    </a:lnTo>
                    <a:lnTo>
                      <a:pt x="200" y="2"/>
                    </a:lnTo>
                    <a:lnTo>
                      <a:pt x="217" y="1"/>
                    </a:lnTo>
                    <a:lnTo>
                      <a:pt x="235" y="0"/>
                    </a:lnTo>
                    <a:lnTo>
                      <a:pt x="255" y="0"/>
                    </a:lnTo>
                    <a:lnTo>
                      <a:pt x="280" y="2"/>
                    </a:lnTo>
                    <a:lnTo>
                      <a:pt x="306" y="5"/>
                    </a:lnTo>
                    <a:lnTo>
                      <a:pt x="330" y="9"/>
                    </a:lnTo>
                    <a:lnTo>
                      <a:pt x="352" y="15"/>
                    </a:lnTo>
                    <a:lnTo>
                      <a:pt x="371" y="23"/>
                    </a:lnTo>
                    <a:lnTo>
                      <a:pt x="388" y="31"/>
                    </a:lnTo>
                    <a:lnTo>
                      <a:pt x="402" y="40"/>
                    </a:lnTo>
                    <a:lnTo>
                      <a:pt x="415" y="52"/>
                    </a:lnTo>
                    <a:lnTo>
                      <a:pt x="427" y="64"/>
                    </a:lnTo>
                    <a:lnTo>
                      <a:pt x="437" y="77"/>
                    </a:lnTo>
                    <a:lnTo>
                      <a:pt x="446" y="92"/>
                    </a:lnTo>
                    <a:lnTo>
                      <a:pt x="455" y="107"/>
                    </a:lnTo>
                    <a:lnTo>
                      <a:pt x="463" y="123"/>
                    </a:lnTo>
                    <a:lnTo>
                      <a:pt x="479" y="159"/>
                    </a:lnTo>
                    <a:lnTo>
                      <a:pt x="495" y="198"/>
                    </a:lnTo>
                    <a:lnTo>
                      <a:pt x="498" y="204"/>
                    </a:lnTo>
                    <a:lnTo>
                      <a:pt x="501" y="209"/>
                    </a:lnTo>
                    <a:lnTo>
                      <a:pt x="504" y="215"/>
                    </a:lnTo>
                    <a:lnTo>
                      <a:pt x="508" y="218"/>
                    </a:lnTo>
                    <a:lnTo>
                      <a:pt x="512" y="221"/>
                    </a:lnTo>
                    <a:lnTo>
                      <a:pt x="518" y="223"/>
                    </a:lnTo>
                    <a:lnTo>
                      <a:pt x="522" y="224"/>
                    </a:lnTo>
                    <a:lnTo>
                      <a:pt x="527" y="225"/>
                    </a:lnTo>
                    <a:lnTo>
                      <a:pt x="538" y="225"/>
                    </a:lnTo>
                    <a:lnTo>
                      <a:pt x="549" y="223"/>
                    </a:lnTo>
                    <a:lnTo>
                      <a:pt x="562" y="220"/>
                    </a:lnTo>
                    <a:lnTo>
                      <a:pt x="574" y="215"/>
                    </a:lnTo>
                    <a:lnTo>
                      <a:pt x="587" y="210"/>
                    </a:lnTo>
                    <a:lnTo>
                      <a:pt x="601" y="205"/>
                    </a:lnTo>
                    <a:lnTo>
                      <a:pt x="613" y="201"/>
                    </a:lnTo>
                    <a:lnTo>
                      <a:pt x="627" y="198"/>
                    </a:lnTo>
                    <a:lnTo>
                      <a:pt x="640" y="196"/>
                    </a:lnTo>
                    <a:lnTo>
                      <a:pt x="653" y="196"/>
                    </a:lnTo>
                    <a:lnTo>
                      <a:pt x="659" y="197"/>
                    </a:lnTo>
                    <a:lnTo>
                      <a:pt x="666" y="198"/>
                    </a:lnTo>
                    <a:lnTo>
                      <a:pt x="672" y="201"/>
                    </a:lnTo>
                    <a:lnTo>
                      <a:pt x="678" y="204"/>
                    </a:lnTo>
                    <a:lnTo>
                      <a:pt x="670" y="218"/>
                    </a:lnTo>
                    <a:lnTo>
                      <a:pt x="661" y="231"/>
                    </a:lnTo>
                    <a:lnTo>
                      <a:pt x="651" y="247"/>
                    </a:lnTo>
                    <a:lnTo>
                      <a:pt x="639" y="263"/>
                    </a:lnTo>
                    <a:lnTo>
                      <a:pt x="614" y="295"/>
                    </a:lnTo>
                    <a:lnTo>
                      <a:pt x="586" y="329"/>
                    </a:lnTo>
                    <a:lnTo>
                      <a:pt x="556" y="363"/>
                    </a:lnTo>
                    <a:lnTo>
                      <a:pt x="524" y="396"/>
                    </a:lnTo>
                    <a:lnTo>
                      <a:pt x="491" y="427"/>
                    </a:lnTo>
                    <a:lnTo>
                      <a:pt x="459" y="456"/>
                    </a:lnTo>
                    <a:lnTo>
                      <a:pt x="443" y="469"/>
                    </a:lnTo>
                    <a:lnTo>
                      <a:pt x="427" y="481"/>
                    </a:lnTo>
                    <a:lnTo>
                      <a:pt x="413" y="491"/>
                    </a:lnTo>
                    <a:lnTo>
                      <a:pt x="398" y="502"/>
                    </a:lnTo>
                    <a:lnTo>
                      <a:pt x="384" y="509"/>
                    </a:lnTo>
                    <a:lnTo>
                      <a:pt x="371" y="517"/>
                    </a:lnTo>
                    <a:lnTo>
                      <a:pt x="358" y="522"/>
                    </a:lnTo>
                    <a:lnTo>
                      <a:pt x="347" y="525"/>
                    </a:lnTo>
                    <a:lnTo>
                      <a:pt x="336" y="526"/>
                    </a:lnTo>
                    <a:lnTo>
                      <a:pt x="327" y="526"/>
                    </a:lnTo>
                    <a:lnTo>
                      <a:pt x="318" y="524"/>
                    </a:lnTo>
                    <a:lnTo>
                      <a:pt x="311" y="519"/>
                    </a:lnTo>
                    <a:lnTo>
                      <a:pt x="306" y="512"/>
                    </a:lnTo>
                    <a:lnTo>
                      <a:pt x="302" y="503"/>
                    </a:lnTo>
                    <a:lnTo>
                      <a:pt x="298" y="490"/>
                    </a:lnTo>
                    <a:lnTo>
                      <a:pt x="298" y="47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332" y="3053"/>
                <a:ext cx="643" cy="772"/>
              </a:xfrm>
              <a:custGeom>
                <a:avLst/>
                <a:gdLst>
                  <a:gd name="T0" fmla="*/ 639 w 2976"/>
                  <a:gd name="T1" fmla="*/ 597 h 3500"/>
                  <a:gd name="T2" fmla="*/ 610 w 2976"/>
                  <a:gd name="T3" fmla="*/ 561 h 3500"/>
                  <a:gd name="T4" fmla="*/ 576 w 2976"/>
                  <a:gd name="T5" fmla="*/ 549 h 3500"/>
                  <a:gd name="T6" fmla="*/ 530 w 2976"/>
                  <a:gd name="T7" fmla="*/ 485 h 3500"/>
                  <a:gd name="T8" fmla="*/ 532 w 2976"/>
                  <a:gd name="T9" fmla="*/ 452 h 3500"/>
                  <a:gd name="T10" fmla="*/ 552 w 2976"/>
                  <a:gd name="T11" fmla="*/ 404 h 3500"/>
                  <a:gd name="T12" fmla="*/ 517 w 2976"/>
                  <a:gd name="T13" fmla="*/ 372 h 3500"/>
                  <a:gd name="T14" fmla="*/ 501 w 2976"/>
                  <a:gd name="T15" fmla="*/ 334 h 3500"/>
                  <a:gd name="T16" fmla="*/ 547 w 2976"/>
                  <a:gd name="T17" fmla="*/ 313 h 3500"/>
                  <a:gd name="T18" fmla="*/ 524 w 2976"/>
                  <a:gd name="T19" fmla="*/ 300 h 3500"/>
                  <a:gd name="T20" fmla="*/ 535 w 2976"/>
                  <a:gd name="T21" fmla="*/ 255 h 3500"/>
                  <a:gd name="T22" fmla="*/ 551 w 2976"/>
                  <a:gd name="T23" fmla="*/ 229 h 3500"/>
                  <a:gd name="T24" fmla="*/ 510 w 2976"/>
                  <a:gd name="T25" fmla="*/ 202 h 3500"/>
                  <a:gd name="T26" fmla="*/ 521 w 2976"/>
                  <a:gd name="T27" fmla="*/ 164 h 3500"/>
                  <a:gd name="T28" fmla="*/ 576 w 2976"/>
                  <a:gd name="T29" fmla="*/ 149 h 3500"/>
                  <a:gd name="T30" fmla="*/ 606 w 2976"/>
                  <a:gd name="T31" fmla="*/ 159 h 3500"/>
                  <a:gd name="T32" fmla="*/ 590 w 2976"/>
                  <a:gd name="T33" fmla="*/ 128 h 3500"/>
                  <a:gd name="T34" fmla="*/ 559 w 2976"/>
                  <a:gd name="T35" fmla="*/ 55 h 3500"/>
                  <a:gd name="T36" fmla="*/ 516 w 2976"/>
                  <a:gd name="T37" fmla="*/ 24 h 3500"/>
                  <a:gd name="T38" fmla="*/ 485 w 2976"/>
                  <a:gd name="T39" fmla="*/ 24 h 3500"/>
                  <a:gd name="T40" fmla="*/ 438 w 2976"/>
                  <a:gd name="T41" fmla="*/ 1 h 3500"/>
                  <a:gd name="T42" fmla="*/ 365 w 2976"/>
                  <a:gd name="T43" fmla="*/ 20 h 3500"/>
                  <a:gd name="T44" fmla="*/ 297 w 2976"/>
                  <a:gd name="T45" fmla="*/ 47 h 3500"/>
                  <a:gd name="T46" fmla="*/ 228 w 2976"/>
                  <a:gd name="T47" fmla="*/ 92 h 3500"/>
                  <a:gd name="T48" fmla="*/ 209 w 2976"/>
                  <a:gd name="T49" fmla="*/ 134 h 3500"/>
                  <a:gd name="T50" fmla="*/ 157 w 2976"/>
                  <a:gd name="T51" fmla="*/ 180 h 3500"/>
                  <a:gd name="T52" fmla="*/ 142 w 2976"/>
                  <a:gd name="T53" fmla="*/ 221 h 3500"/>
                  <a:gd name="T54" fmla="*/ 185 w 2976"/>
                  <a:gd name="T55" fmla="*/ 216 h 3500"/>
                  <a:gd name="T56" fmla="*/ 218 w 2976"/>
                  <a:gd name="T57" fmla="*/ 180 h 3500"/>
                  <a:gd name="T58" fmla="*/ 272 w 2976"/>
                  <a:gd name="T59" fmla="*/ 199 h 3500"/>
                  <a:gd name="T60" fmla="*/ 290 w 2976"/>
                  <a:gd name="T61" fmla="*/ 244 h 3500"/>
                  <a:gd name="T62" fmla="*/ 271 w 2976"/>
                  <a:gd name="T63" fmla="*/ 287 h 3500"/>
                  <a:gd name="T64" fmla="*/ 309 w 2976"/>
                  <a:gd name="T65" fmla="*/ 321 h 3500"/>
                  <a:gd name="T66" fmla="*/ 263 w 2976"/>
                  <a:gd name="T67" fmla="*/ 415 h 3500"/>
                  <a:gd name="T68" fmla="*/ 197 w 2976"/>
                  <a:gd name="T69" fmla="*/ 472 h 3500"/>
                  <a:gd name="T70" fmla="*/ 126 w 2976"/>
                  <a:gd name="T71" fmla="*/ 501 h 3500"/>
                  <a:gd name="T72" fmla="*/ 72 w 2976"/>
                  <a:gd name="T73" fmla="*/ 526 h 3500"/>
                  <a:gd name="T74" fmla="*/ 51 w 2976"/>
                  <a:gd name="T75" fmla="*/ 539 h 3500"/>
                  <a:gd name="T76" fmla="*/ 31 w 2976"/>
                  <a:gd name="T77" fmla="*/ 554 h 3500"/>
                  <a:gd name="T78" fmla="*/ 4 w 2976"/>
                  <a:gd name="T79" fmla="*/ 572 h 3500"/>
                  <a:gd name="T80" fmla="*/ 39 w 2976"/>
                  <a:gd name="T81" fmla="*/ 591 h 3500"/>
                  <a:gd name="T82" fmla="*/ 36 w 2976"/>
                  <a:gd name="T83" fmla="*/ 632 h 3500"/>
                  <a:gd name="T84" fmla="*/ 24 w 2976"/>
                  <a:gd name="T85" fmla="*/ 648 h 3500"/>
                  <a:gd name="T86" fmla="*/ 94 w 2976"/>
                  <a:gd name="T87" fmla="*/ 640 h 3500"/>
                  <a:gd name="T88" fmla="*/ 45 w 2976"/>
                  <a:gd name="T89" fmla="*/ 662 h 3500"/>
                  <a:gd name="T90" fmla="*/ 59 w 2976"/>
                  <a:gd name="T91" fmla="*/ 678 h 3500"/>
                  <a:gd name="T92" fmla="*/ 92 w 2976"/>
                  <a:gd name="T93" fmla="*/ 690 h 3500"/>
                  <a:gd name="T94" fmla="*/ 129 w 2976"/>
                  <a:gd name="T95" fmla="*/ 675 h 3500"/>
                  <a:gd name="T96" fmla="*/ 191 w 2976"/>
                  <a:gd name="T97" fmla="*/ 640 h 3500"/>
                  <a:gd name="T98" fmla="*/ 221 w 2976"/>
                  <a:gd name="T99" fmla="*/ 622 h 3500"/>
                  <a:gd name="T100" fmla="*/ 243 w 2976"/>
                  <a:gd name="T101" fmla="*/ 662 h 3500"/>
                  <a:gd name="T102" fmla="*/ 279 w 2976"/>
                  <a:gd name="T103" fmla="*/ 679 h 3500"/>
                  <a:gd name="T104" fmla="*/ 242 w 2976"/>
                  <a:gd name="T105" fmla="*/ 693 h 3500"/>
                  <a:gd name="T106" fmla="*/ 256 w 2976"/>
                  <a:gd name="T107" fmla="*/ 716 h 3500"/>
                  <a:gd name="T108" fmla="*/ 315 w 2976"/>
                  <a:gd name="T109" fmla="*/ 695 h 3500"/>
                  <a:gd name="T110" fmla="*/ 349 w 2976"/>
                  <a:gd name="T111" fmla="*/ 690 h 3500"/>
                  <a:gd name="T112" fmla="*/ 379 w 2976"/>
                  <a:gd name="T113" fmla="*/ 731 h 3500"/>
                  <a:gd name="T114" fmla="*/ 435 w 2976"/>
                  <a:gd name="T115" fmla="*/ 767 h 3500"/>
                  <a:gd name="T116" fmla="*/ 497 w 2976"/>
                  <a:gd name="T117" fmla="*/ 767 h 3500"/>
                  <a:gd name="T118" fmla="*/ 570 w 2976"/>
                  <a:gd name="T119" fmla="*/ 705 h 3500"/>
                  <a:gd name="T120" fmla="*/ 625 w 2976"/>
                  <a:gd name="T121" fmla="*/ 682 h 35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76"/>
                  <a:gd name="T184" fmla="*/ 0 h 3500"/>
                  <a:gd name="T185" fmla="*/ 2976 w 2976"/>
                  <a:gd name="T186" fmla="*/ 3500 h 35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76" h="3500">
                    <a:moveTo>
                      <a:pt x="2974" y="2993"/>
                    </a:moveTo>
                    <a:lnTo>
                      <a:pt x="2976" y="2985"/>
                    </a:lnTo>
                    <a:lnTo>
                      <a:pt x="2976" y="2974"/>
                    </a:lnTo>
                    <a:lnTo>
                      <a:pt x="2976" y="2962"/>
                    </a:lnTo>
                    <a:lnTo>
                      <a:pt x="2975" y="2947"/>
                    </a:lnTo>
                    <a:lnTo>
                      <a:pt x="2970" y="2915"/>
                    </a:lnTo>
                    <a:lnTo>
                      <a:pt x="2964" y="2881"/>
                    </a:lnTo>
                    <a:lnTo>
                      <a:pt x="2956" y="2848"/>
                    </a:lnTo>
                    <a:lnTo>
                      <a:pt x="2949" y="2817"/>
                    </a:lnTo>
                    <a:lnTo>
                      <a:pt x="2945" y="2793"/>
                    </a:lnTo>
                    <a:lnTo>
                      <a:pt x="2943" y="2778"/>
                    </a:lnTo>
                    <a:lnTo>
                      <a:pt x="2943" y="2769"/>
                    </a:lnTo>
                    <a:lnTo>
                      <a:pt x="2944" y="2759"/>
                    </a:lnTo>
                    <a:lnTo>
                      <a:pt x="2946" y="2751"/>
                    </a:lnTo>
                    <a:lnTo>
                      <a:pt x="2948" y="2742"/>
                    </a:lnTo>
                    <a:lnTo>
                      <a:pt x="2953" y="2725"/>
                    </a:lnTo>
                    <a:lnTo>
                      <a:pt x="2958" y="2707"/>
                    </a:lnTo>
                    <a:lnTo>
                      <a:pt x="2965" y="2689"/>
                    </a:lnTo>
                    <a:lnTo>
                      <a:pt x="2969" y="2669"/>
                    </a:lnTo>
                    <a:lnTo>
                      <a:pt x="2971" y="2660"/>
                    </a:lnTo>
                    <a:lnTo>
                      <a:pt x="2973" y="2649"/>
                    </a:lnTo>
                    <a:lnTo>
                      <a:pt x="2974" y="2638"/>
                    </a:lnTo>
                    <a:lnTo>
                      <a:pt x="2974" y="2626"/>
                    </a:lnTo>
                    <a:lnTo>
                      <a:pt x="2965" y="2626"/>
                    </a:lnTo>
                    <a:lnTo>
                      <a:pt x="2955" y="2625"/>
                    </a:lnTo>
                    <a:lnTo>
                      <a:pt x="2947" y="2623"/>
                    </a:lnTo>
                    <a:lnTo>
                      <a:pt x="2937" y="2620"/>
                    </a:lnTo>
                    <a:lnTo>
                      <a:pt x="2921" y="2614"/>
                    </a:lnTo>
                    <a:lnTo>
                      <a:pt x="2904" y="2604"/>
                    </a:lnTo>
                    <a:lnTo>
                      <a:pt x="2887" y="2594"/>
                    </a:lnTo>
                    <a:lnTo>
                      <a:pt x="2871" y="2582"/>
                    </a:lnTo>
                    <a:lnTo>
                      <a:pt x="2855" y="2570"/>
                    </a:lnTo>
                    <a:lnTo>
                      <a:pt x="2841" y="2557"/>
                    </a:lnTo>
                    <a:lnTo>
                      <a:pt x="2825" y="2543"/>
                    </a:lnTo>
                    <a:lnTo>
                      <a:pt x="2810" y="2531"/>
                    </a:lnTo>
                    <a:lnTo>
                      <a:pt x="2796" y="2519"/>
                    </a:lnTo>
                    <a:lnTo>
                      <a:pt x="2781" y="2509"/>
                    </a:lnTo>
                    <a:lnTo>
                      <a:pt x="2766" y="2500"/>
                    </a:lnTo>
                    <a:lnTo>
                      <a:pt x="2752" y="2493"/>
                    </a:lnTo>
                    <a:lnTo>
                      <a:pt x="2744" y="2491"/>
                    </a:lnTo>
                    <a:lnTo>
                      <a:pt x="2736" y="2489"/>
                    </a:lnTo>
                    <a:lnTo>
                      <a:pt x="2729" y="2488"/>
                    </a:lnTo>
                    <a:lnTo>
                      <a:pt x="2721" y="2487"/>
                    </a:lnTo>
                    <a:lnTo>
                      <a:pt x="2719" y="2488"/>
                    </a:lnTo>
                    <a:lnTo>
                      <a:pt x="2714" y="2489"/>
                    </a:lnTo>
                    <a:lnTo>
                      <a:pt x="2707" y="2490"/>
                    </a:lnTo>
                    <a:lnTo>
                      <a:pt x="2696" y="2492"/>
                    </a:lnTo>
                    <a:lnTo>
                      <a:pt x="2687" y="2493"/>
                    </a:lnTo>
                    <a:lnTo>
                      <a:pt x="2676" y="2492"/>
                    </a:lnTo>
                    <a:lnTo>
                      <a:pt x="2671" y="2492"/>
                    </a:lnTo>
                    <a:lnTo>
                      <a:pt x="2666" y="2491"/>
                    </a:lnTo>
                    <a:lnTo>
                      <a:pt x="2661" y="2489"/>
                    </a:lnTo>
                    <a:lnTo>
                      <a:pt x="2658" y="2487"/>
                    </a:lnTo>
                    <a:lnTo>
                      <a:pt x="2637" y="2474"/>
                    </a:lnTo>
                    <a:lnTo>
                      <a:pt x="2617" y="2460"/>
                    </a:lnTo>
                    <a:lnTo>
                      <a:pt x="2598" y="2443"/>
                    </a:lnTo>
                    <a:lnTo>
                      <a:pt x="2580" y="2425"/>
                    </a:lnTo>
                    <a:lnTo>
                      <a:pt x="2562" y="2405"/>
                    </a:lnTo>
                    <a:lnTo>
                      <a:pt x="2544" y="2385"/>
                    </a:lnTo>
                    <a:lnTo>
                      <a:pt x="2528" y="2364"/>
                    </a:lnTo>
                    <a:lnTo>
                      <a:pt x="2512" y="2342"/>
                    </a:lnTo>
                    <a:lnTo>
                      <a:pt x="2499" y="2321"/>
                    </a:lnTo>
                    <a:lnTo>
                      <a:pt x="2486" y="2299"/>
                    </a:lnTo>
                    <a:lnTo>
                      <a:pt x="2476" y="2277"/>
                    </a:lnTo>
                    <a:lnTo>
                      <a:pt x="2466" y="2257"/>
                    </a:lnTo>
                    <a:lnTo>
                      <a:pt x="2459" y="2236"/>
                    </a:lnTo>
                    <a:lnTo>
                      <a:pt x="2454" y="2217"/>
                    </a:lnTo>
                    <a:lnTo>
                      <a:pt x="2451" y="2199"/>
                    </a:lnTo>
                    <a:lnTo>
                      <a:pt x="2448" y="2184"/>
                    </a:lnTo>
                    <a:lnTo>
                      <a:pt x="2449" y="2177"/>
                    </a:lnTo>
                    <a:lnTo>
                      <a:pt x="2452" y="2171"/>
                    </a:lnTo>
                    <a:lnTo>
                      <a:pt x="2455" y="2166"/>
                    </a:lnTo>
                    <a:lnTo>
                      <a:pt x="2458" y="2160"/>
                    </a:lnTo>
                    <a:lnTo>
                      <a:pt x="2466" y="2147"/>
                    </a:lnTo>
                    <a:lnTo>
                      <a:pt x="2475" y="2132"/>
                    </a:lnTo>
                    <a:lnTo>
                      <a:pt x="2479" y="2126"/>
                    </a:lnTo>
                    <a:lnTo>
                      <a:pt x="2481" y="2118"/>
                    </a:lnTo>
                    <a:lnTo>
                      <a:pt x="2483" y="2110"/>
                    </a:lnTo>
                    <a:lnTo>
                      <a:pt x="2483" y="2102"/>
                    </a:lnTo>
                    <a:lnTo>
                      <a:pt x="2483" y="2092"/>
                    </a:lnTo>
                    <a:lnTo>
                      <a:pt x="2480" y="2083"/>
                    </a:lnTo>
                    <a:lnTo>
                      <a:pt x="2475" y="2074"/>
                    </a:lnTo>
                    <a:lnTo>
                      <a:pt x="2468" y="2063"/>
                    </a:lnTo>
                    <a:lnTo>
                      <a:pt x="2463" y="2056"/>
                    </a:lnTo>
                    <a:lnTo>
                      <a:pt x="2460" y="2049"/>
                    </a:lnTo>
                    <a:lnTo>
                      <a:pt x="2458" y="2042"/>
                    </a:lnTo>
                    <a:lnTo>
                      <a:pt x="2457" y="2035"/>
                    </a:lnTo>
                    <a:lnTo>
                      <a:pt x="2457" y="2027"/>
                    </a:lnTo>
                    <a:lnTo>
                      <a:pt x="2457" y="2021"/>
                    </a:lnTo>
                    <a:lnTo>
                      <a:pt x="2459" y="2014"/>
                    </a:lnTo>
                    <a:lnTo>
                      <a:pt x="2460" y="2006"/>
                    </a:lnTo>
                    <a:lnTo>
                      <a:pt x="2466" y="1993"/>
                    </a:lnTo>
                    <a:lnTo>
                      <a:pt x="2474" y="1979"/>
                    </a:lnTo>
                    <a:lnTo>
                      <a:pt x="2483" y="1965"/>
                    </a:lnTo>
                    <a:lnTo>
                      <a:pt x="2494" y="1950"/>
                    </a:lnTo>
                    <a:lnTo>
                      <a:pt x="2516" y="1920"/>
                    </a:lnTo>
                    <a:lnTo>
                      <a:pt x="2536" y="1890"/>
                    </a:lnTo>
                    <a:lnTo>
                      <a:pt x="2544" y="1873"/>
                    </a:lnTo>
                    <a:lnTo>
                      <a:pt x="2550" y="1858"/>
                    </a:lnTo>
                    <a:lnTo>
                      <a:pt x="2553" y="1849"/>
                    </a:lnTo>
                    <a:lnTo>
                      <a:pt x="2555" y="1841"/>
                    </a:lnTo>
                    <a:lnTo>
                      <a:pt x="2556" y="1831"/>
                    </a:lnTo>
                    <a:lnTo>
                      <a:pt x="2556" y="1823"/>
                    </a:lnTo>
                    <a:lnTo>
                      <a:pt x="2556" y="1811"/>
                    </a:lnTo>
                    <a:lnTo>
                      <a:pt x="2556" y="1801"/>
                    </a:lnTo>
                    <a:lnTo>
                      <a:pt x="2555" y="1791"/>
                    </a:lnTo>
                    <a:lnTo>
                      <a:pt x="2554" y="1782"/>
                    </a:lnTo>
                    <a:lnTo>
                      <a:pt x="2553" y="1774"/>
                    </a:lnTo>
                    <a:lnTo>
                      <a:pt x="2551" y="1765"/>
                    </a:lnTo>
                    <a:lnTo>
                      <a:pt x="2548" y="1756"/>
                    </a:lnTo>
                    <a:lnTo>
                      <a:pt x="2544" y="1746"/>
                    </a:lnTo>
                    <a:lnTo>
                      <a:pt x="2527" y="1745"/>
                    </a:lnTo>
                    <a:lnTo>
                      <a:pt x="2510" y="1742"/>
                    </a:lnTo>
                    <a:lnTo>
                      <a:pt x="2491" y="1737"/>
                    </a:lnTo>
                    <a:lnTo>
                      <a:pt x="2472" y="1730"/>
                    </a:lnTo>
                    <a:lnTo>
                      <a:pt x="2452" y="1720"/>
                    </a:lnTo>
                    <a:lnTo>
                      <a:pt x="2432" y="1710"/>
                    </a:lnTo>
                    <a:lnTo>
                      <a:pt x="2412" y="1698"/>
                    </a:lnTo>
                    <a:lnTo>
                      <a:pt x="2393" y="1686"/>
                    </a:lnTo>
                    <a:lnTo>
                      <a:pt x="2375" y="1671"/>
                    </a:lnTo>
                    <a:lnTo>
                      <a:pt x="2358" y="1656"/>
                    </a:lnTo>
                    <a:lnTo>
                      <a:pt x="2342" y="1640"/>
                    </a:lnTo>
                    <a:lnTo>
                      <a:pt x="2329" y="1624"/>
                    </a:lnTo>
                    <a:lnTo>
                      <a:pt x="2324" y="1615"/>
                    </a:lnTo>
                    <a:lnTo>
                      <a:pt x="2318" y="1608"/>
                    </a:lnTo>
                    <a:lnTo>
                      <a:pt x="2314" y="1598"/>
                    </a:lnTo>
                    <a:lnTo>
                      <a:pt x="2310" y="1590"/>
                    </a:lnTo>
                    <a:lnTo>
                      <a:pt x="2307" y="1582"/>
                    </a:lnTo>
                    <a:lnTo>
                      <a:pt x="2305" y="1573"/>
                    </a:lnTo>
                    <a:lnTo>
                      <a:pt x="2304" y="1565"/>
                    </a:lnTo>
                    <a:lnTo>
                      <a:pt x="2304" y="1557"/>
                    </a:lnTo>
                    <a:lnTo>
                      <a:pt x="2304" y="1546"/>
                    </a:lnTo>
                    <a:lnTo>
                      <a:pt x="2306" y="1537"/>
                    </a:lnTo>
                    <a:lnTo>
                      <a:pt x="2309" y="1527"/>
                    </a:lnTo>
                    <a:lnTo>
                      <a:pt x="2314" y="1520"/>
                    </a:lnTo>
                    <a:lnTo>
                      <a:pt x="2319" y="1512"/>
                    </a:lnTo>
                    <a:lnTo>
                      <a:pt x="2326" y="1506"/>
                    </a:lnTo>
                    <a:lnTo>
                      <a:pt x="2333" y="1500"/>
                    </a:lnTo>
                    <a:lnTo>
                      <a:pt x="2341" y="1495"/>
                    </a:lnTo>
                    <a:lnTo>
                      <a:pt x="2350" y="1489"/>
                    </a:lnTo>
                    <a:lnTo>
                      <a:pt x="2359" y="1485"/>
                    </a:lnTo>
                    <a:lnTo>
                      <a:pt x="2370" y="1481"/>
                    </a:lnTo>
                    <a:lnTo>
                      <a:pt x="2380" y="1478"/>
                    </a:lnTo>
                    <a:lnTo>
                      <a:pt x="2402" y="1471"/>
                    </a:lnTo>
                    <a:lnTo>
                      <a:pt x="2426" y="1464"/>
                    </a:lnTo>
                    <a:lnTo>
                      <a:pt x="2449" y="1458"/>
                    </a:lnTo>
                    <a:lnTo>
                      <a:pt x="2473" y="1451"/>
                    </a:lnTo>
                    <a:lnTo>
                      <a:pt x="2483" y="1447"/>
                    </a:lnTo>
                    <a:lnTo>
                      <a:pt x="2495" y="1443"/>
                    </a:lnTo>
                    <a:lnTo>
                      <a:pt x="2504" y="1438"/>
                    </a:lnTo>
                    <a:lnTo>
                      <a:pt x="2515" y="1433"/>
                    </a:lnTo>
                    <a:lnTo>
                      <a:pt x="2523" y="1428"/>
                    </a:lnTo>
                    <a:lnTo>
                      <a:pt x="2531" y="1421"/>
                    </a:lnTo>
                    <a:lnTo>
                      <a:pt x="2540" y="1415"/>
                    </a:lnTo>
                    <a:lnTo>
                      <a:pt x="2546" y="1407"/>
                    </a:lnTo>
                    <a:lnTo>
                      <a:pt x="2552" y="1398"/>
                    </a:lnTo>
                    <a:lnTo>
                      <a:pt x="2556" y="1389"/>
                    </a:lnTo>
                    <a:lnTo>
                      <a:pt x="2561" y="1378"/>
                    </a:lnTo>
                    <a:lnTo>
                      <a:pt x="2563" y="1367"/>
                    </a:lnTo>
                    <a:lnTo>
                      <a:pt x="2547" y="1364"/>
                    </a:lnTo>
                    <a:lnTo>
                      <a:pt x="2536" y="1361"/>
                    </a:lnTo>
                    <a:lnTo>
                      <a:pt x="2526" y="1361"/>
                    </a:lnTo>
                    <a:lnTo>
                      <a:pt x="2518" y="1363"/>
                    </a:lnTo>
                    <a:lnTo>
                      <a:pt x="2508" y="1364"/>
                    </a:lnTo>
                    <a:lnTo>
                      <a:pt x="2495" y="1366"/>
                    </a:lnTo>
                    <a:lnTo>
                      <a:pt x="2476" y="1367"/>
                    </a:lnTo>
                    <a:lnTo>
                      <a:pt x="2448" y="1367"/>
                    </a:lnTo>
                    <a:lnTo>
                      <a:pt x="2442" y="1367"/>
                    </a:lnTo>
                    <a:lnTo>
                      <a:pt x="2434" y="1365"/>
                    </a:lnTo>
                    <a:lnTo>
                      <a:pt x="2423" y="1361"/>
                    </a:lnTo>
                    <a:lnTo>
                      <a:pt x="2413" y="1357"/>
                    </a:lnTo>
                    <a:lnTo>
                      <a:pt x="2402" y="1352"/>
                    </a:lnTo>
                    <a:lnTo>
                      <a:pt x="2394" y="1346"/>
                    </a:lnTo>
                    <a:lnTo>
                      <a:pt x="2391" y="1343"/>
                    </a:lnTo>
                    <a:lnTo>
                      <a:pt x="2388" y="1338"/>
                    </a:lnTo>
                    <a:lnTo>
                      <a:pt x="2387" y="1334"/>
                    </a:lnTo>
                    <a:lnTo>
                      <a:pt x="2386" y="1329"/>
                    </a:lnTo>
                    <a:lnTo>
                      <a:pt x="2387" y="1316"/>
                    </a:lnTo>
                    <a:lnTo>
                      <a:pt x="2390" y="1304"/>
                    </a:lnTo>
                    <a:lnTo>
                      <a:pt x="2395" y="1289"/>
                    </a:lnTo>
                    <a:lnTo>
                      <a:pt x="2401" y="1275"/>
                    </a:lnTo>
                    <a:lnTo>
                      <a:pt x="2410" y="1260"/>
                    </a:lnTo>
                    <a:lnTo>
                      <a:pt x="2418" y="1245"/>
                    </a:lnTo>
                    <a:lnTo>
                      <a:pt x="2427" y="1229"/>
                    </a:lnTo>
                    <a:lnTo>
                      <a:pt x="2438" y="1214"/>
                    </a:lnTo>
                    <a:lnTo>
                      <a:pt x="2458" y="1183"/>
                    </a:lnTo>
                    <a:lnTo>
                      <a:pt x="2477" y="1155"/>
                    </a:lnTo>
                    <a:lnTo>
                      <a:pt x="2484" y="1141"/>
                    </a:lnTo>
                    <a:lnTo>
                      <a:pt x="2491" y="1130"/>
                    </a:lnTo>
                    <a:lnTo>
                      <a:pt x="2496" y="1118"/>
                    </a:lnTo>
                    <a:lnTo>
                      <a:pt x="2500" y="1108"/>
                    </a:lnTo>
                    <a:lnTo>
                      <a:pt x="2502" y="1102"/>
                    </a:lnTo>
                    <a:lnTo>
                      <a:pt x="2505" y="1097"/>
                    </a:lnTo>
                    <a:lnTo>
                      <a:pt x="2509" y="1093"/>
                    </a:lnTo>
                    <a:lnTo>
                      <a:pt x="2512" y="1089"/>
                    </a:lnTo>
                    <a:lnTo>
                      <a:pt x="2521" y="1083"/>
                    </a:lnTo>
                    <a:lnTo>
                      <a:pt x="2529" y="1076"/>
                    </a:lnTo>
                    <a:lnTo>
                      <a:pt x="2538" y="1070"/>
                    </a:lnTo>
                    <a:lnTo>
                      <a:pt x="2544" y="1064"/>
                    </a:lnTo>
                    <a:lnTo>
                      <a:pt x="2547" y="1059"/>
                    </a:lnTo>
                    <a:lnTo>
                      <a:pt x="2548" y="1055"/>
                    </a:lnTo>
                    <a:lnTo>
                      <a:pt x="2550" y="1050"/>
                    </a:lnTo>
                    <a:lnTo>
                      <a:pt x="2550" y="1045"/>
                    </a:lnTo>
                    <a:lnTo>
                      <a:pt x="2550" y="1037"/>
                    </a:lnTo>
                    <a:lnTo>
                      <a:pt x="2548" y="1031"/>
                    </a:lnTo>
                    <a:lnTo>
                      <a:pt x="2547" y="1025"/>
                    </a:lnTo>
                    <a:lnTo>
                      <a:pt x="2544" y="1020"/>
                    </a:lnTo>
                    <a:lnTo>
                      <a:pt x="2541" y="1014"/>
                    </a:lnTo>
                    <a:lnTo>
                      <a:pt x="2538" y="1009"/>
                    </a:lnTo>
                    <a:lnTo>
                      <a:pt x="2533" y="1004"/>
                    </a:lnTo>
                    <a:lnTo>
                      <a:pt x="2528" y="1000"/>
                    </a:lnTo>
                    <a:lnTo>
                      <a:pt x="2518" y="991"/>
                    </a:lnTo>
                    <a:lnTo>
                      <a:pt x="2505" y="984"/>
                    </a:lnTo>
                    <a:lnTo>
                      <a:pt x="2491" y="978"/>
                    </a:lnTo>
                    <a:lnTo>
                      <a:pt x="2477" y="971"/>
                    </a:lnTo>
                    <a:lnTo>
                      <a:pt x="2445" y="960"/>
                    </a:lnTo>
                    <a:lnTo>
                      <a:pt x="2414" y="948"/>
                    </a:lnTo>
                    <a:lnTo>
                      <a:pt x="2399" y="942"/>
                    </a:lnTo>
                    <a:lnTo>
                      <a:pt x="2384" y="935"/>
                    </a:lnTo>
                    <a:lnTo>
                      <a:pt x="2372" y="927"/>
                    </a:lnTo>
                    <a:lnTo>
                      <a:pt x="2360" y="918"/>
                    </a:lnTo>
                    <a:lnTo>
                      <a:pt x="2363" y="913"/>
                    </a:lnTo>
                    <a:lnTo>
                      <a:pt x="2366" y="906"/>
                    </a:lnTo>
                    <a:lnTo>
                      <a:pt x="2368" y="900"/>
                    </a:lnTo>
                    <a:lnTo>
                      <a:pt x="2369" y="893"/>
                    </a:lnTo>
                    <a:lnTo>
                      <a:pt x="2370" y="877"/>
                    </a:lnTo>
                    <a:lnTo>
                      <a:pt x="2369" y="859"/>
                    </a:lnTo>
                    <a:lnTo>
                      <a:pt x="2369" y="841"/>
                    </a:lnTo>
                    <a:lnTo>
                      <a:pt x="2369" y="823"/>
                    </a:lnTo>
                    <a:lnTo>
                      <a:pt x="2369" y="815"/>
                    </a:lnTo>
                    <a:lnTo>
                      <a:pt x="2370" y="807"/>
                    </a:lnTo>
                    <a:lnTo>
                      <a:pt x="2371" y="798"/>
                    </a:lnTo>
                    <a:lnTo>
                      <a:pt x="2373" y="791"/>
                    </a:lnTo>
                    <a:lnTo>
                      <a:pt x="2377" y="783"/>
                    </a:lnTo>
                    <a:lnTo>
                      <a:pt x="2383" y="773"/>
                    </a:lnTo>
                    <a:lnTo>
                      <a:pt x="2391" y="764"/>
                    </a:lnTo>
                    <a:lnTo>
                      <a:pt x="2400" y="753"/>
                    </a:lnTo>
                    <a:lnTo>
                      <a:pt x="2410" y="743"/>
                    </a:lnTo>
                    <a:lnTo>
                      <a:pt x="2421" y="732"/>
                    </a:lnTo>
                    <a:lnTo>
                      <a:pt x="2433" y="722"/>
                    </a:lnTo>
                    <a:lnTo>
                      <a:pt x="2445" y="711"/>
                    </a:lnTo>
                    <a:lnTo>
                      <a:pt x="2458" y="702"/>
                    </a:lnTo>
                    <a:lnTo>
                      <a:pt x="2472" y="693"/>
                    </a:lnTo>
                    <a:lnTo>
                      <a:pt x="2485" y="685"/>
                    </a:lnTo>
                    <a:lnTo>
                      <a:pt x="2499" y="679"/>
                    </a:lnTo>
                    <a:lnTo>
                      <a:pt x="2511" y="672"/>
                    </a:lnTo>
                    <a:lnTo>
                      <a:pt x="2525" y="668"/>
                    </a:lnTo>
                    <a:lnTo>
                      <a:pt x="2538" y="666"/>
                    </a:lnTo>
                    <a:lnTo>
                      <a:pt x="2550" y="665"/>
                    </a:lnTo>
                    <a:lnTo>
                      <a:pt x="2587" y="665"/>
                    </a:lnTo>
                    <a:lnTo>
                      <a:pt x="2617" y="666"/>
                    </a:lnTo>
                    <a:lnTo>
                      <a:pt x="2631" y="667"/>
                    </a:lnTo>
                    <a:lnTo>
                      <a:pt x="2644" y="669"/>
                    </a:lnTo>
                    <a:lnTo>
                      <a:pt x="2656" y="671"/>
                    </a:lnTo>
                    <a:lnTo>
                      <a:pt x="2668" y="676"/>
                    </a:lnTo>
                    <a:lnTo>
                      <a:pt x="2678" y="680"/>
                    </a:lnTo>
                    <a:lnTo>
                      <a:pt x="2690" y="685"/>
                    </a:lnTo>
                    <a:lnTo>
                      <a:pt x="2700" y="691"/>
                    </a:lnTo>
                    <a:lnTo>
                      <a:pt x="2712" y="700"/>
                    </a:lnTo>
                    <a:lnTo>
                      <a:pt x="2724" y="709"/>
                    </a:lnTo>
                    <a:lnTo>
                      <a:pt x="2737" y="720"/>
                    </a:lnTo>
                    <a:lnTo>
                      <a:pt x="2751" y="732"/>
                    </a:lnTo>
                    <a:lnTo>
                      <a:pt x="2765" y="747"/>
                    </a:lnTo>
                    <a:lnTo>
                      <a:pt x="2770" y="751"/>
                    </a:lnTo>
                    <a:lnTo>
                      <a:pt x="2775" y="753"/>
                    </a:lnTo>
                    <a:lnTo>
                      <a:pt x="2779" y="753"/>
                    </a:lnTo>
                    <a:lnTo>
                      <a:pt x="2784" y="751"/>
                    </a:lnTo>
                    <a:lnTo>
                      <a:pt x="2788" y="749"/>
                    </a:lnTo>
                    <a:lnTo>
                      <a:pt x="2793" y="745"/>
                    </a:lnTo>
                    <a:lnTo>
                      <a:pt x="2797" y="740"/>
                    </a:lnTo>
                    <a:lnTo>
                      <a:pt x="2800" y="734"/>
                    </a:lnTo>
                    <a:lnTo>
                      <a:pt x="2806" y="722"/>
                    </a:lnTo>
                    <a:lnTo>
                      <a:pt x="2811" y="708"/>
                    </a:lnTo>
                    <a:lnTo>
                      <a:pt x="2815" y="694"/>
                    </a:lnTo>
                    <a:lnTo>
                      <a:pt x="2816" y="684"/>
                    </a:lnTo>
                    <a:lnTo>
                      <a:pt x="2816" y="669"/>
                    </a:lnTo>
                    <a:lnTo>
                      <a:pt x="2814" y="657"/>
                    </a:lnTo>
                    <a:lnTo>
                      <a:pt x="2811" y="646"/>
                    </a:lnTo>
                    <a:lnTo>
                      <a:pt x="2809" y="638"/>
                    </a:lnTo>
                    <a:lnTo>
                      <a:pt x="2807" y="629"/>
                    </a:lnTo>
                    <a:lnTo>
                      <a:pt x="2808" y="621"/>
                    </a:lnTo>
                    <a:lnTo>
                      <a:pt x="2810" y="613"/>
                    </a:lnTo>
                    <a:lnTo>
                      <a:pt x="2816" y="601"/>
                    </a:lnTo>
                    <a:lnTo>
                      <a:pt x="2799" y="601"/>
                    </a:lnTo>
                    <a:lnTo>
                      <a:pt x="2783" y="599"/>
                    </a:lnTo>
                    <a:lnTo>
                      <a:pt x="2768" y="596"/>
                    </a:lnTo>
                    <a:lnTo>
                      <a:pt x="2755" y="592"/>
                    </a:lnTo>
                    <a:lnTo>
                      <a:pt x="2742" y="586"/>
                    </a:lnTo>
                    <a:lnTo>
                      <a:pt x="2730" y="579"/>
                    </a:lnTo>
                    <a:lnTo>
                      <a:pt x="2719" y="572"/>
                    </a:lnTo>
                    <a:lnTo>
                      <a:pt x="2708" y="563"/>
                    </a:lnTo>
                    <a:lnTo>
                      <a:pt x="2698" y="554"/>
                    </a:lnTo>
                    <a:lnTo>
                      <a:pt x="2689" y="545"/>
                    </a:lnTo>
                    <a:lnTo>
                      <a:pt x="2680" y="533"/>
                    </a:lnTo>
                    <a:lnTo>
                      <a:pt x="2673" y="521"/>
                    </a:lnTo>
                    <a:lnTo>
                      <a:pt x="2666" y="509"/>
                    </a:lnTo>
                    <a:lnTo>
                      <a:pt x="2658" y="496"/>
                    </a:lnTo>
                    <a:lnTo>
                      <a:pt x="2652" y="483"/>
                    </a:lnTo>
                    <a:lnTo>
                      <a:pt x="2646" y="469"/>
                    </a:lnTo>
                    <a:lnTo>
                      <a:pt x="2635" y="440"/>
                    </a:lnTo>
                    <a:lnTo>
                      <a:pt x="2626" y="409"/>
                    </a:lnTo>
                    <a:lnTo>
                      <a:pt x="2616" y="378"/>
                    </a:lnTo>
                    <a:lnTo>
                      <a:pt x="2609" y="345"/>
                    </a:lnTo>
                    <a:lnTo>
                      <a:pt x="2601" y="314"/>
                    </a:lnTo>
                    <a:lnTo>
                      <a:pt x="2593" y="282"/>
                    </a:lnTo>
                    <a:lnTo>
                      <a:pt x="2585" y="251"/>
                    </a:lnTo>
                    <a:lnTo>
                      <a:pt x="2575" y="221"/>
                    </a:lnTo>
                    <a:lnTo>
                      <a:pt x="2572" y="213"/>
                    </a:lnTo>
                    <a:lnTo>
                      <a:pt x="2569" y="205"/>
                    </a:lnTo>
                    <a:lnTo>
                      <a:pt x="2565" y="196"/>
                    </a:lnTo>
                    <a:lnTo>
                      <a:pt x="2561" y="189"/>
                    </a:lnTo>
                    <a:lnTo>
                      <a:pt x="2555" y="183"/>
                    </a:lnTo>
                    <a:lnTo>
                      <a:pt x="2551" y="176"/>
                    </a:lnTo>
                    <a:lnTo>
                      <a:pt x="2546" y="171"/>
                    </a:lnTo>
                    <a:lnTo>
                      <a:pt x="2540" y="166"/>
                    </a:lnTo>
                    <a:lnTo>
                      <a:pt x="2528" y="156"/>
                    </a:lnTo>
                    <a:lnTo>
                      <a:pt x="2515" y="149"/>
                    </a:lnTo>
                    <a:lnTo>
                      <a:pt x="2501" y="143"/>
                    </a:lnTo>
                    <a:lnTo>
                      <a:pt x="2486" y="138"/>
                    </a:lnTo>
                    <a:lnTo>
                      <a:pt x="2455" y="128"/>
                    </a:lnTo>
                    <a:lnTo>
                      <a:pt x="2421" y="120"/>
                    </a:lnTo>
                    <a:lnTo>
                      <a:pt x="2404" y="115"/>
                    </a:lnTo>
                    <a:lnTo>
                      <a:pt x="2388" y="109"/>
                    </a:lnTo>
                    <a:lnTo>
                      <a:pt x="2371" y="103"/>
                    </a:lnTo>
                    <a:lnTo>
                      <a:pt x="2354" y="96"/>
                    </a:lnTo>
                    <a:lnTo>
                      <a:pt x="2354" y="104"/>
                    </a:lnTo>
                    <a:lnTo>
                      <a:pt x="2354" y="113"/>
                    </a:lnTo>
                    <a:lnTo>
                      <a:pt x="2354" y="125"/>
                    </a:lnTo>
                    <a:lnTo>
                      <a:pt x="2355" y="138"/>
                    </a:lnTo>
                    <a:lnTo>
                      <a:pt x="2355" y="150"/>
                    </a:lnTo>
                    <a:lnTo>
                      <a:pt x="2356" y="162"/>
                    </a:lnTo>
                    <a:lnTo>
                      <a:pt x="2358" y="173"/>
                    </a:lnTo>
                    <a:lnTo>
                      <a:pt x="2360" y="184"/>
                    </a:lnTo>
                    <a:lnTo>
                      <a:pt x="2350" y="181"/>
                    </a:lnTo>
                    <a:lnTo>
                      <a:pt x="2339" y="175"/>
                    </a:lnTo>
                    <a:lnTo>
                      <a:pt x="2329" y="171"/>
                    </a:lnTo>
                    <a:lnTo>
                      <a:pt x="2319" y="165"/>
                    </a:lnTo>
                    <a:lnTo>
                      <a:pt x="2299" y="153"/>
                    </a:lnTo>
                    <a:lnTo>
                      <a:pt x="2281" y="140"/>
                    </a:lnTo>
                    <a:lnTo>
                      <a:pt x="2245" y="109"/>
                    </a:lnTo>
                    <a:lnTo>
                      <a:pt x="2210" y="78"/>
                    </a:lnTo>
                    <a:lnTo>
                      <a:pt x="2192" y="63"/>
                    </a:lnTo>
                    <a:lnTo>
                      <a:pt x="2176" y="48"/>
                    </a:lnTo>
                    <a:lnTo>
                      <a:pt x="2159" y="36"/>
                    </a:lnTo>
                    <a:lnTo>
                      <a:pt x="2141" y="24"/>
                    </a:lnTo>
                    <a:lnTo>
                      <a:pt x="2133" y="19"/>
                    </a:lnTo>
                    <a:lnTo>
                      <a:pt x="2124" y="14"/>
                    </a:lnTo>
                    <a:lnTo>
                      <a:pt x="2115" y="11"/>
                    </a:lnTo>
                    <a:lnTo>
                      <a:pt x="2106" y="6"/>
                    </a:lnTo>
                    <a:lnTo>
                      <a:pt x="2097" y="4"/>
                    </a:lnTo>
                    <a:lnTo>
                      <a:pt x="2088" y="2"/>
                    </a:lnTo>
                    <a:lnTo>
                      <a:pt x="2078" y="1"/>
                    </a:lnTo>
                    <a:lnTo>
                      <a:pt x="2069" y="0"/>
                    </a:lnTo>
                    <a:lnTo>
                      <a:pt x="2058" y="1"/>
                    </a:lnTo>
                    <a:lnTo>
                      <a:pt x="2048" y="1"/>
                    </a:lnTo>
                    <a:lnTo>
                      <a:pt x="2037" y="3"/>
                    </a:lnTo>
                    <a:lnTo>
                      <a:pt x="2028" y="5"/>
                    </a:lnTo>
                    <a:lnTo>
                      <a:pt x="2007" y="11"/>
                    </a:lnTo>
                    <a:lnTo>
                      <a:pt x="1988" y="17"/>
                    </a:lnTo>
                    <a:lnTo>
                      <a:pt x="1968" y="25"/>
                    </a:lnTo>
                    <a:lnTo>
                      <a:pt x="1950" y="35"/>
                    </a:lnTo>
                    <a:lnTo>
                      <a:pt x="1932" y="44"/>
                    </a:lnTo>
                    <a:lnTo>
                      <a:pt x="1915" y="55"/>
                    </a:lnTo>
                    <a:lnTo>
                      <a:pt x="1882" y="74"/>
                    </a:lnTo>
                    <a:lnTo>
                      <a:pt x="1853" y="91"/>
                    </a:lnTo>
                    <a:lnTo>
                      <a:pt x="1839" y="98"/>
                    </a:lnTo>
                    <a:lnTo>
                      <a:pt x="1826" y="103"/>
                    </a:lnTo>
                    <a:lnTo>
                      <a:pt x="1815" y="107"/>
                    </a:lnTo>
                    <a:lnTo>
                      <a:pt x="1803" y="108"/>
                    </a:lnTo>
                    <a:lnTo>
                      <a:pt x="1787" y="107"/>
                    </a:lnTo>
                    <a:lnTo>
                      <a:pt x="1769" y="106"/>
                    </a:lnTo>
                    <a:lnTo>
                      <a:pt x="1750" y="104"/>
                    </a:lnTo>
                    <a:lnTo>
                      <a:pt x="1731" y="101"/>
                    </a:lnTo>
                    <a:lnTo>
                      <a:pt x="1691" y="92"/>
                    </a:lnTo>
                    <a:lnTo>
                      <a:pt x="1652" y="83"/>
                    </a:lnTo>
                    <a:lnTo>
                      <a:pt x="1614" y="72"/>
                    </a:lnTo>
                    <a:lnTo>
                      <a:pt x="1580" y="60"/>
                    </a:lnTo>
                    <a:lnTo>
                      <a:pt x="1549" y="48"/>
                    </a:lnTo>
                    <a:lnTo>
                      <a:pt x="1525" y="38"/>
                    </a:lnTo>
                    <a:lnTo>
                      <a:pt x="1525" y="52"/>
                    </a:lnTo>
                    <a:lnTo>
                      <a:pt x="1527" y="64"/>
                    </a:lnTo>
                    <a:lnTo>
                      <a:pt x="1530" y="75"/>
                    </a:lnTo>
                    <a:lnTo>
                      <a:pt x="1532" y="83"/>
                    </a:lnTo>
                    <a:lnTo>
                      <a:pt x="1535" y="92"/>
                    </a:lnTo>
                    <a:lnTo>
                      <a:pt x="1538" y="100"/>
                    </a:lnTo>
                    <a:lnTo>
                      <a:pt x="1541" y="107"/>
                    </a:lnTo>
                    <a:lnTo>
                      <a:pt x="1544" y="115"/>
                    </a:lnTo>
                    <a:lnTo>
                      <a:pt x="1498" y="140"/>
                    </a:lnTo>
                    <a:lnTo>
                      <a:pt x="1455" y="165"/>
                    </a:lnTo>
                    <a:lnTo>
                      <a:pt x="1415" y="188"/>
                    </a:lnTo>
                    <a:lnTo>
                      <a:pt x="1376" y="211"/>
                    </a:lnTo>
                    <a:lnTo>
                      <a:pt x="1339" y="233"/>
                    </a:lnTo>
                    <a:lnTo>
                      <a:pt x="1302" y="255"/>
                    </a:lnTo>
                    <a:lnTo>
                      <a:pt x="1265" y="276"/>
                    </a:lnTo>
                    <a:lnTo>
                      <a:pt x="1227" y="298"/>
                    </a:lnTo>
                    <a:lnTo>
                      <a:pt x="1222" y="305"/>
                    </a:lnTo>
                    <a:lnTo>
                      <a:pt x="1216" y="314"/>
                    </a:lnTo>
                    <a:lnTo>
                      <a:pt x="1210" y="320"/>
                    </a:lnTo>
                    <a:lnTo>
                      <a:pt x="1203" y="326"/>
                    </a:lnTo>
                    <a:lnTo>
                      <a:pt x="1190" y="338"/>
                    </a:lnTo>
                    <a:lnTo>
                      <a:pt x="1175" y="347"/>
                    </a:lnTo>
                    <a:lnTo>
                      <a:pt x="1146" y="364"/>
                    </a:lnTo>
                    <a:lnTo>
                      <a:pt x="1115" y="379"/>
                    </a:lnTo>
                    <a:lnTo>
                      <a:pt x="1100" y="386"/>
                    </a:lnTo>
                    <a:lnTo>
                      <a:pt x="1087" y="393"/>
                    </a:lnTo>
                    <a:lnTo>
                      <a:pt x="1073" y="402"/>
                    </a:lnTo>
                    <a:lnTo>
                      <a:pt x="1062" y="411"/>
                    </a:lnTo>
                    <a:lnTo>
                      <a:pt x="1056" y="418"/>
                    </a:lnTo>
                    <a:lnTo>
                      <a:pt x="1051" y="423"/>
                    </a:lnTo>
                    <a:lnTo>
                      <a:pt x="1047" y="429"/>
                    </a:lnTo>
                    <a:lnTo>
                      <a:pt x="1043" y="435"/>
                    </a:lnTo>
                    <a:lnTo>
                      <a:pt x="1040" y="443"/>
                    </a:lnTo>
                    <a:lnTo>
                      <a:pt x="1036" y="451"/>
                    </a:lnTo>
                    <a:lnTo>
                      <a:pt x="1033" y="460"/>
                    </a:lnTo>
                    <a:lnTo>
                      <a:pt x="1031" y="469"/>
                    </a:lnTo>
                    <a:lnTo>
                      <a:pt x="1028" y="490"/>
                    </a:lnTo>
                    <a:lnTo>
                      <a:pt x="1024" y="508"/>
                    </a:lnTo>
                    <a:lnTo>
                      <a:pt x="1020" y="524"/>
                    </a:lnTo>
                    <a:lnTo>
                      <a:pt x="1015" y="536"/>
                    </a:lnTo>
                    <a:lnTo>
                      <a:pt x="1011" y="548"/>
                    </a:lnTo>
                    <a:lnTo>
                      <a:pt x="1006" y="558"/>
                    </a:lnTo>
                    <a:lnTo>
                      <a:pt x="1001" y="568"/>
                    </a:lnTo>
                    <a:lnTo>
                      <a:pt x="995" y="576"/>
                    </a:lnTo>
                    <a:lnTo>
                      <a:pt x="982" y="592"/>
                    </a:lnTo>
                    <a:lnTo>
                      <a:pt x="967" y="608"/>
                    </a:lnTo>
                    <a:lnTo>
                      <a:pt x="959" y="618"/>
                    </a:lnTo>
                    <a:lnTo>
                      <a:pt x="949" y="629"/>
                    </a:lnTo>
                    <a:lnTo>
                      <a:pt x="940" y="643"/>
                    </a:lnTo>
                    <a:lnTo>
                      <a:pt x="931" y="659"/>
                    </a:lnTo>
                    <a:lnTo>
                      <a:pt x="915" y="679"/>
                    </a:lnTo>
                    <a:lnTo>
                      <a:pt x="900" y="696"/>
                    </a:lnTo>
                    <a:lnTo>
                      <a:pt x="885" y="710"/>
                    </a:lnTo>
                    <a:lnTo>
                      <a:pt x="872" y="724"/>
                    </a:lnTo>
                    <a:lnTo>
                      <a:pt x="858" y="734"/>
                    </a:lnTo>
                    <a:lnTo>
                      <a:pt x="845" y="744"/>
                    </a:lnTo>
                    <a:lnTo>
                      <a:pt x="831" y="753"/>
                    </a:lnTo>
                    <a:lnTo>
                      <a:pt x="817" y="761"/>
                    </a:lnTo>
                    <a:lnTo>
                      <a:pt x="792" y="775"/>
                    </a:lnTo>
                    <a:lnTo>
                      <a:pt x="766" y="789"/>
                    </a:lnTo>
                    <a:lnTo>
                      <a:pt x="753" y="797"/>
                    </a:lnTo>
                    <a:lnTo>
                      <a:pt x="741" y="807"/>
                    </a:lnTo>
                    <a:lnTo>
                      <a:pt x="728" y="817"/>
                    </a:lnTo>
                    <a:lnTo>
                      <a:pt x="714" y="830"/>
                    </a:lnTo>
                    <a:lnTo>
                      <a:pt x="689" y="856"/>
                    </a:lnTo>
                    <a:lnTo>
                      <a:pt x="664" y="881"/>
                    </a:lnTo>
                    <a:lnTo>
                      <a:pt x="640" y="908"/>
                    </a:lnTo>
                    <a:lnTo>
                      <a:pt x="619" y="935"/>
                    </a:lnTo>
                    <a:lnTo>
                      <a:pt x="610" y="948"/>
                    </a:lnTo>
                    <a:lnTo>
                      <a:pt x="601" y="962"/>
                    </a:lnTo>
                    <a:lnTo>
                      <a:pt x="594" y="974"/>
                    </a:lnTo>
                    <a:lnTo>
                      <a:pt x="587" y="988"/>
                    </a:lnTo>
                    <a:lnTo>
                      <a:pt x="582" y="1003"/>
                    </a:lnTo>
                    <a:lnTo>
                      <a:pt x="579" y="1016"/>
                    </a:lnTo>
                    <a:lnTo>
                      <a:pt x="576" y="1030"/>
                    </a:lnTo>
                    <a:lnTo>
                      <a:pt x="576" y="1045"/>
                    </a:lnTo>
                    <a:lnTo>
                      <a:pt x="598" y="1034"/>
                    </a:lnTo>
                    <a:lnTo>
                      <a:pt x="618" y="1024"/>
                    </a:lnTo>
                    <a:lnTo>
                      <a:pt x="637" y="1013"/>
                    </a:lnTo>
                    <a:lnTo>
                      <a:pt x="655" y="1004"/>
                    </a:lnTo>
                    <a:lnTo>
                      <a:pt x="672" y="994"/>
                    </a:lnTo>
                    <a:lnTo>
                      <a:pt x="691" y="987"/>
                    </a:lnTo>
                    <a:lnTo>
                      <a:pt x="701" y="985"/>
                    </a:lnTo>
                    <a:lnTo>
                      <a:pt x="711" y="983"/>
                    </a:lnTo>
                    <a:lnTo>
                      <a:pt x="722" y="982"/>
                    </a:lnTo>
                    <a:lnTo>
                      <a:pt x="733" y="981"/>
                    </a:lnTo>
                    <a:lnTo>
                      <a:pt x="749" y="982"/>
                    </a:lnTo>
                    <a:lnTo>
                      <a:pt x="766" y="985"/>
                    </a:lnTo>
                    <a:lnTo>
                      <a:pt x="784" y="990"/>
                    </a:lnTo>
                    <a:lnTo>
                      <a:pt x="800" y="995"/>
                    </a:lnTo>
                    <a:lnTo>
                      <a:pt x="816" y="1002"/>
                    </a:lnTo>
                    <a:lnTo>
                      <a:pt x="830" y="1008"/>
                    </a:lnTo>
                    <a:lnTo>
                      <a:pt x="840" y="1014"/>
                    </a:lnTo>
                    <a:lnTo>
                      <a:pt x="848" y="1020"/>
                    </a:lnTo>
                    <a:lnTo>
                      <a:pt x="849" y="1005"/>
                    </a:lnTo>
                    <a:lnTo>
                      <a:pt x="852" y="990"/>
                    </a:lnTo>
                    <a:lnTo>
                      <a:pt x="854" y="978"/>
                    </a:lnTo>
                    <a:lnTo>
                      <a:pt x="857" y="964"/>
                    </a:lnTo>
                    <a:lnTo>
                      <a:pt x="861" y="952"/>
                    </a:lnTo>
                    <a:lnTo>
                      <a:pt x="865" y="941"/>
                    </a:lnTo>
                    <a:lnTo>
                      <a:pt x="871" y="929"/>
                    </a:lnTo>
                    <a:lnTo>
                      <a:pt x="876" y="919"/>
                    </a:lnTo>
                    <a:lnTo>
                      <a:pt x="881" y="908"/>
                    </a:lnTo>
                    <a:lnTo>
                      <a:pt x="888" y="899"/>
                    </a:lnTo>
                    <a:lnTo>
                      <a:pt x="894" y="891"/>
                    </a:lnTo>
                    <a:lnTo>
                      <a:pt x="901" y="881"/>
                    </a:lnTo>
                    <a:lnTo>
                      <a:pt x="908" y="874"/>
                    </a:lnTo>
                    <a:lnTo>
                      <a:pt x="917" y="866"/>
                    </a:lnTo>
                    <a:lnTo>
                      <a:pt x="924" y="859"/>
                    </a:lnTo>
                    <a:lnTo>
                      <a:pt x="934" y="852"/>
                    </a:lnTo>
                    <a:lnTo>
                      <a:pt x="950" y="840"/>
                    </a:lnTo>
                    <a:lnTo>
                      <a:pt x="969" y="831"/>
                    </a:lnTo>
                    <a:lnTo>
                      <a:pt x="989" y="822"/>
                    </a:lnTo>
                    <a:lnTo>
                      <a:pt x="1009" y="815"/>
                    </a:lnTo>
                    <a:lnTo>
                      <a:pt x="1030" y="810"/>
                    </a:lnTo>
                    <a:lnTo>
                      <a:pt x="1052" y="807"/>
                    </a:lnTo>
                    <a:lnTo>
                      <a:pt x="1073" y="805"/>
                    </a:lnTo>
                    <a:lnTo>
                      <a:pt x="1094" y="804"/>
                    </a:lnTo>
                    <a:lnTo>
                      <a:pt x="1120" y="805"/>
                    </a:lnTo>
                    <a:lnTo>
                      <a:pt x="1146" y="806"/>
                    </a:lnTo>
                    <a:lnTo>
                      <a:pt x="1170" y="808"/>
                    </a:lnTo>
                    <a:lnTo>
                      <a:pt x="1193" y="811"/>
                    </a:lnTo>
                    <a:lnTo>
                      <a:pt x="1213" y="813"/>
                    </a:lnTo>
                    <a:lnTo>
                      <a:pt x="1229" y="815"/>
                    </a:lnTo>
                    <a:lnTo>
                      <a:pt x="1243" y="816"/>
                    </a:lnTo>
                    <a:lnTo>
                      <a:pt x="1253" y="817"/>
                    </a:lnTo>
                    <a:lnTo>
                      <a:pt x="1258" y="839"/>
                    </a:lnTo>
                    <a:lnTo>
                      <a:pt x="1261" y="858"/>
                    </a:lnTo>
                    <a:lnTo>
                      <a:pt x="1262" y="875"/>
                    </a:lnTo>
                    <a:lnTo>
                      <a:pt x="1262" y="890"/>
                    </a:lnTo>
                    <a:lnTo>
                      <a:pt x="1261" y="902"/>
                    </a:lnTo>
                    <a:lnTo>
                      <a:pt x="1259" y="914"/>
                    </a:lnTo>
                    <a:lnTo>
                      <a:pt x="1256" y="923"/>
                    </a:lnTo>
                    <a:lnTo>
                      <a:pt x="1252" y="933"/>
                    </a:lnTo>
                    <a:lnTo>
                      <a:pt x="1244" y="947"/>
                    </a:lnTo>
                    <a:lnTo>
                      <a:pt x="1236" y="963"/>
                    </a:lnTo>
                    <a:lnTo>
                      <a:pt x="1233" y="970"/>
                    </a:lnTo>
                    <a:lnTo>
                      <a:pt x="1229" y="980"/>
                    </a:lnTo>
                    <a:lnTo>
                      <a:pt x="1228" y="989"/>
                    </a:lnTo>
                    <a:lnTo>
                      <a:pt x="1227" y="1000"/>
                    </a:lnTo>
                    <a:lnTo>
                      <a:pt x="1228" y="1005"/>
                    </a:lnTo>
                    <a:lnTo>
                      <a:pt x="1233" y="1010"/>
                    </a:lnTo>
                    <a:lnTo>
                      <a:pt x="1239" y="1017"/>
                    </a:lnTo>
                    <a:lnTo>
                      <a:pt x="1246" y="1026"/>
                    </a:lnTo>
                    <a:lnTo>
                      <a:pt x="1267" y="1045"/>
                    </a:lnTo>
                    <a:lnTo>
                      <a:pt x="1290" y="1066"/>
                    </a:lnTo>
                    <a:lnTo>
                      <a:pt x="1316" y="1086"/>
                    </a:lnTo>
                    <a:lnTo>
                      <a:pt x="1340" y="1105"/>
                    </a:lnTo>
                    <a:lnTo>
                      <a:pt x="1360" y="1118"/>
                    </a:lnTo>
                    <a:lnTo>
                      <a:pt x="1373" y="1127"/>
                    </a:lnTo>
                    <a:lnTo>
                      <a:pt x="1364" y="1140"/>
                    </a:lnTo>
                    <a:lnTo>
                      <a:pt x="1354" y="1155"/>
                    </a:lnTo>
                    <a:lnTo>
                      <a:pt x="1345" y="1171"/>
                    </a:lnTo>
                    <a:lnTo>
                      <a:pt x="1335" y="1187"/>
                    </a:lnTo>
                    <a:lnTo>
                      <a:pt x="1326" y="1205"/>
                    </a:lnTo>
                    <a:lnTo>
                      <a:pt x="1317" y="1222"/>
                    </a:lnTo>
                    <a:lnTo>
                      <a:pt x="1306" y="1238"/>
                    </a:lnTo>
                    <a:lnTo>
                      <a:pt x="1297" y="1253"/>
                    </a:lnTo>
                    <a:lnTo>
                      <a:pt x="1287" y="1264"/>
                    </a:lnTo>
                    <a:lnTo>
                      <a:pt x="1278" y="1273"/>
                    </a:lnTo>
                    <a:lnTo>
                      <a:pt x="1269" y="1281"/>
                    </a:lnTo>
                    <a:lnTo>
                      <a:pt x="1261" y="1289"/>
                    </a:lnTo>
                    <a:lnTo>
                      <a:pt x="1259" y="1292"/>
                    </a:lnTo>
                    <a:lnTo>
                      <a:pt x="1256" y="1296"/>
                    </a:lnTo>
                    <a:lnTo>
                      <a:pt x="1255" y="1301"/>
                    </a:lnTo>
                    <a:lnTo>
                      <a:pt x="1254" y="1306"/>
                    </a:lnTo>
                    <a:lnTo>
                      <a:pt x="1254" y="1311"/>
                    </a:lnTo>
                    <a:lnTo>
                      <a:pt x="1255" y="1316"/>
                    </a:lnTo>
                    <a:lnTo>
                      <a:pt x="1256" y="1323"/>
                    </a:lnTo>
                    <a:lnTo>
                      <a:pt x="1259" y="1329"/>
                    </a:lnTo>
                    <a:lnTo>
                      <a:pt x="1267" y="1347"/>
                    </a:lnTo>
                    <a:lnTo>
                      <a:pt x="1277" y="1363"/>
                    </a:lnTo>
                    <a:lnTo>
                      <a:pt x="1286" y="1376"/>
                    </a:lnTo>
                    <a:lnTo>
                      <a:pt x="1297" y="1388"/>
                    </a:lnTo>
                    <a:lnTo>
                      <a:pt x="1307" y="1398"/>
                    </a:lnTo>
                    <a:lnTo>
                      <a:pt x="1318" y="1407"/>
                    </a:lnTo>
                    <a:lnTo>
                      <a:pt x="1328" y="1415"/>
                    </a:lnTo>
                    <a:lnTo>
                      <a:pt x="1340" y="1421"/>
                    </a:lnTo>
                    <a:lnTo>
                      <a:pt x="1363" y="1432"/>
                    </a:lnTo>
                    <a:lnTo>
                      <a:pt x="1386" y="1439"/>
                    </a:lnTo>
                    <a:lnTo>
                      <a:pt x="1408" y="1447"/>
                    </a:lnTo>
                    <a:lnTo>
                      <a:pt x="1430" y="1456"/>
                    </a:lnTo>
                    <a:lnTo>
                      <a:pt x="1354" y="1494"/>
                    </a:lnTo>
                    <a:lnTo>
                      <a:pt x="1349" y="1526"/>
                    </a:lnTo>
                    <a:lnTo>
                      <a:pt x="1344" y="1557"/>
                    </a:lnTo>
                    <a:lnTo>
                      <a:pt x="1338" y="1586"/>
                    </a:lnTo>
                    <a:lnTo>
                      <a:pt x="1331" y="1615"/>
                    </a:lnTo>
                    <a:lnTo>
                      <a:pt x="1324" y="1643"/>
                    </a:lnTo>
                    <a:lnTo>
                      <a:pt x="1317" y="1669"/>
                    </a:lnTo>
                    <a:lnTo>
                      <a:pt x="1309" y="1694"/>
                    </a:lnTo>
                    <a:lnTo>
                      <a:pt x="1301" y="1718"/>
                    </a:lnTo>
                    <a:lnTo>
                      <a:pt x="1292" y="1741"/>
                    </a:lnTo>
                    <a:lnTo>
                      <a:pt x="1283" y="1764"/>
                    </a:lnTo>
                    <a:lnTo>
                      <a:pt x="1274" y="1785"/>
                    </a:lnTo>
                    <a:lnTo>
                      <a:pt x="1263" y="1806"/>
                    </a:lnTo>
                    <a:lnTo>
                      <a:pt x="1253" y="1826"/>
                    </a:lnTo>
                    <a:lnTo>
                      <a:pt x="1241" y="1845"/>
                    </a:lnTo>
                    <a:lnTo>
                      <a:pt x="1229" y="1863"/>
                    </a:lnTo>
                    <a:lnTo>
                      <a:pt x="1218" y="1881"/>
                    </a:lnTo>
                    <a:lnTo>
                      <a:pt x="1205" y="1897"/>
                    </a:lnTo>
                    <a:lnTo>
                      <a:pt x="1193" y="1913"/>
                    </a:lnTo>
                    <a:lnTo>
                      <a:pt x="1179" y="1929"/>
                    </a:lnTo>
                    <a:lnTo>
                      <a:pt x="1166" y="1944"/>
                    </a:lnTo>
                    <a:lnTo>
                      <a:pt x="1152" y="1957"/>
                    </a:lnTo>
                    <a:lnTo>
                      <a:pt x="1137" y="1971"/>
                    </a:lnTo>
                    <a:lnTo>
                      <a:pt x="1122" y="1984"/>
                    </a:lnTo>
                    <a:lnTo>
                      <a:pt x="1107" y="1996"/>
                    </a:lnTo>
                    <a:lnTo>
                      <a:pt x="1091" y="2009"/>
                    </a:lnTo>
                    <a:lnTo>
                      <a:pt x="1074" y="2020"/>
                    </a:lnTo>
                    <a:lnTo>
                      <a:pt x="1057" y="2032"/>
                    </a:lnTo>
                    <a:lnTo>
                      <a:pt x="1041" y="2042"/>
                    </a:lnTo>
                    <a:lnTo>
                      <a:pt x="1005" y="2063"/>
                    </a:lnTo>
                    <a:lnTo>
                      <a:pt x="968" y="2082"/>
                    </a:lnTo>
                    <a:lnTo>
                      <a:pt x="947" y="2106"/>
                    </a:lnTo>
                    <a:lnTo>
                      <a:pt x="927" y="2126"/>
                    </a:lnTo>
                    <a:lnTo>
                      <a:pt x="910" y="2142"/>
                    </a:lnTo>
                    <a:lnTo>
                      <a:pt x="892" y="2154"/>
                    </a:lnTo>
                    <a:lnTo>
                      <a:pt x="874" y="2165"/>
                    </a:lnTo>
                    <a:lnTo>
                      <a:pt x="857" y="2172"/>
                    </a:lnTo>
                    <a:lnTo>
                      <a:pt x="840" y="2177"/>
                    </a:lnTo>
                    <a:lnTo>
                      <a:pt x="824" y="2182"/>
                    </a:lnTo>
                    <a:lnTo>
                      <a:pt x="790" y="2188"/>
                    </a:lnTo>
                    <a:lnTo>
                      <a:pt x="754" y="2192"/>
                    </a:lnTo>
                    <a:lnTo>
                      <a:pt x="735" y="2196"/>
                    </a:lnTo>
                    <a:lnTo>
                      <a:pt x="715" y="2200"/>
                    </a:lnTo>
                    <a:lnTo>
                      <a:pt x="693" y="2207"/>
                    </a:lnTo>
                    <a:lnTo>
                      <a:pt x="670" y="2215"/>
                    </a:lnTo>
                    <a:lnTo>
                      <a:pt x="654" y="2221"/>
                    </a:lnTo>
                    <a:lnTo>
                      <a:pt x="638" y="2230"/>
                    </a:lnTo>
                    <a:lnTo>
                      <a:pt x="623" y="2238"/>
                    </a:lnTo>
                    <a:lnTo>
                      <a:pt x="611" y="2249"/>
                    </a:lnTo>
                    <a:lnTo>
                      <a:pt x="598" y="2259"/>
                    </a:lnTo>
                    <a:lnTo>
                      <a:pt x="585" y="2271"/>
                    </a:lnTo>
                    <a:lnTo>
                      <a:pt x="574" y="2283"/>
                    </a:lnTo>
                    <a:lnTo>
                      <a:pt x="563" y="2295"/>
                    </a:lnTo>
                    <a:lnTo>
                      <a:pt x="540" y="2319"/>
                    </a:lnTo>
                    <a:lnTo>
                      <a:pt x="516" y="2342"/>
                    </a:lnTo>
                    <a:lnTo>
                      <a:pt x="503" y="2353"/>
                    </a:lnTo>
                    <a:lnTo>
                      <a:pt x="488" y="2363"/>
                    </a:lnTo>
                    <a:lnTo>
                      <a:pt x="472" y="2371"/>
                    </a:lnTo>
                    <a:lnTo>
                      <a:pt x="455" y="2380"/>
                    </a:lnTo>
                    <a:lnTo>
                      <a:pt x="448" y="2383"/>
                    </a:lnTo>
                    <a:lnTo>
                      <a:pt x="440" y="2385"/>
                    </a:lnTo>
                    <a:lnTo>
                      <a:pt x="431" y="2387"/>
                    </a:lnTo>
                    <a:lnTo>
                      <a:pt x="422" y="2389"/>
                    </a:lnTo>
                    <a:lnTo>
                      <a:pt x="404" y="2390"/>
                    </a:lnTo>
                    <a:lnTo>
                      <a:pt x="386" y="2390"/>
                    </a:lnTo>
                    <a:lnTo>
                      <a:pt x="367" y="2389"/>
                    </a:lnTo>
                    <a:lnTo>
                      <a:pt x="349" y="2387"/>
                    </a:lnTo>
                    <a:lnTo>
                      <a:pt x="332" y="2384"/>
                    </a:lnTo>
                    <a:lnTo>
                      <a:pt x="315" y="2381"/>
                    </a:lnTo>
                    <a:lnTo>
                      <a:pt x="298" y="2379"/>
                    </a:lnTo>
                    <a:lnTo>
                      <a:pt x="283" y="2376"/>
                    </a:lnTo>
                    <a:lnTo>
                      <a:pt x="271" y="2375"/>
                    </a:lnTo>
                    <a:lnTo>
                      <a:pt x="259" y="2375"/>
                    </a:lnTo>
                    <a:lnTo>
                      <a:pt x="255" y="2375"/>
                    </a:lnTo>
                    <a:lnTo>
                      <a:pt x="251" y="2376"/>
                    </a:lnTo>
                    <a:lnTo>
                      <a:pt x="247" y="2377"/>
                    </a:lnTo>
                    <a:lnTo>
                      <a:pt x="244" y="2379"/>
                    </a:lnTo>
                    <a:lnTo>
                      <a:pt x="242" y="2381"/>
                    </a:lnTo>
                    <a:lnTo>
                      <a:pt x="240" y="2384"/>
                    </a:lnTo>
                    <a:lnTo>
                      <a:pt x="240" y="2388"/>
                    </a:lnTo>
                    <a:lnTo>
                      <a:pt x="240" y="2392"/>
                    </a:lnTo>
                    <a:lnTo>
                      <a:pt x="239" y="2406"/>
                    </a:lnTo>
                    <a:lnTo>
                      <a:pt x="238" y="2419"/>
                    </a:lnTo>
                    <a:lnTo>
                      <a:pt x="237" y="2431"/>
                    </a:lnTo>
                    <a:lnTo>
                      <a:pt x="234" y="2442"/>
                    </a:lnTo>
                    <a:lnTo>
                      <a:pt x="228" y="2462"/>
                    </a:lnTo>
                    <a:lnTo>
                      <a:pt x="221" y="2477"/>
                    </a:lnTo>
                    <a:lnTo>
                      <a:pt x="214" y="2490"/>
                    </a:lnTo>
                    <a:lnTo>
                      <a:pt x="208" y="2499"/>
                    </a:lnTo>
                    <a:lnTo>
                      <a:pt x="204" y="2505"/>
                    </a:lnTo>
                    <a:lnTo>
                      <a:pt x="203" y="2506"/>
                    </a:lnTo>
                    <a:lnTo>
                      <a:pt x="200" y="2515"/>
                    </a:lnTo>
                    <a:lnTo>
                      <a:pt x="198" y="2520"/>
                    </a:lnTo>
                    <a:lnTo>
                      <a:pt x="197" y="2521"/>
                    </a:lnTo>
                    <a:lnTo>
                      <a:pt x="195" y="2522"/>
                    </a:lnTo>
                    <a:lnTo>
                      <a:pt x="194" y="2522"/>
                    </a:lnTo>
                    <a:lnTo>
                      <a:pt x="192" y="2522"/>
                    </a:lnTo>
                    <a:lnTo>
                      <a:pt x="182" y="2518"/>
                    </a:lnTo>
                    <a:lnTo>
                      <a:pt x="168" y="2512"/>
                    </a:lnTo>
                    <a:lnTo>
                      <a:pt x="158" y="2511"/>
                    </a:lnTo>
                    <a:lnTo>
                      <a:pt x="148" y="2510"/>
                    </a:lnTo>
                    <a:lnTo>
                      <a:pt x="143" y="2511"/>
                    </a:lnTo>
                    <a:lnTo>
                      <a:pt x="136" y="2512"/>
                    </a:lnTo>
                    <a:lnTo>
                      <a:pt x="130" y="2514"/>
                    </a:lnTo>
                    <a:lnTo>
                      <a:pt x="124" y="2517"/>
                    </a:lnTo>
                    <a:lnTo>
                      <a:pt x="116" y="2520"/>
                    </a:lnTo>
                    <a:lnTo>
                      <a:pt x="109" y="2525"/>
                    </a:lnTo>
                    <a:lnTo>
                      <a:pt x="102" y="2530"/>
                    </a:lnTo>
                    <a:lnTo>
                      <a:pt x="93" y="2537"/>
                    </a:lnTo>
                    <a:lnTo>
                      <a:pt x="85" y="2544"/>
                    </a:lnTo>
                    <a:lnTo>
                      <a:pt x="76" y="2554"/>
                    </a:lnTo>
                    <a:lnTo>
                      <a:pt x="66" y="2564"/>
                    </a:lnTo>
                    <a:lnTo>
                      <a:pt x="57" y="2576"/>
                    </a:lnTo>
                    <a:lnTo>
                      <a:pt x="47" y="2578"/>
                    </a:lnTo>
                    <a:lnTo>
                      <a:pt x="39" y="2580"/>
                    </a:lnTo>
                    <a:lnTo>
                      <a:pt x="32" y="2583"/>
                    </a:lnTo>
                    <a:lnTo>
                      <a:pt x="25" y="2585"/>
                    </a:lnTo>
                    <a:lnTo>
                      <a:pt x="21" y="2589"/>
                    </a:lnTo>
                    <a:lnTo>
                      <a:pt x="17" y="2593"/>
                    </a:lnTo>
                    <a:lnTo>
                      <a:pt x="14" y="2596"/>
                    </a:lnTo>
                    <a:lnTo>
                      <a:pt x="12" y="2600"/>
                    </a:lnTo>
                    <a:lnTo>
                      <a:pt x="8" y="2611"/>
                    </a:lnTo>
                    <a:lnTo>
                      <a:pt x="6" y="2623"/>
                    </a:lnTo>
                    <a:lnTo>
                      <a:pt x="3" y="2639"/>
                    </a:lnTo>
                    <a:lnTo>
                      <a:pt x="0" y="2658"/>
                    </a:lnTo>
                    <a:lnTo>
                      <a:pt x="23" y="2657"/>
                    </a:lnTo>
                    <a:lnTo>
                      <a:pt x="47" y="2658"/>
                    </a:lnTo>
                    <a:lnTo>
                      <a:pt x="71" y="2659"/>
                    </a:lnTo>
                    <a:lnTo>
                      <a:pt x="93" y="2662"/>
                    </a:lnTo>
                    <a:lnTo>
                      <a:pt x="115" y="2665"/>
                    </a:lnTo>
                    <a:lnTo>
                      <a:pt x="134" y="2668"/>
                    </a:lnTo>
                    <a:lnTo>
                      <a:pt x="151" y="2669"/>
                    </a:lnTo>
                    <a:lnTo>
                      <a:pt x="165" y="2670"/>
                    </a:lnTo>
                    <a:lnTo>
                      <a:pt x="170" y="2671"/>
                    </a:lnTo>
                    <a:lnTo>
                      <a:pt x="175" y="2673"/>
                    </a:lnTo>
                    <a:lnTo>
                      <a:pt x="182" y="2678"/>
                    </a:lnTo>
                    <a:lnTo>
                      <a:pt x="186" y="2683"/>
                    </a:lnTo>
                    <a:lnTo>
                      <a:pt x="191" y="2689"/>
                    </a:lnTo>
                    <a:lnTo>
                      <a:pt x="194" y="2698"/>
                    </a:lnTo>
                    <a:lnTo>
                      <a:pt x="198" y="2707"/>
                    </a:lnTo>
                    <a:lnTo>
                      <a:pt x="200" y="2718"/>
                    </a:lnTo>
                    <a:lnTo>
                      <a:pt x="203" y="2729"/>
                    </a:lnTo>
                    <a:lnTo>
                      <a:pt x="204" y="2742"/>
                    </a:lnTo>
                    <a:lnTo>
                      <a:pt x="204" y="2755"/>
                    </a:lnTo>
                    <a:lnTo>
                      <a:pt x="204" y="2769"/>
                    </a:lnTo>
                    <a:lnTo>
                      <a:pt x="201" y="2785"/>
                    </a:lnTo>
                    <a:lnTo>
                      <a:pt x="198" y="2800"/>
                    </a:lnTo>
                    <a:lnTo>
                      <a:pt x="195" y="2817"/>
                    </a:lnTo>
                    <a:lnTo>
                      <a:pt x="190" y="2835"/>
                    </a:lnTo>
                    <a:lnTo>
                      <a:pt x="186" y="2845"/>
                    </a:lnTo>
                    <a:lnTo>
                      <a:pt x="180" y="2854"/>
                    </a:lnTo>
                    <a:lnTo>
                      <a:pt x="173" y="2860"/>
                    </a:lnTo>
                    <a:lnTo>
                      <a:pt x="166" y="2864"/>
                    </a:lnTo>
                    <a:lnTo>
                      <a:pt x="158" y="2869"/>
                    </a:lnTo>
                    <a:lnTo>
                      <a:pt x="150" y="2871"/>
                    </a:lnTo>
                    <a:lnTo>
                      <a:pt x="141" y="2873"/>
                    </a:lnTo>
                    <a:lnTo>
                      <a:pt x="132" y="2874"/>
                    </a:lnTo>
                    <a:lnTo>
                      <a:pt x="123" y="2876"/>
                    </a:lnTo>
                    <a:lnTo>
                      <a:pt x="113" y="2877"/>
                    </a:lnTo>
                    <a:lnTo>
                      <a:pt x="105" y="2880"/>
                    </a:lnTo>
                    <a:lnTo>
                      <a:pt x="97" y="2884"/>
                    </a:lnTo>
                    <a:lnTo>
                      <a:pt x="88" y="2890"/>
                    </a:lnTo>
                    <a:lnTo>
                      <a:pt x="81" y="2897"/>
                    </a:lnTo>
                    <a:lnTo>
                      <a:pt x="75" y="2905"/>
                    </a:lnTo>
                    <a:lnTo>
                      <a:pt x="69" y="2918"/>
                    </a:lnTo>
                    <a:lnTo>
                      <a:pt x="75" y="2921"/>
                    </a:lnTo>
                    <a:lnTo>
                      <a:pt x="81" y="2925"/>
                    </a:lnTo>
                    <a:lnTo>
                      <a:pt x="88" y="2928"/>
                    </a:lnTo>
                    <a:lnTo>
                      <a:pt x="96" y="2931"/>
                    </a:lnTo>
                    <a:lnTo>
                      <a:pt x="112" y="2937"/>
                    </a:lnTo>
                    <a:lnTo>
                      <a:pt x="131" y="2942"/>
                    </a:lnTo>
                    <a:lnTo>
                      <a:pt x="152" y="2945"/>
                    </a:lnTo>
                    <a:lnTo>
                      <a:pt x="173" y="2947"/>
                    </a:lnTo>
                    <a:lnTo>
                      <a:pt x="196" y="2949"/>
                    </a:lnTo>
                    <a:lnTo>
                      <a:pt x="219" y="2949"/>
                    </a:lnTo>
                    <a:lnTo>
                      <a:pt x="243" y="2949"/>
                    </a:lnTo>
                    <a:lnTo>
                      <a:pt x="268" y="2949"/>
                    </a:lnTo>
                    <a:lnTo>
                      <a:pt x="292" y="2947"/>
                    </a:lnTo>
                    <a:lnTo>
                      <a:pt x="315" y="2945"/>
                    </a:lnTo>
                    <a:lnTo>
                      <a:pt x="338" y="2942"/>
                    </a:lnTo>
                    <a:lnTo>
                      <a:pt x="359" y="2939"/>
                    </a:lnTo>
                    <a:lnTo>
                      <a:pt x="380" y="2935"/>
                    </a:lnTo>
                    <a:lnTo>
                      <a:pt x="399" y="2930"/>
                    </a:lnTo>
                    <a:lnTo>
                      <a:pt x="418" y="2860"/>
                    </a:lnTo>
                    <a:lnTo>
                      <a:pt x="424" y="2875"/>
                    </a:lnTo>
                    <a:lnTo>
                      <a:pt x="430" y="2888"/>
                    </a:lnTo>
                    <a:lnTo>
                      <a:pt x="434" y="2902"/>
                    </a:lnTo>
                    <a:lnTo>
                      <a:pt x="436" y="2917"/>
                    </a:lnTo>
                    <a:lnTo>
                      <a:pt x="436" y="2924"/>
                    </a:lnTo>
                    <a:lnTo>
                      <a:pt x="436" y="2931"/>
                    </a:lnTo>
                    <a:lnTo>
                      <a:pt x="435" y="2940"/>
                    </a:lnTo>
                    <a:lnTo>
                      <a:pt x="433" y="2948"/>
                    </a:lnTo>
                    <a:lnTo>
                      <a:pt x="431" y="2958"/>
                    </a:lnTo>
                    <a:lnTo>
                      <a:pt x="427" y="2967"/>
                    </a:lnTo>
                    <a:lnTo>
                      <a:pt x="423" y="2977"/>
                    </a:lnTo>
                    <a:lnTo>
                      <a:pt x="418" y="2987"/>
                    </a:lnTo>
                    <a:lnTo>
                      <a:pt x="356" y="2986"/>
                    </a:lnTo>
                    <a:lnTo>
                      <a:pt x="305" y="2987"/>
                    </a:lnTo>
                    <a:lnTo>
                      <a:pt x="266" y="2989"/>
                    </a:lnTo>
                    <a:lnTo>
                      <a:pt x="238" y="2991"/>
                    </a:lnTo>
                    <a:lnTo>
                      <a:pt x="228" y="2993"/>
                    </a:lnTo>
                    <a:lnTo>
                      <a:pt x="218" y="2995"/>
                    </a:lnTo>
                    <a:lnTo>
                      <a:pt x="212" y="2998"/>
                    </a:lnTo>
                    <a:lnTo>
                      <a:pt x="207" y="3000"/>
                    </a:lnTo>
                    <a:lnTo>
                      <a:pt x="203" y="3002"/>
                    </a:lnTo>
                    <a:lnTo>
                      <a:pt x="200" y="3004"/>
                    </a:lnTo>
                    <a:lnTo>
                      <a:pt x="199" y="3007"/>
                    </a:lnTo>
                    <a:lnTo>
                      <a:pt x="199" y="3009"/>
                    </a:lnTo>
                    <a:lnTo>
                      <a:pt x="204" y="3014"/>
                    </a:lnTo>
                    <a:lnTo>
                      <a:pt x="209" y="3021"/>
                    </a:lnTo>
                    <a:lnTo>
                      <a:pt x="216" y="3026"/>
                    </a:lnTo>
                    <a:lnTo>
                      <a:pt x="225" y="3031"/>
                    </a:lnTo>
                    <a:lnTo>
                      <a:pt x="231" y="3036"/>
                    </a:lnTo>
                    <a:lnTo>
                      <a:pt x="236" y="3042"/>
                    </a:lnTo>
                    <a:lnTo>
                      <a:pt x="237" y="3044"/>
                    </a:lnTo>
                    <a:lnTo>
                      <a:pt x="237" y="3047"/>
                    </a:lnTo>
                    <a:lnTo>
                      <a:pt x="236" y="3048"/>
                    </a:lnTo>
                    <a:lnTo>
                      <a:pt x="234" y="3050"/>
                    </a:lnTo>
                    <a:lnTo>
                      <a:pt x="252" y="3062"/>
                    </a:lnTo>
                    <a:lnTo>
                      <a:pt x="263" y="3068"/>
                    </a:lnTo>
                    <a:lnTo>
                      <a:pt x="271" y="3073"/>
                    </a:lnTo>
                    <a:lnTo>
                      <a:pt x="275" y="3076"/>
                    </a:lnTo>
                    <a:lnTo>
                      <a:pt x="278" y="3081"/>
                    </a:lnTo>
                    <a:lnTo>
                      <a:pt x="282" y="3090"/>
                    </a:lnTo>
                    <a:lnTo>
                      <a:pt x="287" y="3105"/>
                    </a:lnTo>
                    <a:lnTo>
                      <a:pt x="297" y="3127"/>
                    </a:lnTo>
                    <a:lnTo>
                      <a:pt x="307" y="3124"/>
                    </a:lnTo>
                    <a:lnTo>
                      <a:pt x="318" y="3125"/>
                    </a:lnTo>
                    <a:lnTo>
                      <a:pt x="328" y="3127"/>
                    </a:lnTo>
                    <a:lnTo>
                      <a:pt x="340" y="3130"/>
                    </a:lnTo>
                    <a:lnTo>
                      <a:pt x="364" y="3136"/>
                    </a:lnTo>
                    <a:lnTo>
                      <a:pt x="386" y="3140"/>
                    </a:lnTo>
                    <a:lnTo>
                      <a:pt x="398" y="3141"/>
                    </a:lnTo>
                    <a:lnTo>
                      <a:pt x="407" y="3139"/>
                    </a:lnTo>
                    <a:lnTo>
                      <a:pt x="412" y="3138"/>
                    </a:lnTo>
                    <a:lnTo>
                      <a:pt x="417" y="3136"/>
                    </a:lnTo>
                    <a:lnTo>
                      <a:pt x="421" y="3133"/>
                    </a:lnTo>
                    <a:lnTo>
                      <a:pt x="425" y="3130"/>
                    </a:lnTo>
                    <a:lnTo>
                      <a:pt x="428" y="3125"/>
                    </a:lnTo>
                    <a:lnTo>
                      <a:pt x="431" y="3120"/>
                    </a:lnTo>
                    <a:lnTo>
                      <a:pt x="434" y="3114"/>
                    </a:lnTo>
                    <a:lnTo>
                      <a:pt x="436" y="3108"/>
                    </a:lnTo>
                    <a:lnTo>
                      <a:pt x="439" y="3099"/>
                    </a:lnTo>
                    <a:lnTo>
                      <a:pt x="441" y="3091"/>
                    </a:lnTo>
                    <a:lnTo>
                      <a:pt x="442" y="3080"/>
                    </a:lnTo>
                    <a:lnTo>
                      <a:pt x="443" y="3069"/>
                    </a:lnTo>
                    <a:lnTo>
                      <a:pt x="466" y="3074"/>
                    </a:lnTo>
                    <a:lnTo>
                      <a:pt x="489" y="3077"/>
                    </a:lnTo>
                    <a:lnTo>
                      <a:pt x="511" y="3078"/>
                    </a:lnTo>
                    <a:lnTo>
                      <a:pt x="532" y="3077"/>
                    </a:lnTo>
                    <a:lnTo>
                      <a:pt x="552" y="3074"/>
                    </a:lnTo>
                    <a:lnTo>
                      <a:pt x="572" y="3070"/>
                    </a:lnTo>
                    <a:lnTo>
                      <a:pt x="581" y="3067"/>
                    </a:lnTo>
                    <a:lnTo>
                      <a:pt x="590" y="3063"/>
                    </a:lnTo>
                    <a:lnTo>
                      <a:pt x="599" y="3058"/>
                    </a:lnTo>
                    <a:lnTo>
                      <a:pt x="608" y="3054"/>
                    </a:lnTo>
                    <a:lnTo>
                      <a:pt x="617" y="3049"/>
                    </a:lnTo>
                    <a:lnTo>
                      <a:pt x="625" y="3044"/>
                    </a:lnTo>
                    <a:lnTo>
                      <a:pt x="634" y="3037"/>
                    </a:lnTo>
                    <a:lnTo>
                      <a:pt x="641" y="3031"/>
                    </a:lnTo>
                    <a:lnTo>
                      <a:pt x="657" y="3015"/>
                    </a:lnTo>
                    <a:lnTo>
                      <a:pt x="671" y="2999"/>
                    </a:lnTo>
                    <a:lnTo>
                      <a:pt x="685" y="2980"/>
                    </a:lnTo>
                    <a:lnTo>
                      <a:pt x="698" y="2959"/>
                    </a:lnTo>
                    <a:lnTo>
                      <a:pt x="710" y="2936"/>
                    </a:lnTo>
                    <a:lnTo>
                      <a:pt x="721" y="2910"/>
                    </a:lnTo>
                    <a:lnTo>
                      <a:pt x="755" y="2912"/>
                    </a:lnTo>
                    <a:lnTo>
                      <a:pt x="787" y="2910"/>
                    </a:lnTo>
                    <a:lnTo>
                      <a:pt x="815" y="2909"/>
                    </a:lnTo>
                    <a:lnTo>
                      <a:pt x="841" y="2907"/>
                    </a:lnTo>
                    <a:lnTo>
                      <a:pt x="864" y="2904"/>
                    </a:lnTo>
                    <a:lnTo>
                      <a:pt x="884" y="2901"/>
                    </a:lnTo>
                    <a:lnTo>
                      <a:pt x="902" y="2898"/>
                    </a:lnTo>
                    <a:lnTo>
                      <a:pt x="918" y="2894"/>
                    </a:lnTo>
                    <a:lnTo>
                      <a:pt x="932" y="2890"/>
                    </a:lnTo>
                    <a:lnTo>
                      <a:pt x="944" y="2884"/>
                    </a:lnTo>
                    <a:lnTo>
                      <a:pt x="954" y="2880"/>
                    </a:lnTo>
                    <a:lnTo>
                      <a:pt x="963" y="2875"/>
                    </a:lnTo>
                    <a:lnTo>
                      <a:pt x="969" y="2870"/>
                    </a:lnTo>
                    <a:lnTo>
                      <a:pt x="976" y="2864"/>
                    </a:lnTo>
                    <a:lnTo>
                      <a:pt x="980" y="2858"/>
                    </a:lnTo>
                    <a:lnTo>
                      <a:pt x="984" y="2853"/>
                    </a:lnTo>
                    <a:lnTo>
                      <a:pt x="992" y="2834"/>
                    </a:lnTo>
                    <a:lnTo>
                      <a:pt x="997" y="2821"/>
                    </a:lnTo>
                    <a:lnTo>
                      <a:pt x="999" y="2819"/>
                    </a:lnTo>
                    <a:lnTo>
                      <a:pt x="1002" y="2818"/>
                    </a:lnTo>
                    <a:lnTo>
                      <a:pt x="1005" y="2817"/>
                    </a:lnTo>
                    <a:lnTo>
                      <a:pt x="1009" y="2818"/>
                    </a:lnTo>
                    <a:lnTo>
                      <a:pt x="1021" y="2821"/>
                    </a:lnTo>
                    <a:lnTo>
                      <a:pt x="1038" y="2829"/>
                    </a:lnTo>
                    <a:lnTo>
                      <a:pt x="1038" y="2847"/>
                    </a:lnTo>
                    <a:lnTo>
                      <a:pt x="1039" y="2861"/>
                    </a:lnTo>
                    <a:lnTo>
                      <a:pt x="1039" y="2876"/>
                    </a:lnTo>
                    <a:lnTo>
                      <a:pt x="1040" y="2888"/>
                    </a:lnTo>
                    <a:lnTo>
                      <a:pt x="1039" y="2900"/>
                    </a:lnTo>
                    <a:lnTo>
                      <a:pt x="1038" y="2914"/>
                    </a:lnTo>
                    <a:lnTo>
                      <a:pt x="1035" y="2927"/>
                    </a:lnTo>
                    <a:lnTo>
                      <a:pt x="1031" y="2943"/>
                    </a:lnTo>
                    <a:lnTo>
                      <a:pt x="1045" y="2948"/>
                    </a:lnTo>
                    <a:lnTo>
                      <a:pt x="1057" y="2956"/>
                    </a:lnTo>
                    <a:lnTo>
                      <a:pt x="1070" y="2965"/>
                    </a:lnTo>
                    <a:lnTo>
                      <a:pt x="1083" y="2974"/>
                    </a:lnTo>
                    <a:lnTo>
                      <a:pt x="1095" y="2984"/>
                    </a:lnTo>
                    <a:lnTo>
                      <a:pt x="1109" y="2992"/>
                    </a:lnTo>
                    <a:lnTo>
                      <a:pt x="1116" y="2996"/>
                    </a:lnTo>
                    <a:lnTo>
                      <a:pt x="1124" y="3000"/>
                    </a:lnTo>
                    <a:lnTo>
                      <a:pt x="1131" y="3003"/>
                    </a:lnTo>
                    <a:lnTo>
                      <a:pt x="1139" y="3006"/>
                    </a:lnTo>
                    <a:lnTo>
                      <a:pt x="1169" y="3001"/>
                    </a:lnTo>
                    <a:lnTo>
                      <a:pt x="1195" y="2998"/>
                    </a:lnTo>
                    <a:lnTo>
                      <a:pt x="1216" y="2996"/>
                    </a:lnTo>
                    <a:lnTo>
                      <a:pt x="1235" y="2996"/>
                    </a:lnTo>
                    <a:lnTo>
                      <a:pt x="1250" y="2998"/>
                    </a:lnTo>
                    <a:lnTo>
                      <a:pt x="1263" y="3001"/>
                    </a:lnTo>
                    <a:lnTo>
                      <a:pt x="1273" y="3005"/>
                    </a:lnTo>
                    <a:lnTo>
                      <a:pt x="1281" y="3010"/>
                    </a:lnTo>
                    <a:lnTo>
                      <a:pt x="1286" y="3016"/>
                    </a:lnTo>
                    <a:lnTo>
                      <a:pt x="1290" y="3023"/>
                    </a:lnTo>
                    <a:lnTo>
                      <a:pt x="1295" y="3031"/>
                    </a:lnTo>
                    <a:lnTo>
                      <a:pt x="1297" y="3038"/>
                    </a:lnTo>
                    <a:lnTo>
                      <a:pt x="1300" y="3056"/>
                    </a:lnTo>
                    <a:lnTo>
                      <a:pt x="1303" y="3075"/>
                    </a:lnTo>
                    <a:lnTo>
                      <a:pt x="1292" y="3078"/>
                    </a:lnTo>
                    <a:lnTo>
                      <a:pt x="1283" y="3080"/>
                    </a:lnTo>
                    <a:lnTo>
                      <a:pt x="1274" y="3082"/>
                    </a:lnTo>
                    <a:lnTo>
                      <a:pt x="1266" y="3082"/>
                    </a:lnTo>
                    <a:lnTo>
                      <a:pt x="1253" y="3081"/>
                    </a:lnTo>
                    <a:lnTo>
                      <a:pt x="1240" y="3079"/>
                    </a:lnTo>
                    <a:lnTo>
                      <a:pt x="1226" y="3076"/>
                    </a:lnTo>
                    <a:lnTo>
                      <a:pt x="1210" y="3073"/>
                    </a:lnTo>
                    <a:lnTo>
                      <a:pt x="1186" y="3070"/>
                    </a:lnTo>
                    <a:lnTo>
                      <a:pt x="1158" y="3069"/>
                    </a:lnTo>
                    <a:lnTo>
                      <a:pt x="1156" y="3077"/>
                    </a:lnTo>
                    <a:lnTo>
                      <a:pt x="1154" y="3085"/>
                    </a:lnTo>
                    <a:lnTo>
                      <a:pt x="1152" y="3092"/>
                    </a:lnTo>
                    <a:lnTo>
                      <a:pt x="1149" y="3099"/>
                    </a:lnTo>
                    <a:lnTo>
                      <a:pt x="1141" y="3112"/>
                    </a:lnTo>
                    <a:lnTo>
                      <a:pt x="1133" y="3123"/>
                    </a:lnTo>
                    <a:lnTo>
                      <a:pt x="1126" y="3135"/>
                    </a:lnTo>
                    <a:lnTo>
                      <a:pt x="1119" y="3144"/>
                    </a:lnTo>
                    <a:lnTo>
                      <a:pt x="1117" y="3150"/>
                    </a:lnTo>
                    <a:lnTo>
                      <a:pt x="1115" y="3155"/>
                    </a:lnTo>
                    <a:lnTo>
                      <a:pt x="1114" y="3159"/>
                    </a:lnTo>
                    <a:lnTo>
                      <a:pt x="1113" y="3164"/>
                    </a:lnTo>
                    <a:lnTo>
                      <a:pt x="1114" y="3171"/>
                    </a:lnTo>
                    <a:lnTo>
                      <a:pt x="1116" y="3178"/>
                    </a:lnTo>
                    <a:lnTo>
                      <a:pt x="1118" y="3185"/>
                    </a:lnTo>
                    <a:lnTo>
                      <a:pt x="1122" y="3193"/>
                    </a:lnTo>
                    <a:lnTo>
                      <a:pt x="1127" y="3201"/>
                    </a:lnTo>
                    <a:lnTo>
                      <a:pt x="1132" y="3208"/>
                    </a:lnTo>
                    <a:lnTo>
                      <a:pt x="1138" y="3217"/>
                    </a:lnTo>
                    <a:lnTo>
                      <a:pt x="1145" y="3223"/>
                    </a:lnTo>
                    <a:lnTo>
                      <a:pt x="1152" y="3230"/>
                    </a:lnTo>
                    <a:lnTo>
                      <a:pt x="1159" y="3236"/>
                    </a:lnTo>
                    <a:lnTo>
                      <a:pt x="1167" y="3240"/>
                    </a:lnTo>
                    <a:lnTo>
                      <a:pt x="1175" y="3243"/>
                    </a:lnTo>
                    <a:lnTo>
                      <a:pt x="1183" y="3245"/>
                    </a:lnTo>
                    <a:lnTo>
                      <a:pt x="1192" y="3245"/>
                    </a:lnTo>
                    <a:lnTo>
                      <a:pt x="1200" y="3244"/>
                    </a:lnTo>
                    <a:lnTo>
                      <a:pt x="1209" y="3240"/>
                    </a:lnTo>
                    <a:lnTo>
                      <a:pt x="1229" y="3227"/>
                    </a:lnTo>
                    <a:lnTo>
                      <a:pt x="1248" y="3217"/>
                    </a:lnTo>
                    <a:lnTo>
                      <a:pt x="1265" y="3207"/>
                    </a:lnTo>
                    <a:lnTo>
                      <a:pt x="1281" y="3201"/>
                    </a:lnTo>
                    <a:lnTo>
                      <a:pt x="1295" y="3196"/>
                    </a:lnTo>
                    <a:lnTo>
                      <a:pt x="1308" y="3193"/>
                    </a:lnTo>
                    <a:lnTo>
                      <a:pt x="1320" y="3190"/>
                    </a:lnTo>
                    <a:lnTo>
                      <a:pt x="1332" y="3189"/>
                    </a:lnTo>
                    <a:lnTo>
                      <a:pt x="1356" y="3189"/>
                    </a:lnTo>
                    <a:lnTo>
                      <a:pt x="1383" y="3192"/>
                    </a:lnTo>
                    <a:lnTo>
                      <a:pt x="1415" y="3195"/>
                    </a:lnTo>
                    <a:lnTo>
                      <a:pt x="1455" y="3196"/>
                    </a:lnTo>
                    <a:lnTo>
                      <a:pt x="1456" y="3171"/>
                    </a:lnTo>
                    <a:lnTo>
                      <a:pt x="1457" y="3151"/>
                    </a:lnTo>
                    <a:lnTo>
                      <a:pt x="1459" y="3143"/>
                    </a:lnTo>
                    <a:lnTo>
                      <a:pt x="1461" y="3136"/>
                    </a:lnTo>
                    <a:lnTo>
                      <a:pt x="1463" y="3131"/>
                    </a:lnTo>
                    <a:lnTo>
                      <a:pt x="1468" y="3127"/>
                    </a:lnTo>
                    <a:lnTo>
                      <a:pt x="1472" y="3122"/>
                    </a:lnTo>
                    <a:lnTo>
                      <a:pt x="1477" y="3119"/>
                    </a:lnTo>
                    <a:lnTo>
                      <a:pt x="1482" y="3117"/>
                    </a:lnTo>
                    <a:lnTo>
                      <a:pt x="1490" y="3116"/>
                    </a:lnTo>
                    <a:lnTo>
                      <a:pt x="1507" y="3114"/>
                    </a:lnTo>
                    <a:lnTo>
                      <a:pt x="1532" y="3114"/>
                    </a:lnTo>
                    <a:lnTo>
                      <a:pt x="1545" y="3114"/>
                    </a:lnTo>
                    <a:lnTo>
                      <a:pt x="1558" y="3115"/>
                    </a:lnTo>
                    <a:lnTo>
                      <a:pt x="1570" y="3116"/>
                    </a:lnTo>
                    <a:lnTo>
                      <a:pt x="1582" y="3118"/>
                    </a:lnTo>
                    <a:lnTo>
                      <a:pt x="1594" y="3120"/>
                    </a:lnTo>
                    <a:lnTo>
                      <a:pt x="1604" y="3123"/>
                    </a:lnTo>
                    <a:lnTo>
                      <a:pt x="1613" y="3127"/>
                    </a:lnTo>
                    <a:lnTo>
                      <a:pt x="1623" y="3131"/>
                    </a:lnTo>
                    <a:lnTo>
                      <a:pt x="1631" y="3135"/>
                    </a:lnTo>
                    <a:lnTo>
                      <a:pt x="1640" y="3139"/>
                    </a:lnTo>
                    <a:lnTo>
                      <a:pt x="1647" y="3144"/>
                    </a:lnTo>
                    <a:lnTo>
                      <a:pt x="1654" y="3150"/>
                    </a:lnTo>
                    <a:lnTo>
                      <a:pt x="1667" y="3161"/>
                    </a:lnTo>
                    <a:lnTo>
                      <a:pt x="1678" y="3175"/>
                    </a:lnTo>
                    <a:lnTo>
                      <a:pt x="1688" y="3188"/>
                    </a:lnTo>
                    <a:lnTo>
                      <a:pt x="1697" y="3203"/>
                    </a:lnTo>
                    <a:lnTo>
                      <a:pt x="1706" y="3218"/>
                    </a:lnTo>
                    <a:lnTo>
                      <a:pt x="1713" y="3233"/>
                    </a:lnTo>
                    <a:lnTo>
                      <a:pt x="1727" y="3265"/>
                    </a:lnTo>
                    <a:lnTo>
                      <a:pt x="1740" y="3297"/>
                    </a:lnTo>
                    <a:lnTo>
                      <a:pt x="1744" y="3303"/>
                    </a:lnTo>
                    <a:lnTo>
                      <a:pt x="1748" y="3307"/>
                    </a:lnTo>
                    <a:lnTo>
                      <a:pt x="1752" y="3311"/>
                    </a:lnTo>
                    <a:lnTo>
                      <a:pt x="1755" y="3314"/>
                    </a:lnTo>
                    <a:lnTo>
                      <a:pt x="1764" y="3319"/>
                    </a:lnTo>
                    <a:lnTo>
                      <a:pt x="1773" y="3324"/>
                    </a:lnTo>
                    <a:lnTo>
                      <a:pt x="1783" y="3327"/>
                    </a:lnTo>
                    <a:lnTo>
                      <a:pt x="1794" y="3331"/>
                    </a:lnTo>
                    <a:lnTo>
                      <a:pt x="1804" y="3335"/>
                    </a:lnTo>
                    <a:lnTo>
                      <a:pt x="1816" y="3342"/>
                    </a:lnTo>
                    <a:lnTo>
                      <a:pt x="1833" y="3350"/>
                    </a:lnTo>
                    <a:lnTo>
                      <a:pt x="1849" y="3360"/>
                    </a:lnTo>
                    <a:lnTo>
                      <a:pt x="1865" y="3372"/>
                    </a:lnTo>
                    <a:lnTo>
                      <a:pt x="1880" y="3385"/>
                    </a:lnTo>
                    <a:lnTo>
                      <a:pt x="1910" y="3411"/>
                    </a:lnTo>
                    <a:lnTo>
                      <a:pt x="1944" y="3437"/>
                    </a:lnTo>
                    <a:lnTo>
                      <a:pt x="1962" y="3450"/>
                    </a:lnTo>
                    <a:lnTo>
                      <a:pt x="1982" y="3461"/>
                    </a:lnTo>
                    <a:lnTo>
                      <a:pt x="1992" y="3466"/>
                    </a:lnTo>
                    <a:lnTo>
                      <a:pt x="2003" y="3472"/>
                    </a:lnTo>
                    <a:lnTo>
                      <a:pt x="2014" y="3477"/>
                    </a:lnTo>
                    <a:lnTo>
                      <a:pt x="2027" y="3481"/>
                    </a:lnTo>
                    <a:lnTo>
                      <a:pt x="2039" y="3485"/>
                    </a:lnTo>
                    <a:lnTo>
                      <a:pt x="2053" y="3488"/>
                    </a:lnTo>
                    <a:lnTo>
                      <a:pt x="2068" y="3491"/>
                    </a:lnTo>
                    <a:lnTo>
                      <a:pt x="2082" y="3495"/>
                    </a:lnTo>
                    <a:lnTo>
                      <a:pt x="2099" y="3497"/>
                    </a:lnTo>
                    <a:lnTo>
                      <a:pt x="2115" y="3498"/>
                    </a:lnTo>
                    <a:lnTo>
                      <a:pt x="2133" y="3499"/>
                    </a:lnTo>
                    <a:lnTo>
                      <a:pt x="2152" y="3500"/>
                    </a:lnTo>
                    <a:lnTo>
                      <a:pt x="2178" y="3499"/>
                    </a:lnTo>
                    <a:lnTo>
                      <a:pt x="2201" y="3498"/>
                    </a:lnTo>
                    <a:lnTo>
                      <a:pt x="2222" y="3496"/>
                    </a:lnTo>
                    <a:lnTo>
                      <a:pt x="2241" y="3494"/>
                    </a:lnTo>
                    <a:lnTo>
                      <a:pt x="2258" y="3490"/>
                    </a:lnTo>
                    <a:lnTo>
                      <a:pt x="2273" y="3487"/>
                    </a:lnTo>
                    <a:lnTo>
                      <a:pt x="2287" y="3483"/>
                    </a:lnTo>
                    <a:lnTo>
                      <a:pt x="2299" y="3479"/>
                    </a:lnTo>
                    <a:lnTo>
                      <a:pt x="2323" y="3471"/>
                    </a:lnTo>
                    <a:lnTo>
                      <a:pt x="2342" y="3462"/>
                    </a:lnTo>
                    <a:lnTo>
                      <a:pt x="2363" y="3455"/>
                    </a:lnTo>
                    <a:lnTo>
                      <a:pt x="2386" y="3448"/>
                    </a:lnTo>
                    <a:lnTo>
                      <a:pt x="2417" y="3316"/>
                    </a:lnTo>
                    <a:lnTo>
                      <a:pt x="2525" y="3233"/>
                    </a:lnTo>
                    <a:lnTo>
                      <a:pt x="2537" y="3225"/>
                    </a:lnTo>
                    <a:lnTo>
                      <a:pt x="2547" y="3218"/>
                    </a:lnTo>
                    <a:lnTo>
                      <a:pt x="2558" y="3213"/>
                    </a:lnTo>
                    <a:lnTo>
                      <a:pt x="2567" y="3207"/>
                    </a:lnTo>
                    <a:lnTo>
                      <a:pt x="2575" y="3203"/>
                    </a:lnTo>
                    <a:lnTo>
                      <a:pt x="2584" y="3200"/>
                    </a:lnTo>
                    <a:lnTo>
                      <a:pt x="2592" y="3197"/>
                    </a:lnTo>
                    <a:lnTo>
                      <a:pt x="2600" y="3196"/>
                    </a:lnTo>
                    <a:lnTo>
                      <a:pt x="2613" y="3194"/>
                    </a:lnTo>
                    <a:lnTo>
                      <a:pt x="2627" y="3194"/>
                    </a:lnTo>
                    <a:lnTo>
                      <a:pt x="2639" y="3195"/>
                    </a:lnTo>
                    <a:lnTo>
                      <a:pt x="2652" y="3197"/>
                    </a:lnTo>
                    <a:lnTo>
                      <a:pt x="2666" y="3199"/>
                    </a:lnTo>
                    <a:lnTo>
                      <a:pt x="2679" y="3200"/>
                    </a:lnTo>
                    <a:lnTo>
                      <a:pt x="2694" y="3200"/>
                    </a:lnTo>
                    <a:lnTo>
                      <a:pt x="2711" y="3199"/>
                    </a:lnTo>
                    <a:lnTo>
                      <a:pt x="2720" y="3198"/>
                    </a:lnTo>
                    <a:lnTo>
                      <a:pt x="2730" y="3196"/>
                    </a:lnTo>
                    <a:lnTo>
                      <a:pt x="2740" y="3193"/>
                    </a:lnTo>
                    <a:lnTo>
                      <a:pt x="2751" y="3188"/>
                    </a:lnTo>
                    <a:lnTo>
                      <a:pt x="2763" y="3184"/>
                    </a:lnTo>
                    <a:lnTo>
                      <a:pt x="2776" y="3179"/>
                    </a:lnTo>
                    <a:lnTo>
                      <a:pt x="2789" y="3172"/>
                    </a:lnTo>
                    <a:lnTo>
                      <a:pt x="2803" y="3164"/>
                    </a:lnTo>
                    <a:lnTo>
                      <a:pt x="2822" y="3152"/>
                    </a:lnTo>
                    <a:lnTo>
                      <a:pt x="2843" y="3136"/>
                    </a:lnTo>
                    <a:lnTo>
                      <a:pt x="2867" y="3116"/>
                    </a:lnTo>
                    <a:lnTo>
                      <a:pt x="2891" y="3093"/>
                    </a:lnTo>
                    <a:lnTo>
                      <a:pt x="2915" y="3069"/>
                    </a:lnTo>
                    <a:lnTo>
                      <a:pt x="2937" y="3043"/>
                    </a:lnTo>
                    <a:lnTo>
                      <a:pt x="2948" y="3030"/>
                    </a:lnTo>
                    <a:lnTo>
                      <a:pt x="2957" y="3017"/>
                    </a:lnTo>
                    <a:lnTo>
                      <a:pt x="2967" y="3005"/>
                    </a:lnTo>
                    <a:lnTo>
                      <a:pt x="2974" y="29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4332" y="3053"/>
                <a:ext cx="643" cy="772"/>
              </a:xfrm>
              <a:custGeom>
                <a:avLst/>
                <a:gdLst>
                  <a:gd name="T0" fmla="*/ 639 w 2976"/>
                  <a:gd name="T1" fmla="*/ 597 h 3500"/>
                  <a:gd name="T2" fmla="*/ 610 w 2976"/>
                  <a:gd name="T3" fmla="*/ 561 h 3500"/>
                  <a:gd name="T4" fmla="*/ 576 w 2976"/>
                  <a:gd name="T5" fmla="*/ 549 h 3500"/>
                  <a:gd name="T6" fmla="*/ 530 w 2976"/>
                  <a:gd name="T7" fmla="*/ 485 h 3500"/>
                  <a:gd name="T8" fmla="*/ 532 w 2976"/>
                  <a:gd name="T9" fmla="*/ 452 h 3500"/>
                  <a:gd name="T10" fmla="*/ 552 w 2976"/>
                  <a:gd name="T11" fmla="*/ 404 h 3500"/>
                  <a:gd name="T12" fmla="*/ 517 w 2976"/>
                  <a:gd name="T13" fmla="*/ 372 h 3500"/>
                  <a:gd name="T14" fmla="*/ 501 w 2976"/>
                  <a:gd name="T15" fmla="*/ 334 h 3500"/>
                  <a:gd name="T16" fmla="*/ 547 w 2976"/>
                  <a:gd name="T17" fmla="*/ 313 h 3500"/>
                  <a:gd name="T18" fmla="*/ 524 w 2976"/>
                  <a:gd name="T19" fmla="*/ 300 h 3500"/>
                  <a:gd name="T20" fmla="*/ 535 w 2976"/>
                  <a:gd name="T21" fmla="*/ 255 h 3500"/>
                  <a:gd name="T22" fmla="*/ 551 w 2976"/>
                  <a:gd name="T23" fmla="*/ 229 h 3500"/>
                  <a:gd name="T24" fmla="*/ 510 w 2976"/>
                  <a:gd name="T25" fmla="*/ 202 h 3500"/>
                  <a:gd name="T26" fmla="*/ 521 w 2976"/>
                  <a:gd name="T27" fmla="*/ 164 h 3500"/>
                  <a:gd name="T28" fmla="*/ 576 w 2976"/>
                  <a:gd name="T29" fmla="*/ 149 h 3500"/>
                  <a:gd name="T30" fmla="*/ 606 w 2976"/>
                  <a:gd name="T31" fmla="*/ 159 h 3500"/>
                  <a:gd name="T32" fmla="*/ 590 w 2976"/>
                  <a:gd name="T33" fmla="*/ 128 h 3500"/>
                  <a:gd name="T34" fmla="*/ 559 w 2976"/>
                  <a:gd name="T35" fmla="*/ 55 h 3500"/>
                  <a:gd name="T36" fmla="*/ 516 w 2976"/>
                  <a:gd name="T37" fmla="*/ 24 h 3500"/>
                  <a:gd name="T38" fmla="*/ 485 w 2976"/>
                  <a:gd name="T39" fmla="*/ 24 h 3500"/>
                  <a:gd name="T40" fmla="*/ 438 w 2976"/>
                  <a:gd name="T41" fmla="*/ 1 h 3500"/>
                  <a:gd name="T42" fmla="*/ 365 w 2976"/>
                  <a:gd name="T43" fmla="*/ 20 h 3500"/>
                  <a:gd name="T44" fmla="*/ 297 w 2976"/>
                  <a:gd name="T45" fmla="*/ 47 h 3500"/>
                  <a:gd name="T46" fmla="*/ 228 w 2976"/>
                  <a:gd name="T47" fmla="*/ 92 h 3500"/>
                  <a:gd name="T48" fmla="*/ 209 w 2976"/>
                  <a:gd name="T49" fmla="*/ 134 h 3500"/>
                  <a:gd name="T50" fmla="*/ 157 w 2976"/>
                  <a:gd name="T51" fmla="*/ 180 h 3500"/>
                  <a:gd name="T52" fmla="*/ 142 w 2976"/>
                  <a:gd name="T53" fmla="*/ 221 h 3500"/>
                  <a:gd name="T54" fmla="*/ 185 w 2976"/>
                  <a:gd name="T55" fmla="*/ 216 h 3500"/>
                  <a:gd name="T56" fmla="*/ 218 w 2976"/>
                  <a:gd name="T57" fmla="*/ 180 h 3500"/>
                  <a:gd name="T58" fmla="*/ 272 w 2976"/>
                  <a:gd name="T59" fmla="*/ 199 h 3500"/>
                  <a:gd name="T60" fmla="*/ 290 w 2976"/>
                  <a:gd name="T61" fmla="*/ 244 h 3500"/>
                  <a:gd name="T62" fmla="*/ 271 w 2976"/>
                  <a:gd name="T63" fmla="*/ 287 h 3500"/>
                  <a:gd name="T64" fmla="*/ 309 w 2976"/>
                  <a:gd name="T65" fmla="*/ 321 h 3500"/>
                  <a:gd name="T66" fmla="*/ 268 w 2976"/>
                  <a:gd name="T67" fmla="*/ 407 h 3500"/>
                  <a:gd name="T68" fmla="*/ 205 w 2976"/>
                  <a:gd name="T69" fmla="*/ 465 h 3500"/>
                  <a:gd name="T70" fmla="*/ 132 w 2976"/>
                  <a:gd name="T71" fmla="*/ 496 h 3500"/>
                  <a:gd name="T72" fmla="*/ 79 w 2976"/>
                  <a:gd name="T73" fmla="*/ 527 h 3500"/>
                  <a:gd name="T74" fmla="*/ 51 w 2976"/>
                  <a:gd name="T75" fmla="*/ 534 h 3500"/>
                  <a:gd name="T76" fmla="*/ 34 w 2976"/>
                  <a:gd name="T77" fmla="*/ 554 h 3500"/>
                  <a:gd name="T78" fmla="*/ 5 w 2976"/>
                  <a:gd name="T79" fmla="*/ 570 h 3500"/>
                  <a:gd name="T80" fmla="*/ 37 w 2976"/>
                  <a:gd name="T81" fmla="*/ 589 h 3500"/>
                  <a:gd name="T82" fmla="*/ 39 w 2976"/>
                  <a:gd name="T83" fmla="*/ 630 h 3500"/>
                  <a:gd name="T84" fmla="*/ 19 w 2976"/>
                  <a:gd name="T85" fmla="*/ 646 h 3500"/>
                  <a:gd name="T86" fmla="*/ 90 w 2976"/>
                  <a:gd name="T87" fmla="*/ 631 h 3500"/>
                  <a:gd name="T88" fmla="*/ 51 w 2976"/>
                  <a:gd name="T89" fmla="*/ 660 h 3500"/>
                  <a:gd name="T90" fmla="*/ 51 w 2976"/>
                  <a:gd name="T91" fmla="*/ 672 h 3500"/>
                  <a:gd name="T92" fmla="*/ 88 w 2976"/>
                  <a:gd name="T93" fmla="*/ 692 h 3500"/>
                  <a:gd name="T94" fmla="*/ 119 w 2976"/>
                  <a:gd name="T95" fmla="*/ 678 h 3500"/>
                  <a:gd name="T96" fmla="*/ 170 w 2976"/>
                  <a:gd name="T97" fmla="*/ 642 h 3500"/>
                  <a:gd name="T98" fmla="*/ 216 w 2976"/>
                  <a:gd name="T99" fmla="*/ 622 h 3500"/>
                  <a:gd name="T100" fmla="*/ 234 w 2976"/>
                  <a:gd name="T101" fmla="*/ 656 h 3500"/>
                  <a:gd name="T102" fmla="*/ 280 w 2976"/>
                  <a:gd name="T103" fmla="*/ 669 h 3500"/>
                  <a:gd name="T104" fmla="*/ 248 w 2976"/>
                  <a:gd name="T105" fmla="*/ 684 h 3500"/>
                  <a:gd name="T106" fmla="*/ 249 w 2976"/>
                  <a:gd name="T107" fmla="*/ 712 h 3500"/>
                  <a:gd name="T108" fmla="*/ 299 w 2976"/>
                  <a:gd name="T109" fmla="*/ 704 h 3500"/>
                  <a:gd name="T110" fmla="*/ 339 w 2976"/>
                  <a:gd name="T111" fmla="*/ 687 h 3500"/>
                  <a:gd name="T112" fmla="*/ 376 w 2976"/>
                  <a:gd name="T113" fmla="*/ 727 h 3500"/>
                  <a:gd name="T114" fmla="*/ 424 w 2976"/>
                  <a:gd name="T115" fmla="*/ 761 h 3500"/>
                  <a:gd name="T116" fmla="*/ 484 w 2976"/>
                  <a:gd name="T117" fmla="*/ 771 h 3500"/>
                  <a:gd name="T118" fmla="*/ 556 w 2976"/>
                  <a:gd name="T119" fmla="*/ 706 h 3500"/>
                  <a:gd name="T120" fmla="*/ 600 w 2976"/>
                  <a:gd name="T121" fmla="*/ 701 h 35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76"/>
                  <a:gd name="T184" fmla="*/ 0 h 3500"/>
                  <a:gd name="T185" fmla="*/ 2976 w 2976"/>
                  <a:gd name="T186" fmla="*/ 3500 h 35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76" h="3500">
                    <a:moveTo>
                      <a:pt x="2974" y="2993"/>
                    </a:moveTo>
                    <a:lnTo>
                      <a:pt x="2976" y="2985"/>
                    </a:lnTo>
                    <a:lnTo>
                      <a:pt x="2976" y="2974"/>
                    </a:lnTo>
                    <a:lnTo>
                      <a:pt x="2976" y="2962"/>
                    </a:lnTo>
                    <a:lnTo>
                      <a:pt x="2975" y="2947"/>
                    </a:lnTo>
                    <a:lnTo>
                      <a:pt x="2970" y="2915"/>
                    </a:lnTo>
                    <a:lnTo>
                      <a:pt x="2964" y="2881"/>
                    </a:lnTo>
                    <a:lnTo>
                      <a:pt x="2956" y="2848"/>
                    </a:lnTo>
                    <a:lnTo>
                      <a:pt x="2949" y="2817"/>
                    </a:lnTo>
                    <a:lnTo>
                      <a:pt x="2945" y="2793"/>
                    </a:lnTo>
                    <a:lnTo>
                      <a:pt x="2943" y="2778"/>
                    </a:lnTo>
                    <a:lnTo>
                      <a:pt x="2943" y="2769"/>
                    </a:lnTo>
                    <a:lnTo>
                      <a:pt x="2944" y="2759"/>
                    </a:lnTo>
                    <a:lnTo>
                      <a:pt x="2946" y="2751"/>
                    </a:lnTo>
                    <a:lnTo>
                      <a:pt x="2948" y="2742"/>
                    </a:lnTo>
                    <a:lnTo>
                      <a:pt x="2953" y="2725"/>
                    </a:lnTo>
                    <a:lnTo>
                      <a:pt x="2958" y="2707"/>
                    </a:lnTo>
                    <a:lnTo>
                      <a:pt x="2965" y="2689"/>
                    </a:lnTo>
                    <a:lnTo>
                      <a:pt x="2969" y="2669"/>
                    </a:lnTo>
                    <a:lnTo>
                      <a:pt x="2971" y="2660"/>
                    </a:lnTo>
                    <a:lnTo>
                      <a:pt x="2973" y="2649"/>
                    </a:lnTo>
                    <a:lnTo>
                      <a:pt x="2974" y="2638"/>
                    </a:lnTo>
                    <a:lnTo>
                      <a:pt x="2974" y="2626"/>
                    </a:lnTo>
                    <a:lnTo>
                      <a:pt x="2965" y="2626"/>
                    </a:lnTo>
                    <a:lnTo>
                      <a:pt x="2955" y="2625"/>
                    </a:lnTo>
                    <a:lnTo>
                      <a:pt x="2947" y="2623"/>
                    </a:lnTo>
                    <a:lnTo>
                      <a:pt x="2937" y="2620"/>
                    </a:lnTo>
                    <a:lnTo>
                      <a:pt x="2921" y="2614"/>
                    </a:lnTo>
                    <a:lnTo>
                      <a:pt x="2904" y="2604"/>
                    </a:lnTo>
                    <a:lnTo>
                      <a:pt x="2887" y="2594"/>
                    </a:lnTo>
                    <a:lnTo>
                      <a:pt x="2871" y="2582"/>
                    </a:lnTo>
                    <a:lnTo>
                      <a:pt x="2855" y="2570"/>
                    </a:lnTo>
                    <a:lnTo>
                      <a:pt x="2841" y="2557"/>
                    </a:lnTo>
                    <a:lnTo>
                      <a:pt x="2825" y="2543"/>
                    </a:lnTo>
                    <a:lnTo>
                      <a:pt x="2810" y="2531"/>
                    </a:lnTo>
                    <a:lnTo>
                      <a:pt x="2796" y="2519"/>
                    </a:lnTo>
                    <a:lnTo>
                      <a:pt x="2781" y="2509"/>
                    </a:lnTo>
                    <a:lnTo>
                      <a:pt x="2766" y="2500"/>
                    </a:lnTo>
                    <a:lnTo>
                      <a:pt x="2752" y="2493"/>
                    </a:lnTo>
                    <a:lnTo>
                      <a:pt x="2744" y="2491"/>
                    </a:lnTo>
                    <a:lnTo>
                      <a:pt x="2736" y="2489"/>
                    </a:lnTo>
                    <a:lnTo>
                      <a:pt x="2729" y="2488"/>
                    </a:lnTo>
                    <a:lnTo>
                      <a:pt x="2721" y="2487"/>
                    </a:lnTo>
                    <a:lnTo>
                      <a:pt x="2719" y="2488"/>
                    </a:lnTo>
                    <a:lnTo>
                      <a:pt x="2714" y="2489"/>
                    </a:lnTo>
                    <a:lnTo>
                      <a:pt x="2707" y="2490"/>
                    </a:lnTo>
                    <a:lnTo>
                      <a:pt x="2696" y="2492"/>
                    </a:lnTo>
                    <a:lnTo>
                      <a:pt x="2687" y="2493"/>
                    </a:lnTo>
                    <a:lnTo>
                      <a:pt x="2676" y="2492"/>
                    </a:lnTo>
                    <a:lnTo>
                      <a:pt x="2671" y="2492"/>
                    </a:lnTo>
                    <a:lnTo>
                      <a:pt x="2666" y="2491"/>
                    </a:lnTo>
                    <a:lnTo>
                      <a:pt x="2661" y="2489"/>
                    </a:lnTo>
                    <a:lnTo>
                      <a:pt x="2658" y="2487"/>
                    </a:lnTo>
                    <a:lnTo>
                      <a:pt x="2637" y="2474"/>
                    </a:lnTo>
                    <a:lnTo>
                      <a:pt x="2617" y="2460"/>
                    </a:lnTo>
                    <a:lnTo>
                      <a:pt x="2598" y="2443"/>
                    </a:lnTo>
                    <a:lnTo>
                      <a:pt x="2580" y="2425"/>
                    </a:lnTo>
                    <a:lnTo>
                      <a:pt x="2562" y="2405"/>
                    </a:lnTo>
                    <a:lnTo>
                      <a:pt x="2544" y="2385"/>
                    </a:lnTo>
                    <a:lnTo>
                      <a:pt x="2528" y="2364"/>
                    </a:lnTo>
                    <a:lnTo>
                      <a:pt x="2512" y="2342"/>
                    </a:lnTo>
                    <a:lnTo>
                      <a:pt x="2499" y="2321"/>
                    </a:lnTo>
                    <a:lnTo>
                      <a:pt x="2486" y="2299"/>
                    </a:lnTo>
                    <a:lnTo>
                      <a:pt x="2476" y="2277"/>
                    </a:lnTo>
                    <a:lnTo>
                      <a:pt x="2466" y="2257"/>
                    </a:lnTo>
                    <a:lnTo>
                      <a:pt x="2459" y="2236"/>
                    </a:lnTo>
                    <a:lnTo>
                      <a:pt x="2454" y="2217"/>
                    </a:lnTo>
                    <a:lnTo>
                      <a:pt x="2451" y="2199"/>
                    </a:lnTo>
                    <a:lnTo>
                      <a:pt x="2448" y="2184"/>
                    </a:lnTo>
                    <a:lnTo>
                      <a:pt x="2449" y="2177"/>
                    </a:lnTo>
                    <a:lnTo>
                      <a:pt x="2452" y="2171"/>
                    </a:lnTo>
                    <a:lnTo>
                      <a:pt x="2455" y="2166"/>
                    </a:lnTo>
                    <a:lnTo>
                      <a:pt x="2458" y="2160"/>
                    </a:lnTo>
                    <a:lnTo>
                      <a:pt x="2466" y="2147"/>
                    </a:lnTo>
                    <a:lnTo>
                      <a:pt x="2475" y="2132"/>
                    </a:lnTo>
                    <a:lnTo>
                      <a:pt x="2479" y="2126"/>
                    </a:lnTo>
                    <a:lnTo>
                      <a:pt x="2481" y="2118"/>
                    </a:lnTo>
                    <a:lnTo>
                      <a:pt x="2483" y="2110"/>
                    </a:lnTo>
                    <a:lnTo>
                      <a:pt x="2483" y="2102"/>
                    </a:lnTo>
                    <a:lnTo>
                      <a:pt x="2483" y="2092"/>
                    </a:lnTo>
                    <a:lnTo>
                      <a:pt x="2480" y="2083"/>
                    </a:lnTo>
                    <a:lnTo>
                      <a:pt x="2475" y="2074"/>
                    </a:lnTo>
                    <a:lnTo>
                      <a:pt x="2468" y="2063"/>
                    </a:lnTo>
                    <a:lnTo>
                      <a:pt x="2463" y="2056"/>
                    </a:lnTo>
                    <a:lnTo>
                      <a:pt x="2460" y="2049"/>
                    </a:lnTo>
                    <a:lnTo>
                      <a:pt x="2458" y="2042"/>
                    </a:lnTo>
                    <a:lnTo>
                      <a:pt x="2457" y="2035"/>
                    </a:lnTo>
                    <a:lnTo>
                      <a:pt x="2457" y="2027"/>
                    </a:lnTo>
                    <a:lnTo>
                      <a:pt x="2457" y="2021"/>
                    </a:lnTo>
                    <a:lnTo>
                      <a:pt x="2459" y="2014"/>
                    </a:lnTo>
                    <a:lnTo>
                      <a:pt x="2460" y="2006"/>
                    </a:lnTo>
                    <a:lnTo>
                      <a:pt x="2466" y="1993"/>
                    </a:lnTo>
                    <a:lnTo>
                      <a:pt x="2474" y="1979"/>
                    </a:lnTo>
                    <a:lnTo>
                      <a:pt x="2483" y="1965"/>
                    </a:lnTo>
                    <a:lnTo>
                      <a:pt x="2494" y="1950"/>
                    </a:lnTo>
                    <a:lnTo>
                      <a:pt x="2516" y="1920"/>
                    </a:lnTo>
                    <a:lnTo>
                      <a:pt x="2536" y="1890"/>
                    </a:lnTo>
                    <a:lnTo>
                      <a:pt x="2544" y="1873"/>
                    </a:lnTo>
                    <a:lnTo>
                      <a:pt x="2550" y="1858"/>
                    </a:lnTo>
                    <a:lnTo>
                      <a:pt x="2553" y="1849"/>
                    </a:lnTo>
                    <a:lnTo>
                      <a:pt x="2555" y="1841"/>
                    </a:lnTo>
                    <a:lnTo>
                      <a:pt x="2556" y="1831"/>
                    </a:lnTo>
                    <a:lnTo>
                      <a:pt x="2556" y="1823"/>
                    </a:lnTo>
                    <a:lnTo>
                      <a:pt x="2556" y="1811"/>
                    </a:lnTo>
                    <a:lnTo>
                      <a:pt x="2556" y="1801"/>
                    </a:lnTo>
                    <a:lnTo>
                      <a:pt x="2555" y="1791"/>
                    </a:lnTo>
                    <a:lnTo>
                      <a:pt x="2554" y="1782"/>
                    </a:lnTo>
                    <a:lnTo>
                      <a:pt x="2553" y="1774"/>
                    </a:lnTo>
                    <a:lnTo>
                      <a:pt x="2551" y="1765"/>
                    </a:lnTo>
                    <a:lnTo>
                      <a:pt x="2548" y="1756"/>
                    </a:lnTo>
                    <a:lnTo>
                      <a:pt x="2544" y="1746"/>
                    </a:lnTo>
                    <a:lnTo>
                      <a:pt x="2527" y="1745"/>
                    </a:lnTo>
                    <a:lnTo>
                      <a:pt x="2510" y="1742"/>
                    </a:lnTo>
                    <a:lnTo>
                      <a:pt x="2491" y="1737"/>
                    </a:lnTo>
                    <a:lnTo>
                      <a:pt x="2472" y="1730"/>
                    </a:lnTo>
                    <a:lnTo>
                      <a:pt x="2452" y="1720"/>
                    </a:lnTo>
                    <a:lnTo>
                      <a:pt x="2432" y="1710"/>
                    </a:lnTo>
                    <a:lnTo>
                      <a:pt x="2412" y="1698"/>
                    </a:lnTo>
                    <a:lnTo>
                      <a:pt x="2393" y="1686"/>
                    </a:lnTo>
                    <a:lnTo>
                      <a:pt x="2375" y="1671"/>
                    </a:lnTo>
                    <a:lnTo>
                      <a:pt x="2358" y="1656"/>
                    </a:lnTo>
                    <a:lnTo>
                      <a:pt x="2342" y="1640"/>
                    </a:lnTo>
                    <a:lnTo>
                      <a:pt x="2329" y="1624"/>
                    </a:lnTo>
                    <a:lnTo>
                      <a:pt x="2324" y="1615"/>
                    </a:lnTo>
                    <a:lnTo>
                      <a:pt x="2318" y="1608"/>
                    </a:lnTo>
                    <a:lnTo>
                      <a:pt x="2314" y="1598"/>
                    </a:lnTo>
                    <a:lnTo>
                      <a:pt x="2310" y="1590"/>
                    </a:lnTo>
                    <a:lnTo>
                      <a:pt x="2307" y="1582"/>
                    </a:lnTo>
                    <a:lnTo>
                      <a:pt x="2305" y="1573"/>
                    </a:lnTo>
                    <a:lnTo>
                      <a:pt x="2304" y="1565"/>
                    </a:lnTo>
                    <a:lnTo>
                      <a:pt x="2304" y="1557"/>
                    </a:lnTo>
                    <a:lnTo>
                      <a:pt x="2304" y="1546"/>
                    </a:lnTo>
                    <a:lnTo>
                      <a:pt x="2306" y="1537"/>
                    </a:lnTo>
                    <a:lnTo>
                      <a:pt x="2309" y="1527"/>
                    </a:lnTo>
                    <a:lnTo>
                      <a:pt x="2314" y="1520"/>
                    </a:lnTo>
                    <a:lnTo>
                      <a:pt x="2319" y="1512"/>
                    </a:lnTo>
                    <a:lnTo>
                      <a:pt x="2326" y="1506"/>
                    </a:lnTo>
                    <a:lnTo>
                      <a:pt x="2333" y="1500"/>
                    </a:lnTo>
                    <a:lnTo>
                      <a:pt x="2341" y="1495"/>
                    </a:lnTo>
                    <a:lnTo>
                      <a:pt x="2350" y="1489"/>
                    </a:lnTo>
                    <a:lnTo>
                      <a:pt x="2359" y="1485"/>
                    </a:lnTo>
                    <a:lnTo>
                      <a:pt x="2370" y="1481"/>
                    </a:lnTo>
                    <a:lnTo>
                      <a:pt x="2380" y="1478"/>
                    </a:lnTo>
                    <a:lnTo>
                      <a:pt x="2402" y="1471"/>
                    </a:lnTo>
                    <a:lnTo>
                      <a:pt x="2426" y="1464"/>
                    </a:lnTo>
                    <a:lnTo>
                      <a:pt x="2449" y="1458"/>
                    </a:lnTo>
                    <a:lnTo>
                      <a:pt x="2473" y="1451"/>
                    </a:lnTo>
                    <a:lnTo>
                      <a:pt x="2483" y="1447"/>
                    </a:lnTo>
                    <a:lnTo>
                      <a:pt x="2495" y="1443"/>
                    </a:lnTo>
                    <a:lnTo>
                      <a:pt x="2504" y="1438"/>
                    </a:lnTo>
                    <a:lnTo>
                      <a:pt x="2515" y="1433"/>
                    </a:lnTo>
                    <a:lnTo>
                      <a:pt x="2523" y="1428"/>
                    </a:lnTo>
                    <a:lnTo>
                      <a:pt x="2531" y="1421"/>
                    </a:lnTo>
                    <a:lnTo>
                      <a:pt x="2540" y="1415"/>
                    </a:lnTo>
                    <a:lnTo>
                      <a:pt x="2546" y="1407"/>
                    </a:lnTo>
                    <a:lnTo>
                      <a:pt x="2552" y="1398"/>
                    </a:lnTo>
                    <a:lnTo>
                      <a:pt x="2556" y="1389"/>
                    </a:lnTo>
                    <a:lnTo>
                      <a:pt x="2561" y="1378"/>
                    </a:lnTo>
                    <a:lnTo>
                      <a:pt x="2563" y="1367"/>
                    </a:lnTo>
                    <a:lnTo>
                      <a:pt x="2547" y="1364"/>
                    </a:lnTo>
                    <a:lnTo>
                      <a:pt x="2536" y="1361"/>
                    </a:lnTo>
                    <a:lnTo>
                      <a:pt x="2526" y="1361"/>
                    </a:lnTo>
                    <a:lnTo>
                      <a:pt x="2518" y="1363"/>
                    </a:lnTo>
                    <a:lnTo>
                      <a:pt x="2508" y="1364"/>
                    </a:lnTo>
                    <a:lnTo>
                      <a:pt x="2495" y="1366"/>
                    </a:lnTo>
                    <a:lnTo>
                      <a:pt x="2476" y="1367"/>
                    </a:lnTo>
                    <a:lnTo>
                      <a:pt x="2448" y="1367"/>
                    </a:lnTo>
                    <a:lnTo>
                      <a:pt x="2442" y="1367"/>
                    </a:lnTo>
                    <a:lnTo>
                      <a:pt x="2434" y="1365"/>
                    </a:lnTo>
                    <a:lnTo>
                      <a:pt x="2423" y="1361"/>
                    </a:lnTo>
                    <a:lnTo>
                      <a:pt x="2413" y="1357"/>
                    </a:lnTo>
                    <a:lnTo>
                      <a:pt x="2402" y="1352"/>
                    </a:lnTo>
                    <a:lnTo>
                      <a:pt x="2394" y="1346"/>
                    </a:lnTo>
                    <a:lnTo>
                      <a:pt x="2391" y="1343"/>
                    </a:lnTo>
                    <a:lnTo>
                      <a:pt x="2388" y="1338"/>
                    </a:lnTo>
                    <a:lnTo>
                      <a:pt x="2387" y="1334"/>
                    </a:lnTo>
                    <a:lnTo>
                      <a:pt x="2386" y="1329"/>
                    </a:lnTo>
                    <a:lnTo>
                      <a:pt x="2387" y="1316"/>
                    </a:lnTo>
                    <a:lnTo>
                      <a:pt x="2390" y="1304"/>
                    </a:lnTo>
                    <a:lnTo>
                      <a:pt x="2395" y="1289"/>
                    </a:lnTo>
                    <a:lnTo>
                      <a:pt x="2401" y="1275"/>
                    </a:lnTo>
                    <a:lnTo>
                      <a:pt x="2410" y="1260"/>
                    </a:lnTo>
                    <a:lnTo>
                      <a:pt x="2418" y="1245"/>
                    </a:lnTo>
                    <a:lnTo>
                      <a:pt x="2427" y="1229"/>
                    </a:lnTo>
                    <a:lnTo>
                      <a:pt x="2438" y="1214"/>
                    </a:lnTo>
                    <a:lnTo>
                      <a:pt x="2458" y="1183"/>
                    </a:lnTo>
                    <a:lnTo>
                      <a:pt x="2477" y="1155"/>
                    </a:lnTo>
                    <a:lnTo>
                      <a:pt x="2484" y="1141"/>
                    </a:lnTo>
                    <a:lnTo>
                      <a:pt x="2491" y="1130"/>
                    </a:lnTo>
                    <a:lnTo>
                      <a:pt x="2496" y="1118"/>
                    </a:lnTo>
                    <a:lnTo>
                      <a:pt x="2500" y="1108"/>
                    </a:lnTo>
                    <a:lnTo>
                      <a:pt x="2502" y="1102"/>
                    </a:lnTo>
                    <a:lnTo>
                      <a:pt x="2505" y="1097"/>
                    </a:lnTo>
                    <a:lnTo>
                      <a:pt x="2509" y="1093"/>
                    </a:lnTo>
                    <a:lnTo>
                      <a:pt x="2512" y="1089"/>
                    </a:lnTo>
                    <a:lnTo>
                      <a:pt x="2521" y="1083"/>
                    </a:lnTo>
                    <a:lnTo>
                      <a:pt x="2529" y="1076"/>
                    </a:lnTo>
                    <a:lnTo>
                      <a:pt x="2538" y="1070"/>
                    </a:lnTo>
                    <a:lnTo>
                      <a:pt x="2544" y="1064"/>
                    </a:lnTo>
                    <a:lnTo>
                      <a:pt x="2547" y="1059"/>
                    </a:lnTo>
                    <a:lnTo>
                      <a:pt x="2548" y="1055"/>
                    </a:lnTo>
                    <a:lnTo>
                      <a:pt x="2550" y="1050"/>
                    </a:lnTo>
                    <a:lnTo>
                      <a:pt x="2550" y="1045"/>
                    </a:lnTo>
                    <a:lnTo>
                      <a:pt x="2550" y="1037"/>
                    </a:lnTo>
                    <a:lnTo>
                      <a:pt x="2548" y="1031"/>
                    </a:lnTo>
                    <a:lnTo>
                      <a:pt x="2547" y="1025"/>
                    </a:lnTo>
                    <a:lnTo>
                      <a:pt x="2544" y="1020"/>
                    </a:lnTo>
                    <a:lnTo>
                      <a:pt x="2541" y="1014"/>
                    </a:lnTo>
                    <a:lnTo>
                      <a:pt x="2538" y="1009"/>
                    </a:lnTo>
                    <a:lnTo>
                      <a:pt x="2533" y="1004"/>
                    </a:lnTo>
                    <a:lnTo>
                      <a:pt x="2528" y="1000"/>
                    </a:lnTo>
                    <a:lnTo>
                      <a:pt x="2518" y="991"/>
                    </a:lnTo>
                    <a:lnTo>
                      <a:pt x="2505" y="984"/>
                    </a:lnTo>
                    <a:lnTo>
                      <a:pt x="2491" y="978"/>
                    </a:lnTo>
                    <a:lnTo>
                      <a:pt x="2477" y="971"/>
                    </a:lnTo>
                    <a:lnTo>
                      <a:pt x="2445" y="960"/>
                    </a:lnTo>
                    <a:lnTo>
                      <a:pt x="2414" y="948"/>
                    </a:lnTo>
                    <a:lnTo>
                      <a:pt x="2399" y="942"/>
                    </a:lnTo>
                    <a:lnTo>
                      <a:pt x="2384" y="935"/>
                    </a:lnTo>
                    <a:lnTo>
                      <a:pt x="2372" y="927"/>
                    </a:lnTo>
                    <a:lnTo>
                      <a:pt x="2360" y="918"/>
                    </a:lnTo>
                    <a:lnTo>
                      <a:pt x="2363" y="913"/>
                    </a:lnTo>
                    <a:lnTo>
                      <a:pt x="2366" y="906"/>
                    </a:lnTo>
                    <a:lnTo>
                      <a:pt x="2368" y="900"/>
                    </a:lnTo>
                    <a:lnTo>
                      <a:pt x="2369" y="893"/>
                    </a:lnTo>
                    <a:lnTo>
                      <a:pt x="2370" y="877"/>
                    </a:lnTo>
                    <a:lnTo>
                      <a:pt x="2369" y="859"/>
                    </a:lnTo>
                    <a:lnTo>
                      <a:pt x="2369" y="841"/>
                    </a:lnTo>
                    <a:lnTo>
                      <a:pt x="2369" y="823"/>
                    </a:lnTo>
                    <a:lnTo>
                      <a:pt x="2369" y="815"/>
                    </a:lnTo>
                    <a:lnTo>
                      <a:pt x="2370" y="807"/>
                    </a:lnTo>
                    <a:lnTo>
                      <a:pt x="2371" y="798"/>
                    </a:lnTo>
                    <a:lnTo>
                      <a:pt x="2373" y="791"/>
                    </a:lnTo>
                    <a:lnTo>
                      <a:pt x="2377" y="783"/>
                    </a:lnTo>
                    <a:lnTo>
                      <a:pt x="2383" y="773"/>
                    </a:lnTo>
                    <a:lnTo>
                      <a:pt x="2391" y="764"/>
                    </a:lnTo>
                    <a:lnTo>
                      <a:pt x="2400" y="753"/>
                    </a:lnTo>
                    <a:lnTo>
                      <a:pt x="2410" y="743"/>
                    </a:lnTo>
                    <a:lnTo>
                      <a:pt x="2421" y="732"/>
                    </a:lnTo>
                    <a:lnTo>
                      <a:pt x="2433" y="722"/>
                    </a:lnTo>
                    <a:lnTo>
                      <a:pt x="2445" y="711"/>
                    </a:lnTo>
                    <a:lnTo>
                      <a:pt x="2458" y="702"/>
                    </a:lnTo>
                    <a:lnTo>
                      <a:pt x="2472" y="693"/>
                    </a:lnTo>
                    <a:lnTo>
                      <a:pt x="2485" y="685"/>
                    </a:lnTo>
                    <a:lnTo>
                      <a:pt x="2499" y="679"/>
                    </a:lnTo>
                    <a:lnTo>
                      <a:pt x="2511" y="672"/>
                    </a:lnTo>
                    <a:lnTo>
                      <a:pt x="2525" y="668"/>
                    </a:lnTo>
                    <a:lnTo>
                      <a:pt x="2538" y="666"/>
                    </a:lnTo>
                    <a:lnTo>
                      <a:pt x="2550" y="665"/>
                    </a:lnTo>
                    <a:lnTo>
                      <a:pt x="2587" y="665"/>
                    </a:lnTo>
                    <a:lnTo>
                      <a:pt x="2617" y="666"/>
                    </a:lnTo>
                    <a:lnTo>
                      <a:pt x="2631" y="667"/>
                    </a:lnTo>
                    <a:lnTo>
                      <a:pt x="2644" y="669"/>
                    </a:lnTo>
                    <a:lnTo>
                      <a:pt x="2656" y="671"/>
                    </a:lnTo>
                    <a:lnTo>
                      <a:pt x="2668" y="676"/>
                    </a:lnTo>
                    <a:lnTo>
                      <a:pt x="2678" y="680"/>
                    </a:lnTo>
                    <a:lnTo>
                      <a:pt x="2690" y="685"/>
                    </a:lnTo>
                    <a:lnTo>
                      <a:pt x="2700" y="691"/>
                    </a:lnTo>
                    <a:lnTo>
                      <a:pt x="2712" y="700"/>
                    </a:lnTo>
                    <a:lnTo>
                      <a:pt x="2724" y="709"/>
                    </a:lnTo>
                    <a:lnTo>
                      <a:pt x="2737" y="720"/>
                    </a:lnTo>
                    <a:lnTo>
                      <a:pt x="2751" y="732"/>
                    </a:lnTo>
                    <a:lnTo>
                      <a:pt x="2765" y="747"/>
                    </a:lnTo>
                    <a:lnTo>
                      <a:pt x="2770" y="751"/>
                    </a:lnTo>
                    <a:lnTo>
                      <a:pt x="2775" y="753"/>
                    </a:lnTo>
                    <a:lnTo>
                      <a:pt x="2779" y="753"/>
                    </a:lnTo>
                    <a:lnTo>
                      <a:pt x="2784" y="751"/>
                    </a:lnTo>
                    <a:lnTo>
                      <a:pt x="2788" y="749"/>
                    </a:lnTo>
                    <a:lnTo>
                      <a:pt x="2793" y="745"/>
                    </a:lnTo>
                    <a:lnTo>
                      <a:pt x="2797" y="740"/>
                    </a:lnTo>
                    <a:lnTo>
                      <a:pt x="2800" y="734"/>
                    </a:lnTo>
                    <a:lnTo>
                      <a:pt x="2806" y="722"/>
                    </a:lnTo>
                    <a:lnTo>
                      <a:pt x="2811" y="708"/>
                    </a:lnTo>
                    <a:lnTo>
                      <a:pt x="2815" y="694"/>
                    </a:lnTo>
                    <a:lnTo>
                      <a:pt x="2816" y="684"/>
                    </a:lnTo>
                    <a:lnTo>
                      <a:pt x="2816" y="669"/>
                    </a:lnTo>
                    <a:lnTo>
                      <a:pt x="2814" y="657"/>
                    </a:lnTo>
                    <a:lnTo>
                      <a:pt x="2811" y="646"/>
                    </a:lnTo>
                    <a:lnTo>
                      <a:pt x="2809" y="638"/>
                    </a:lnTo>
                    <a:lnTo>
                      <a:pt x="2807" y="629"/>
                    </a:lnTo>
                    <a:lnTo>
                      <a:pt x="2808" y="621"/>
                    </a:lnTo>
                    <a:lnTo>
                      <a:pt x="2810" y="613"/>
                    </a:lnTo>
                    <a:lnTo>
                      <a:pt x="2816" y="601"/>
                    </a:lnTo>
                    <a:lnTo>
                      <a:pt x="2799" y="601"/>
                    </a:lnTo>
                    <a:lnTo>
                      <a:pt x="2783" y="599"/>
                    </a:lnTo>
                    <a:lnTo>
                      <a:pt x="2768" y="596"/>
                    </a:lnTo>
                    <a:lnTo>
                      <a:pt x="2755" y="592"/>
                    </a:lnTo>
                    <a:lnTo>
                      <a:pt x="2742" y="586"/>
                    </a:lnTo>
                    <a:lnTo>
                      <a:pt x="2730" y="579"/>
                    </a:lnTo>
                    <a:lnTo>
                      <a:pt x="2719" y="572"/>
                    </a:lnTo>
                    <a:lnTo>
                      <a:pt x="2708" y="563"/>
                    </a:lnTo>
                    <a:lnTo>
                      <a:pt x="2698" y="554"/>
                    </a:lnTo>
                    <a:lnTo>
                      <a:pt x="2689" y="545"/>
                    </a:lnTo>
                    <a:lnTo>
                      <a:pt x="2680" y="533"/>
                    </a:lnTo>
                    <a:lnTo>
                      <a:pt x="2673" y="521"/>
                    </a:lnTo>
                    <a:lnTo>
                      <a:pt x="2666" y="509"/>
                    </a:lnTo>
                    <a:lnTo>
                      <a:pt x="2658" y="496"/>
                    </a:lnTo>
                    <a:lnTo>
                      <a:pt x="2652" y="483"/>
                    </a:lnTo>
                    <a:lnTo>
                      <a:pt x="2646" y="469"/>
                    </a:lnTo>
                    <a:lnTo>
                      <a:pt x="2635" y="440"/>
                    </a:lnTo>
                    <a:lnTo>
                      <a:pt x="2626" y="409"/>
                    </a:lnTo>
                    <a:lnTo>
                      <a:pt x="2616" y="378"/>
                    </a:lnTo>
                    <a:lnTo>
                      <a:pt x="2609" y="345"/>
                    </a:lnTo>
                    <a:lnTo>
                      <a:pt x="2601" y="314"/>
                    </a:lnTo>
                    <a:lnTo>
                      <a:pt x="2593" y="282"/>
                    </a:lnTo>
                    <a:lnTo>
                      <a:pt x="2585" y="251"/>
                    </a:lnTo>
                    <a:lnTo>
                      <a:pt x="2575" y="221"/>
                    </a:lnTo>
                    <a:lnTo>
                      <a:pt x="2572" y="213"/>
                    </a:lnTo>
                    <a:lnTo>
                      <a:pt x="2569" y="205"/>
                    </a:lnTo>
                    <a:lnTo>
                      <a:pt x="2565" y="196"/>
                    </a:lnTo>
                    <a:lnTo>
                      <a:pt x="2561" y="189"/>
                    </a:lnTo>
                    <a:lnTo>
                      <a:pt x="2555" y="183"/>
                    </a:lnTo>
                    <a:lnTo>
                      <a:pt x="2551" y="176"/>
                    </a:lnTo>
                    <a:lnTo>
                      <a:pt x="2546" y="171"/>
                    </a:lnTo>
                    <a:lnTo>
                      <a:pt x="2540" y="166"/>
                    </a:lnTo>
                    <a:lnTo>
                      <a:pt x="2528" y="156"/>
                    </a:lnTo>
                    <a:lnTo>
                      <a:pt x="2515" y="149"/>
                    </a:lnTo>
                    <a:lnTo>
                      <a:pt x="2501" y="143"/>
                    </a:lnTo>
                    <a:lnTo>
                      <a:pt x="2486" y="138"/>
                    </a:lnTo>
                    <a:lnTo>
                      <a:pt x="2455" y="128"/>
                    </a:lnTo>
                    <a:lnTo>
                      <a:pt x="2421" y="120"/>
                    </a:lnTo>
                    <a:lnTo>
                      <a:pt x="2404" y="115"/>
                    </a:lnTo>
                    <a:lnTo>
                      <a:pt x="2388" y="109"/>
                    </a:lnTo>
                    <a:lnTo>
                      <a:pt x="2371" y="103"/>
                    </a:lnTo>
                    <a:lnTo>
                      <a:pt x="2354" y="96"/>
                    </a:lnTo>
                    <a:lnTo>
                      <a:pt x="2354" y="104"/>
                    </a:lnTo>
                    <a:lnTo>
                      <a:pt x="2354" y="113"/>
                    </a:lnTo>
                    <a:lnTo>
                      <a:pt x="2354" y="125"/>
                    </a:lnTo>
                    <a:lnTo>
                      <a:pt x="2355" y="138"/>
                    </a:lnTo>
                    <a:lnTo>
                      <a:pt x="2355" y="150"/>
                    </a:lnTo>
                    <a:lnTo>
                      <a:pt x="2356" y="162"/>
                    </a:lnTo>
                    <a:lnTo>
                      <a:pt x="2358" y="173"/>
                    </a:lnTo>
                    <a:lnTo>
                      <a:pt x="2360" y="184"/>
                    </a:lnTo>
                    <a:lnTo>
                      <a:pt x="2350" y="181"/>
                    </a:lnTo>
                    <a:lnTo>
                      <a:pt x="2339" y="175"/>
                    </a:lnTo>
                    <a:lnTo>
                      <a:pt x="2329" y="171"/>
                    </a:lnTo>
                    <a:lnTo>
                      <a:pt x="2319" y="165"/>
                    </a:lnTo>
                    <a:lnTo>
                      <a:pt x="2299" y="153"/>
                    </a:lnTo>
                    <a:lnTo>
                      <a:pt x="2281" y="140"/>
                    </a:lnTo>
                    <a:lnTo>
                      <a:pt x="2245" y="109"/>
                    </a:lnTo>
                    <a:lnTo>
                      <a:pt x="2210" y="78"/>
                    </a:lnTo>
                    <a:lnTo>
                      <a:pt x="2192" y="63"/>
                    </a:lnTo>
                    <a:lnTo>
                      <a:pt x="2176" y="48"/>
                    </a:lnTo>
                    <a:lnTo>
                      <a:pt x="2159" y="36"/>
                    </a:lnTo>
                    <a:lnTo>
                      <a:pt x="2141" y="24"/>
                    </a:lnTo>
                    <a:lnTo>
                      <a:pt x="2133" y="19"/>
                    </a:lnTo>
                    <a:lnTo>
                      <a:pt x="2124" y="14"/>
                    </a:lnTo>
                    <a:lnTo>
                      <a:pt x="2115" y="11"/>
                    </a:lnTo>
                    <a:lnTo>
                      <a:pt x="2106" y="6"/>
                    </a:lnTo>
                    <a:lnTo>
                      <a:pt x="2097" y="4"/>
                    </a:lnTo>
                    <a:lnTo>
                      <a:pt x="2088" y="2"/>
                    </a:lnTo>
                    <a:lnTo>
                      <a:pt x="2078" y="1"/>
                    </a:lnTo>
                    <a:lnTo>
                      <a:pt x="2069" y="0"/>
                    </a:lnTo>
                    <a:lnTo>
                      <a:pt x="2058" y="1"/>
                    </a:lnTo>
                    <a:lnTo>
                      <a:pt x="2048" y="1"/>
                    </a:lnTo>
                    <a:lnTo>
                      <a:pt x="2037" y="3"/>
                    </a:lnTo>
                    <a:lnTo>
                      <a:pt x="2028" y="5"/>
                    </a:lnTo>
                    <a:lnTo>
                      <a:pt x="2007" y="11"/>
                    </a:lnTo>
                    <a:lnTo>
                      <a:pt x="1988" y="17"/>
                    </a:lnTo>
                    <a:lnTo>
                      <a:pt x="1968" y="25"/>
                    </a:lnTo>
                    <a:lnTo>
                      <a:pt x="1950" y="35"/>
                    </a:lnTo>
                    <a:lnTo>
                      <a:pt x="1932" y="44"/>
                    </a:lnTo>
                    <a:lnTo>
                      <a:pt x="1915" y="55"/>
                    </a:lnTo>
                    <a:lnTo>
                      <a:pt x="1882" y="74"/>
                    </a:lnTo>
                    <a:lnTo>
                      <a:pt x="1853" y="91"/>
                    </a:lnTo>
                    <a:lnTo>
                      <a:pt x="1839" y="98"/>
                    </a:lnTo>
                    <a:lnTo>
                      <a:pt x="1826" y="103"/>
                    </a:lnTo>
                    <a:lnTo>
                      <a:pt x="1815" y="107"/>
                    </a:lnTo>
                    <a:lnTo>
                      <a:pt x="1803" y="108"/>
                    </a:lnTo>
                    <a:lnTo>
                      <a:pt x="1787" y="107"/>
                    </a:lnTo>
                    <a:lnTo>
                      <a:pt x="1769" y="106"/>
                    </a:lnTo>
                    <a:lnTo>
                      <a:pt x="1750" y="104"/>
                    </a:lnTo>
                    <a:lnTo>
                      <a:pt x="1731" y="101"/>
                    </a:lnTo>
                    <a:lnTo>
                      <a:pt x="1691" y="92"/>
                    </a:lnTo>
                    <a:lnTo>
                      <a:pt x="1652" y="83"/>
                    </a:lnTo>
                    <a:lnTo>
                      <a:pt x="1614" y="72"/>
                    </a:lnTo>
                    <a:lnTo>
                      <a:pt x="1580" y="60"/>
                    </a:lnTo>
                    <a:lnTo>
                      <a:pt x="1549" y="48"/>
                    </a:lnTo>
                    <a:lnTo>
                      <a:pt x="1525" y="38"/>
                    </a:lnTo>
                    <a:lnTo>
                      <a:pt x="1525" y="52"/>
                    </a:lnTo>
                    <a:lnTo>
                      <a:pt x="1527" y="64"/>
                    </a:lnTo>
                    <a:lnTo>
                      <a:pt x="1530" y="75"/>
                    </a:lnTo>
                    <a:lnTo>
                      <a:pt x="1532" y="83"/>
                    </a:lnTo>
                    <a:lnTo>
                      <a:pt x="1535" y="92"/>
                    </a:lnTo>
                    <a:lnTo>
                      <a:pt x="1538" y="100"/>
                    </a:lnTo>
                    <a:lnTo>
                      <a:pt x="1541" y="107"/>
                    </a:lnTo>
                    <a:lnTo>
                      <a:pt x="1544" y="115"/>
                    </a:lnTo>
                    <a:lnTo>
                      <a:pt x="1498" y="140"/>
                    </a:lnTo>
                    <a:lnTo>
                      <a:pt x="1455" y="165"/>
                    </a:lnTo>
                    <a:lnTo>
                      <a:pt x="1415" y="188"/>
                    </a:lnTo>
                    <a:lnTo>
                      <a:pt x="1376" y="211"/>
                    </a:lnTo>
                    <a:lnTo>
                      <a:pt x="1339" y="233"/>
                    </a:lnTo>
                    <a:lnTo>
                      <a:pt x="1302" y="255"/>
                    </a:lnTo>
                    <a:lnTo>
                      <a:pt x="1265" y="276"/>
                    </a:lnTo>
                    <a:lnTo>
                      <a:pt x="1227" y="298"/>
                    </a:lnTo>
                    <a:lnTo>
                      <a:pt x="1222" y="305"/>
                    </a:lnTo>
                    <a:lnTo>
                      <a:pt x="1216" y="314"/>
                    </a:lnTo>
                    <a:lnTo>
                      <a:pt x="1210" y="320"/>
                    </a:lnTo>
                    <a:lnTo>
                      <a:pt x="1203" y="326"/>
                    </a:lnTo>
                    <a:lnTo>
                      <a:pt x="1190" y="338"/>
                    </a:lnTo>
                    <a:lnTo>
                      <a:pt x="1175" y="347"/>
                    </a:lnTo>
                    <a:lnTo>
                      <a:pt x="1146" y="364"/>
                    </a:lnTo>
                    <a:lnTo>
                      <a:pt x="1115" y="379"/>
                    </a:lnTo>
                    <a:lnTo>
                      <a:pt x="1100" y="386"/>
                    </a:lnTo>
                    <a:lnTo>
                      <a:pt x="1087" y="393"/>
                    </a:lnTo>
                    <a:lnTo>
                      <a:pt x="1073" y="402"/>
                    </a:lnTo>
                    <a:lnTo>
                      <a:pt x="1062" y="411"/>
                    </a:lnTo>
                    <a:lnTo>
                      <a:pt x="1056" y="418"/>
                    </a:lnTo>
                    <a:lnTo>
                      <a:pt x="1051" y="423"/>
                    </a:lnTo>
                    <a:lnTo>
                      <a:pt x="1047" y="429"/>
                    </a:lnTo>
                    <a:lnTo>
                      <a:pt x="1043" y="435"/>
                    </a:lnTo>
                    <a:lnTo>
                      <a:pt x="1040" y="443"/>
                    </a:lnTo>
                    <a:lnTo>
                      <a:pt x="1036" y="451"/>
                    </a:lnTo>
                    <a:lnTo>
                      <a:pt x="1033" y="460"/>
                    </a:lnTo>
                    <a:lnTo>
                      <a:pt x="1031" y="469"/>
                    </a:lnTo>
                    <a:lnTo>
                      <a:pt x="1028" y="490"/>
                    </a:lnTo>
                    <a:lnTo>
                      <a:pt x="1024" y="508"/>
                    </a:lnTo>
                    <a:lnTo>
                      <a:pt x="1020" y="524"/>
                    </a:lnTo>
                    <a:lnTo>
                      <a:pt x="1015" y="536"/>
                    </a:lnTo>
                    <a:lnTo>
                      <a:pt x="1011" y="548"/>
                    </a:lnTo>
                    <a:lnTo>
                      <a:pt x="1006" y="558"/>
                    </a:lnTo>
                    <a:lnTo>
                      <a:pt x="1001" y="568"/>
                    </a:lnTo>
                    <a:lnTo>
                      <a:pt x="995" y="576"/>
                    </a:lnTo>
                    <a:lnTo>
                      <a:pt x="982" y="592"/>
                    </a:lnTo>
                    <a:lnTo>
                      <a:pt x="967" y="608"/>
                    </a:lnTo>
                    <a:lnTo>
                      <a:pt x="959" y="618"/>
                    </a:lnTo>
                    <a:lnTo>
                      <a:pt x="949" y="629"/>
                    </a:lnTo>
                    <a:lnTo>
                      <a:pt x="940" y="643"/>
                    </a:lnTo>
                    <a:lnTo>
                      <a:pt x="931" y="659"/>
                    </a:lnTo>
                    <a:lnTo>
                      <a:pt x="915" y="679"/>
                    </a:lnTo>
                    <a:lnTo>
                      <a:pt x="900" y="696"/>
                    </a:lnTo>
                    <a:lnTo>
                      <a:pt x="885" y="710"/>
                    </a:lnTo>
                    <a:lnTo>
                      <a:pt x="872" y="724"/>
                    </a:lnTo>
                    <a:lnTo>
                      <a:pt x="858" y="734"/>
                    </a:lnTo>
                    <a:lnTo>
                      <a:pt x="845" y="744"/>
                    </a:lnTo>
                    <a:lnTo>
                      <a:pt x="831" y="753"/>
                    </a:lnTo>
                    <a:lnTo>
                      <a:pt x="817" y="761"/>
                    </a:lnTo>
                    <a:lnTo>
                      <a:pt x="792" y="775"/>
                    </a:lnTo>
                    <a:lnTo>
                      <a:pt x="766" y="789"/>
                    </a:lnTo>
                    <a:lnTo>
                      <a:pt x="753" y="797"/>
                    </a:lnTo>
                    <a:lnTo>
                      <a:pt x="741" y="807"/>
                    </a:lnTo>
                    <a:lnTo>
                      <a:pt x="728" y="817"/>
                    </a:lnTo>
                    <a:lnTo>
                      <a:pt x="714" y="830"/>
                    </a:lnTo>
                    <a:lnTo>
                      <a:pt x="689" y="856"/>
                    </a:lnTo>
                    <a:lnTo>
                      <a:pt x="664" y="881"/>
                    </a:lnTo>
                    <a:lnTo>
                      <a:pt x="640" y="908"/>
                    </a:lnTo>
                    <a:lnTo>
                      <a:pt x="619" y="935"/>
                    </a:lnTo>
                    <a:lnTo>
                      <a:pt x="610" y="948"/>
                    </a:lnTo>
                    <a:lnTo>
                      <a:pt x="601" y="962"/>
                    </a:lnTo>
                    <a:lnTo>
                      <a:pt x="594" y="974"/>
                    </a:lnTo>
                    <a:lnTo>
                      <a:pt x="587" y="988"/>
                    </a:lnTo>
                    <a:lnTo>
                      <a:pt x="582" y="1003"/>
                    </a:lnTo>
                    <a:lnTo>
                      <a:pt x="579" y="1016"/>
                    </a:lnTo>
                    <a:lnTo>
                      <a:pt x="576" y="1030"/>
                    </a:lnTo>
                    <a:lnTo>
                      <a:pt x="576" y="1045"/>
                    </a:lnTo>
                    <a:lnTo>
                      <a:pt x="598" y="1034"/>
                    </a:lnTo>
                    <a:lnTo>
                      <a:pt x="618" y="1024"/>
                    </a:lnTo>
                    <a:lnTo>
                      <a:pt x="637" y="1013"/>
                    </a:lnTo>
                    <a:lnTo>
                      <a:pt x="655" y="1004"/>
                    </a:lnTo>
                    <a:lnTo>
                      <a:pt x="672" y="994"/>
                    </a:lnTo>
                    <a:lnTo>
                      <a:pt x="691" y="987"/>
                    </a:lnTo>
                    <a:lnTo>
                      <a:pt x="701" y="985"/>
                    </a:lnTo>
                    <a:lnTo>
                      <a:pt x="711" y="983"/>
                    </a:lnTo>
                    <a:lnTo>
                      <a:pt x="722" y="982"/>
                    </a:lnTo>
                    <a:lnTo>
                      <a:pt x="733" y="981"/>
                    </a:lnTo>
                    <a:lnTo>
                      <a:pt x="749" y="982"/>
                    </a:lnTo>
                    <a:lnTo>
                      <a:pt x="766" y="985"/>
                    </a:lnTo>
                    <a:lnTo>
                      <a:pt x="784" y="990"/>
                    </a:lnTo>
                    <a:lnTo>
                      <a:pt x="800" y="995"/>
                    </a:lnTo>
                    <a:lnTo>
                      <a:pt x="816" y="1002"/>
                    </a:lnTo>
                    <a:lnTo>
                      <a:pt x="830" y="1008"/>
                    </a:lnTo>
                    <a:lnTo>
                      <a:pt x="840" y="1014"/>
                    </a:lnTo>
                    <a:lnTo>
                      <a:pt x="848" y="1020"/>
                    </a:lnTo>
                    <a:lnTo>
                      <a:pt x="849" y="1005"/>
                    </a:lnTo>
                    <a:lnTo>
                      <a:pt x="852" y="990"/>
                    </a:lnTo>
                    <a:lnTo>
                      <a:pt x="854" y="978"/>
                    </a:lnTo>
                    <a:lnTo>
                      <a:pt x="857" y="964"/>
                    </a:lnTo>
                    <a:lnTo>
                      <a:pt x="861" y="952"/>
                    </a:lnTo>
                    <a:lnTo>
                      <a:pt x="865" y="941"/>
                    </a:lnTo>
                    <a:lnTo>
                      <a:pt x="871" y="929"/>
                    </a:lnTo>
                    <a:lnTo>
                      <a:pt x="876" y="919"/>
                    </a:lnTo>
                    <a:lnTo>
                      <a:pt x="881" y="908"/>
                    </a:lnTo>
                    <a:lnTo>
                      <a:pt x="888" y="899"/>
                    </a:lnTo>
                    <a:lnTo>
                      <a:pt x="894" y="891"/>
                    </a:lnTo>
                    <a:lnTo>
                      <a:pt x="901" y="881"/>
                    </a:lnTo>
                    <a:lnTo>
                      <a:pt x="908" y="874"/>
                    </a:lnTo>
                    <a:lnTo>
                      <a:pt x="917" y="866"/>
                    </a:lnTo>
                    <a:lnTo>
                      <a:pt x="924" y="859"/>
                    </a:lnTo>
                    <a:lnTo>
                      <a:pt x="934" y="852"/>
                    </a:lnTo>
                    <a:lnTo>
                      <a:pt x="950" y="840"/>
                    </a:lnTo>
                    <a:lnTo>
                      <a:pt x="969" y="831"/>
                    </a:lnTo>
                    <a:lnTo>
                      <a:pt x="989" y="822"/>
                    </a:lnTo>
                    <a:lnTo>
                      <a:pt x="1009" y="815"/>
                    </a:lnTo>
                    <a:lnTo>
                      <a:pt x="1030" y="810"/>
                    </a:lnTo>
                    <a:lnTo>
                      <a:pt x="1052" y="807"/>
                    </a:lnTo>
                    <a:lnTo>
                      <a:pt x="1073" y="805"/>
                    </a:lnTo>
                    <a:lnTo>
                      <a:pt x="1094" y="804"/>
                    </a:lnTo>
                    <a:lnTo>
                      <a:pt x="1120" y="805"/>
                    </a:lnTo>
                    <a:lnTo>
                      <a:pt x="1146" y="806"/>
                    </a:lnTo>
                    <a:lnTo>
                      <a:pt x="1170" y="808"/>
                    </a:lnTo>
                    <a:lnTo>
                      <a:pt x="1193" y="811"/>
                    </a:lnTo>
                    <a:lnTo>
                      <a:pt x="1213" y="813"/>
                    </a:lnTo>
                    <a:lnTo>
                      <a:pt x="1229" y="815"/>
                    </a:lnTo>
                    <a:lnTo>
                      <a:pt x="1243" y="816"/>
                    </a:lnTo>
                    <a:lnTo>
                      <a:pt x="1253" y="817"/>
                    </a:lnTo>
                    <a:lnTo>
                      <a:pt x="1258" y="839"/>
                    </a:lnTo>
                    <a:lnTo>
                      <a:pt x="1261" y="858"/>
                    </a:lnTo>
                    <a:lnTo>
                      <a:pt x="1262" y="875"/>
                    </a:lnTo>
                    <a:lnTo>
                      <a:pt x="1262" y="890"/>
                    </a:lnTo>
                    <a:lnTo>
                      <a:pt x="1261" y="902"/>
                    </a:lnTo>
                    <a:lnTo>
                      <a:pt x="1259" y="914"/>
                    </a:lnTo>
                    <a:lnTo>
                      <a:pt x="1256" y="923"/>
                    </a:lnTo>
                    <a:lnTo>
                      <a:pt x="1252" y="933"/>
                    </a:lnTo>
                    <a:lnTo>
                      <a:pt x="1244" y="947"/>
                    </a:lnTo>
                    <a:lnTo>
                      <a:pt x="1236" y="963"/>
                    </a:lnTo>
                    <a:lnTo>
                      <a:pt x="1233" y="970"/>
                    </a:lnTo>
                    <a:lnTo>
                      <a:pt x="1229" y="980"/>
                    </a:lnTo>
                    <a:lnTo>
                      <a:pt x="1228" y="989"/>
                    </a:lnTo>
                    <a:lnTo>
                      <a:pt x="1227" y="1000"/>
                    </a:lnTo>
                    <a:lnTo>
                      <a:pt x="1228" y="1005"/>
                    </a:lnTo>
                    <a:lnTo>
                      <a:pt x="1233" y="1010"/>
                    </a:lnTo>
                    <a:lnTo>
                      <a:pt x="1239" y="1017"/>
                    </a:lnTo>
                    <a:lnTo>
                      <a:pt x="1246" y="1026"/>
                    </a:lnTo>
                    <a:lnTo>
                      <a:pt x="1267" y="1045"/>
                    </a:lnTo>
                    <a:lnTo>
                      <a:pt x="1290" y="1066"/>
                    </a:lnTo>
                    <a:lnTo>
                      <a:pt x="1316" y="1086"/>
                    </a:lnTo>
                    <a:lnTo>
                      <a:pt x="1340" y="1105"/>
                    </a:lnTo>
                    <a:lnTo>
                      <a:pt x="1360" y="1118"/>
                    </a:lnTo>
                    <a:lnTo>
                      <a:pt x="1373" y="1127"/>
                    </a:lnTo>
                    <a:lnTo>
                      <a:pt x="1364" y="1140"/>
                    </a:lnTo>
                    <a:lnTo>
                      <a:pt x="1354" y="1155"/>
                    </a:lnTo>
                    <a:lnTo>
                      <a:pt x="1345" y="1171"/>
                    </a:lnTo>
                    <a:lnTo>
                      <a:pt x="1335" y="1187"/>
                    </a:lnTo>
                    <a:lnTo>
                      <a:pt x="1326" y="1205"/>
                    </a:lnTo>
                    <a:lnTo>
                      <a:pt x="1317" y="1222"/>
                    </a:lnTo>
                    <a:lnTo>
                      <a:pt x="1306" y="1238"/>
                    </a:lnTo>
                    <a:lnTo>
                      <a:pt x="1297" y="1253"/>
                    </a:lnTo>
                    <a:lnTo>
                      <a:pt x="1287" y="1264"/>
                    </a:lnTo>
                    <a:lnTo>
                      <a:pt x="1278" y="1273"/>
                    </a:lnTo>
                    <a:lnTo>
                      <a:pt x="1269" y="1281"/>
                    </a:lnTo>
                    <a:lnTo>
                      <a:pt x="1261" y="1289"/>
                    </a:lnTo>
                    <a:lnTo>
                      <a:pt x="1259" y="1292"/>
                    </a:lnTo>
                    <a:lnTo>
                      <a:pt x="1256" y="1296"/>
                    </a:lnTo>
                    <a:lnTo>
                      <a:pt x="1255" y="1301"/>
                    </a:lnTo>
                    <a:lnTo>
                      <a:pt x="1254" y="1306"/>
                    </a:lnTo>
                    <a:lnTo>
                      <a:pt x="1254" y="1311"/>
                    </a:lnTo>
                    <a:lnTo>
                      <a:pt x="1255" y="1316"/>
                    </a:lnTo>
                    <a:lnTo>
                      <a:pt x="1256" y="1323"/>
                    </a:lnTo>
                    <a:lnTo>
                      <a:pt x="1259" y="1329"/>
                    </a:lnTo>
                    <a:lnTo>
                      <a:pt x="1267" y="1347"/>
                    </a:lnTo>
                    <a:lnTo>
                      <a:pt x="1277" y="1363"/>
                    </a:lnTo>
                    <a:lnTo>
                      <a:pt x="1286" y="1376"/>
                    </a:lnTo>
                    <a:lnTo>
                      <a:pt x="1297" y="1388"/>
                    </a:lnTo>
                    <a:lnTo>
                      <a:pt x="1307" y="1398"/>
                    </a:lnTo>
                    <a:lnTo>
                      <a:pt x="1318" y="1407"/>
                    </a:lnTo>
                    <a:lnTo>
                      <a:pt x="1328" y="1415"/>
                    </a:lnTo>
                    <a:lnTo>
                      <a:pt x="1340" y="1421"/>
                    </a:lnTo>
                    <a:lnTo>
                      <a:pt x="1363" y="1432"/>
                    </a:lnTo>
                    <a:lnTo>
                      <a:pt x="1386" y="1439"/>
                    </a:lnTo>
                    <a:lnTo>
                      <a:pt x="1408" y="1447"/>
                    </a:lnTo>
                    <a:lnTo>
                      <a:pt x="1430" y="1456"/>
                    </a:lnTo>
                    <a:lnTo>
                      <a:pt x="1354" y="1494"/>
                    </a:lnTo>
                    <a:lnTo>
                      <a:pt x="1349" y="1526"/>
                    </a:lnTo>
                    <a:lnTo>
                      <a:pt x="1344" y="1557"/>
                    </a:lnTo>
                    <a:lnTo>
                      <a:pt x="1338" y="1586"/>
                    </a:lnTo>
                    <a:lnTo>
                      <a:pt x="1331" y="1615"/>
                    </a:lnTo>
                    <a:lnTo>
                      <a:pt x="1324" y="1643"/>
                    </a:lnTo>
                    <a:lnTo>
                      <a:pt x="1317" y="1669"/>
                    </a:lnTo>
                    <a:lnTo>
                      <a:pt x="1309" y="1694"/>
                    </a:lnTo>
                    <a:lnTo>
                      <a:pt x="1301" y="1718"/>
                    </a:lnTo>
                    <a:lnTo>
                      <a:pt x="1292" y="1741"/>
                    </a:lnTo>
                    <a:lnTo>
                      <a:pt x="1283" y="1764"/>
                    </a:lnTo>
                    <a:lnTo>
                      <a:pt x="1274" y="1785"/>
                    </a:lnTo>
                    <a:lnTo>
                      <a:pt x="1263" y="1806"/>
                    </a:lnTo>
                    <a:lnTo>
                      <a:pt x="1253" y="1826"/>
                    </a:lnTo>
                    <a:lnTo>
                      <a:pt x="1241" y="1845"/>
                    </a:lnTo>
                    <a:lnTo>
                      <a:pt x="1229" y="1863"/>
                    </a:lnTo>
                    <a:lnTo>
                      <a:pt x="1218" y="1881"/>
                    </a:lnTo>
                    <a:lnTo>
                      <a:pt x="1205" y="1897"/>
                    </a:lnTo>
                    <a:lnTo>
                      <a:pt x="1193" y="1913"/>
                    </a:lnTo>
                    <a:lnTo>
                      <a:pt x="1179" y="1929"/>
                    </a:lnTo>
                    <a:lnTo>
                      <a:pt x="1166" y="1944"/>
                    </a:lnTo>
                    <a:lnTo>
                      <a:pt x="1152" y="1957"/>
                    </a:lnTo>
                    <a:lnTo>
                      <a:pt x="1137" y="1971"/>
                    </a:lnTo>
                    <a:lnTo>
                      <a:pt x="1122" y="1984"/>
                    </a:lnTo>
                    <a:lnTo>
                      <a:pt x="1107" y="1996"/>
                    </a:lnTo>
                    <a:lnTo>
                      <a:pt x="1091" y="2009"/>
                    </a:lnTo>
                    <a:lnTo>
                      <a:pt x="1074" y="2020"/>
                    </a:lnTo>
                    <a:lnTo>
                      <a:pt x="1057" y="2032"/>
                    </a:lnTo>
                    <a:lnTo>
                      <a:pt x="1041" y="2042"/>
                    </a:lnTo>
                    <a:lnTo>
                      <a:pt x="1005" y="2063"/>
                    </a:lnTo>
                    <a:lnTo>
                      <a:pt x="968" y="2082"/>
                    </a:lnTo>
                    <a:lnTo>
                      <a:pt x="947" y="2106"/>
                    </a:lnTo>
                    <a:lnTo>
                      <a:pt x="927" y="2126"/>
                    </a:lnTo>
                    <a:lnTo>
                      <a:pt x="910" y="2142"/>
                    </a:lnTo>
                    <a:lnTo>
                      <a:pt x="892" y="2154"/>
                    </a:lnTo>
                    <a:lnTo>
                      <a:pt x="874" y="2165"/>
                    </a:lnTo>
                    <a:lnTo>
                      <a:pt x="857" y="2172"/>
                    </a:lnTo>
                    <a:lnTo>
                      <a:pt x="840" y="2177"/>
                    </a:lnTo>
                    <a:lnTo>
                      <a:pt x="824" y="2182"/>
                    </a:lnTo>
                    <a:lnTo>
                      <a:pt x="790" y="2188"/>
                    </a:lnTo>
                    <a:lnTo>
                      <a:pt x="754" y="2192"/>
                    </a:lnTo>
                    <a:lnTo>
                      <a:pt x="735" y="2196"/>
                    </a:lnTo>
                    <a:lnTo>
                      <a:pt x="715" y="2200"/>
                    </a:lnTo>
                    <a:lnTo>
                      <a:pt x="693" y="2207"/>
                    </a:lnTo>
                    <a:lnTo>
                      <a:pt x="670" y="2215"/>
                    </a:lnTo>
                    <a:lnTo>
                      <a:pt x="654" y="2221"/>
                    </a:lnTo>
                    <a:lnTo>
                      <a:pt x="638" y="2230"/>
                    </a:lnTo>
                    <a:lnTo>
                      <a:pt x="623" y="2238"/>
                    </a:lnTo>
                    <a:lnTo>
                      <a:pt x="611" y="2249"/>
                    </a:lnTo>
                    <a:lnTo>
                      <a:pt x="598" y="2259"/>
                    </a:lnTo>
                    <a:lnTo>
                      <a:pt x="585" y="2271"/>
                    </a:lnTo>
                    <a:lnTo>
                      <a:pt x="574" y="2283"/>
                    </a:lnTo>
                    <a:lnTo>
                      <a:pt x="563" y="2295"/>
                    </a:lnTo>
                    <a:lnTo>
                      <a:pt x="540" y="2319"/>
                    </a:lnTo>
                    <a:lnTo>
                      <a:pt x="516" y="2342"/>
                    </a:lnTo>
                    <a:lnTo>
                      <a:pt x="503" y="2353"/>
                    </a:lnTo>
                    <a:lnTo>
                      <a:pt x="488" y="2363"/>
                    </a:lnTo>
                    <a:lnTo>
                      <a:pt x="472" y="2371"/>
                    </a:lnTo>
                    <a:lnTo>
                      <a:pt x="455" y="2380"/>
                    </a:lnTo>
                    <a:lnTo>
                      <a:pt x="448" y="2383"/>
                    </a:lnTo>
                    <a:lnTo>
                      <a:pt x="440" y="2385"/>
                    </a:lnTo>
                    <a:lnTo>
                      <a:pt x="431" y="2387"/>
                    </a:lnTo>
                    <a:lnTo>
                      <a:pt x="422" y="2389"/>
                    </a:lnTo>
                    <a:lnTo>
                      <a:pt x="404" y="2390"/>
                    </a:lnTo>
                    <a:lnTo>
                      <a:pt x="386" y="2390"/>
                    </a:lnTo>
                    <a:lnTo>
                      <a:pt x="367" y="2389"/>
                    </a:lnTo>
                    <a:lnTo>
                      <a:pt x="349" y="2387"/>
                    </a:lnTo>
                    <a:lnTo>
                      <a:pt x="332" y="2384"/>
                    </a:lnTo>
                    <a:lnTo>
                      <a:pt x="315" y="2381"/>
                    </a:lnTo>
                    <a:lnTo>
                      <a:pt x="298" y="2379"/>
                    </a:lnTo>
                    <a:lnTo>
                      <a:pt x="283" y="2376"/>
                    </a:lnTo>
                    <a:lnTo>
                      <a:pt x="271" y="2375"/>
                    </a:lnTo>
                    <a:lnTo>
                      <a:pt x="259" y="2375"/>
                    </a:lnTo>
                    <a:lnTo>
                      <a:pt x="255" y="2375"/>
                    </a:lnTo>
                    <a:lnTo>
                      <a:pt x="251" y="2376"/>
                    </a:lnTo>
                    <a:lnTo>
                      <a:pt x="247" y="2377"/>
                    </a:lnTo>
                    <a:lnTo>
                      <a:pt x="244" y="2379"/>
                    </a:lnTo>
                    <a:lnTo>
                      <a:pt x="242" y="2381"/>
                    </a:lnTo>
                    <a:lnTo>
                      <a:pt x="240" y="2384"/>
                    </a:lnTo>
                    <a:lnTo>
                      <a:pt x="240" y="2388"/>
                    </a:lnTo>
                    <a:lnTo>
                      <a:pt x="240" y="2392"/>
                    </a:lnTo>
                    <a:lnTo>
                      <a:pt x="239" y="2406"/>
                    </a:lnTo>
                    <a:lnTo>
                      <a:pt x="238" y="2419"/>
                    </a:lnTo>
                    <a:lnTo>
                      <a:pt x="237" y="2431"/>
                    </a:lnTo>
                    <a:lnTo>
                      <a:pt x="234" y="2442"/>
                    </a:lnTo>
                    <a:lnTo>
                      <a:pt x="228" y="2462"/>
                    </a:lnTo>
                    <a:lnTo>
                      <a:pt x="221" y="2477"/>
                    </a:lnTo>
                    <a:lnTo>
                      <a:pt x="214" y="2490"/>
                    </a:lnTo>
                    <a:lnTo>
                      <a:pt x="208" y="2499"/>
                    </a:lnTo>
                    <a:lnTo>
                      <a:pt x="204" y="2505"/>
                    </a:lnTo>
                    <a:lnTo>
                      <a:pt x="203" y="2506"/>
                    </a:lnTo>
                    <a:lnTo>
                      <a:pt x="200" y="2515"/>
                    </a:lnTo>
                    <a:lnTo>
                      <a:pt x="198" y="2520"/>
                    </a:lnTo>
                    <a:lnTo>
                      <a:pt x="197" y="2521"/>
                    </a:lnTo>
                    <a:lnTo>
                      <a:pt x="195" y="2522"/>
                    </a:lnTo>
                    <a:lnTo>
                      <a:pt x="194" y="2522"/>
                    </a:lnTo>
                    <a:lnTo>
                      <a:pt x="192" y="2522"/>
                    </a:lnTo>
                    <a:lnTo>
                      <a:pt x="182" y="2518"/>
                    </a:lnTo>
                    <a:lnTo>
                      <a:pt x="168" y="2512"/>
                    </a:lnTo>
                    <a:lnTo>
                      <a:pt x="158" y="2511"/>
                    </a:lnTo>
                    <a:lnTo>
                      <a:pt x="148" y="2510"/>
                    </a:lnTo>
                    <a:lnTo>
                      <a:pt x="143" y="2511"/>
                    </a:lnTo>
                    <a:lnTo>
                      <a:pt x="136" y="2512"/>
                    </a:lnTo>
                    <a:lnTo>
                      <a:pt x="130" y="2514"/>
                    </a:lnTo>
                    <a:lnTo>
                      <a:pt x="124" y="2517"/>
                    </a:lnTo>
                    <a:lnTo>
                      <a:pt x="116" y="2520"/>
                    </a:lnTo>
                    <a:lnTo>
                      <a:pt x="109" y="2525"/>
                    </a:lnTo>
                    <a:lnTo>
                      <a:pt x="102" y="2530"/>
                    </a:lnTo>
                    <a:lnTo>
                      <a:pt x="93" y="2537"/>
                    </a:lnTo>
                    <a:lnTo>
                      <a:pt x="85" y="2544"/>
                    </a:lnTo>
                    <a:lnTo>
                      <a:pt x="76" y="2554"/>
                    </a:lnTo>
                    <a:lnTo>
                      <a:pt x="66" y="2564"/>
                    </a:lnTo>
                    <a:lnTo>
                      <a:pt x="57" y="2576"/>
                    </a:lnTo>
                    <a:lnTo>
                      <a:pt x="47" y="2578"/>
                    </a:lnTo>
                    <a:lnTo>
                      <a:pt x="39" y="2580"/>
                    </a:lnTo>
                    <a:lnTo>
                      <a:pt x="32" y="2583"/>
                    </a:lnTo>
                    <a:lnTo>
                      <a:pt x="25" y="2585"/>
                    </a:lnTo>
                    <a:lnTo>
                      <a:pt x="21" y="2589"/>
                    </a:lnTo>
                    <a:lnTo>
                      <a:pt x="17" y="2593"/>
                    </a:lnTo>
                    <a:lnTo>
                      <a:pt x="14" y="2596"/>
                    </a:lnTo>
                    <a:lnTo>
                      <a:pt x="12" y="2600"/>
                    </a:lnTo>
                    <a:lnTo>
                      <a:pt x="8" y="2611"/>
                    </a:lnTo>
                    <a:lnTo>
                      <a:pt x="6" y="2623"/>
                    </a:lnTo>
                    <a:lnTo>
                      <a:pt x="3" y="2639"/>
                    </a:lnTo>
                    <a:lnTo>
                      <a:pt x="0" y="2658"/>
                    </a:lnTo>
                    <a:lnTo>
                      <a:pt x="23" y="2657"/>
                    </a:lnTo>
                    <a:lnTo>
                      <a:pt x="47" y="2658"/>
                    </a:lnTo>
                    <a:lnTo>
                      <a:pt x="71" y="2659"/>
                    </a:lnTo>
                    <a:lnTo>
                      <a:pt x="93" y="2662"/>
                    </a:lnTo>
                    <a:lnTo>
                      <a:pt x="115" y="2665"/>
                    </a:lnTo>
                    <a:lnTo>
                      <a:pt x="134" y="2668"/>
                    </a:lnTo>
                    <a:lnTo>
                      <a:pt x="151" y="2669"/>
                    </a:lnTo>
                    <a:lnTo>
                      <a:pt x="165" y="2670"/>
                    </a:lnTo>
                    <a:lnTo>
                      <a:pt x="170" y="2671"/>
                    </a:lnTo>
                    <a:lnTo>
                      <a:pt x="175" y="2673"/>
                    </a:lnTo>
                    <a:lnTo>
                      <a:pt x="182" y="2678"/>
                    </a:lnTo>
                    <a:lnTo>
                      <a:pt x="186" y="2683"/>
                    </a:lnTo>
                    <a:lnTo>
                      <a:pt x="191" y="2689"/>
                    </a:lnTo>
                    <a:lnTo>
                      <a:pt x="194" y="2698"/>
                    </a:lnTo>
                    <a:lnTo>
                      <a:pt x="198" y="2707"/>
                    </a:lnTo>
                    <a:lnTo>
                      <a:pt x="200" y="2718"/>
                    </a:lnTo>
                    <a:lnTo>
                      <a:pt x="203" y="2729"/>
                    </a:lnTo>
                    <a:lnTo>
                      <a:pt x="204" y="2742"/>
                    </a:lnTo>
                    <a:lnTo>
                      <a:pt x="204" y="2755"/>
                    </a:lnTo>
                    <a:lnTo>
                      <a:pt x="204" y="2769"/>
                    </a:lnTo>
                    <a:lnTo>
                      <a:pt x="201" y="2785"/>
                    </a:lnTo>
                    <a:lnTo>
                      <a:pt x="198" y="2800"/>
                    </a:lnTo>
                    <a:lnTo>
                      <a:pt x="195" y="2817"/>
                    </a:lnTo>
                    <a:lnTo>
                      <a:pt x="190" y="2835"/>
                    </a:lnTo>
                    <a:lnTo>
                      <a:pt x="186" y="2845"/>
                    </a:lnTo>
                    <a:lnTo>
                      <a:pt x="180" y="2854"/>
                    </a:lnTo>
                    <a:lnTo>
                      <a:pt x="173" y="2860"/>
                    </a:lnTo>
                    <a:lnTo>
                      <a:pt x="166" y="2864"/>
                    </a:lnTo>
                    <a:lnTo>
                      <a:pt x="158" y="2869"/>
                    </a:lnTo>
                    <a:lnTo>
                      <a:pt x="150" y="2871"/>
                    </a:lnTo>
                    <a:lnTo>
                      <a:pt x="141" y="2873"/>
                    </a:lnTo>
                    <a:lnTo>
                      <a:pt x="132" y="2874"/>
                    </a:lnTo>
                    <a:lnTo>
                      <a:pt x="123" y="2876"/>
                    </a:lnTo>
                    <a:lnTo>
                      <a:pt x="113" y="2877"/>
                    </a:lnTo>
                    <a:lnTo>
                      <a:pt x="105" y="2880"/>
                    </a:lnTo>
                    <a:lnTo>
                      <a:pt x="97" y="2884"/>
                    </a:lnTo>
                    <a:lnTo>
                      <a:pt x="88" y="2890"/>
                    </a:lnTo>
                    <a:lnTo>
                      <a:pt x="81" y="2897"/>
                    </a:lnTo>
                    <a:lnTo>
                      <a:pt x="75" y="2905"/>
                    </a:lnTo>
                    <a:lnTo>
                      <a:pt x="69" y="2918"/>
                    </a:lnTo>
                    <a:lnTo>
                      <a:pt x="75" y="2921"/>
                    </a:lnTo>
                    <a:lnTo>
                      <a:pt x="81" y="2925"/>
                    </a:lnTo>
                    <a:lnTo>
                      <a:pt x="88" y="2928"/>
                    </a:lnTo>
                    <a:lnTo>
                      <a:pt x="96" y="2931"/>
                    </a:lnTo>
                    <a:lnTo>
                      <a:pt x="112" y="2937"/>
                    </a:lnTo>
                    <a:lnTo>
                      <a:pt x="131" y="2942"/>
                    </a:lnTo>
                    <a:lnTo>
                      <a:pt x="152" y="2945"/>
                    </a:lnTo>
                    <a:lnTo>
                      <a:pt x="173" y="2947"/>
                    </a:lnTo>
                    <a:lnTo>
                      <a:pt x="196" y="2949"/>
                    </a:lnTo>
                    <a:lnTo>
                      <a:pt x="219" y="2949"/>
                    </a:lnTo>
                    <a:lnTo>
                      <a:pt x="243" y="2949"/>
                    </a:lnTo>
                    <a:lnTo>
                      <a:pt x="268" y="2949"/>
                    </a:lnTo>
                    <a:lnTo>
                      <a:pt x="292" y="2947"/>
                    </a:lnTo>
                    <a:lnTo>
                      <a:pt x="315" y="2945"/>
                    </a:lnTo>
                    <a:lnTo>
                      <a:pt x="338" y="2942"/>
                    </a:lnTo>
                    <a:lnTo>
                      <a:pt x="359" y="2939"/>
                    </a:lnTo>
                    <a:lnTo>
                      <a:pt x="380" y="2935"/>
                    </a:lnTo>
                    <a:lnTo>
                      <a:pt x="399" y="2930"/>
                    </a:lnTo>
                    <a:lnTo>
                      <a:pt x="418" y="2860"/>
                    </a:lnTo>
                    <a:lnTo>
                      <a:pt x="424" y="2875"/>
                    </a:lnTo>
                    <a:lnTo>
                      <a:pt x="430" y="2888"/>
                    </a:lnTo>
                    <a:lnTo>
                      <a:pt x="434" y="2902"/>
                    </a:lnTo>
                    <a:lnTo>
                      <a:pt x="436" y="2917"/>
                    </a:lnTo>
                    <a:lnTo>
                      <a:pt x="436" y="2924"/>
                    </a:lnTo>
                    <a:lnTo>
                      <a:pt x="436" y="2931"/>
                    </a:lnTo>
                    <a:lnTo>
                      <a:pt x="435" y="2940"/>
                    </a:lnTo>
                    <a:lnTo>
                      <a:pt x="433" y="2948"/>
                    </a:lnTo>
                    <a:lnTo>
                      <a:pt x="431" y="2958"/>
                    </a:lnTo>
                    <a:lnTo>
                      <a:pt x="427" y="2967"/>
                    </a:lnTo>
                    <a:lnTo>
                      <a:pt x="423" y="2977"/>
                    </a:lnTo>
                    <a:lnTo>
                      <a:pt x="418" y="2987"/>
                    </a:lnTo>
                    <a:lnTo>
                      <a:pt x="356" y="2986"/>
                    </a:lnTo>
                    <a:lnTo>
                      <a:pt x="305" y="2987"/>
                    </a:lnTo>
                    <a:lnTo>
                      <a:pt x="266" y="2989"/>
                    </a:lnTo>
                    <a:lnTo>
                      <a:pt x="238" y="2991"/>
                    </a:lnTo>
                    <a:lnTo>
                      <a:pt x="228" y="2993"/>
                    </a:lnTo>
                    <a:lnTo>
                      <a:pt x="218" y="2995"/>
                    </a:lnTo>
                    <a:lnTo>
                      <a:pt x="212" y="2998"/>
                    </a:lnTo>
                    <a:lnTo>
                      <a:pt x="207" y="3000"/>
                    </a:lnTo>
                    <a:lnTo>
                      <a:pt x="203" y="3002"/>
                    </a:lnTo>
                    <a:lnTo>
                      <a:pt x="200" y="3004"/>
                    </a:lnTo>
                    <a:lnTo>
                      <a:pt x="199" y="3007"/>
                    </a:lnTo>
                    <a:lnTo>
                      <a:pt x="199" y="3009"/>
                    </a:lnTo>
                    <a:lnTo>
                      <a:pt x="204" y="3014"/>
                    </a:lnTo>
                    <a:lnTo>
                      <a:pt x="209" y="3021"/>
                    </a:lnTo>
                    <a:lnTo>
                      <a:pt x="216" y="3026"/>
                    </a:lnTo>
                    <a:lnTo>
                      <a:pt x="225" y="3031"/>
                    </a:lnTo>
                    <a:lnTo>
                      <a:pt x="231" y="3036"/>
                    </a:lnTo>
                    <a:lnTo>
                      <a:pt x="236" y="3042"/>
                    </a:lnTo>
                    <a:lnTo>
                      <a:pt x="237" y="3044"/>
                    </a:lnTo>
                    <a:lnTo>
                      <a:pt x="237" y="3047"/>
                    </a:lnTo>
                    <a:lnTo>
                      <a:pt x="236" y="3048"/>
                    </a:lnTo>
                    <a:lnTo>
                      <a:pt x="234" y="3050"/>
                    </a:lnTo>
                    <a:lnTo>
                      <a:pt x="252" y="3062"/>
                    </a:lnTo>
                    <a:lnTo>
                      <a:pt x="263" y="3068"/>
                    </a:lnTo>
                    <a:lnTo>
                      <a:pt x="271" y="3073"/>
                    </a:lnTo>
                    <a:lnTo>
                      <a:pt x="275" y="3076"/>
                    </a:lnTo>
                    <a:lnTo>
                      <a:pt x="278" y="3081"/>
                    </a:lnTo>
                    <a:lnTo>
                      <a:pt x="282" y="3090"/>
                    </a:lnTo>
                    <a:lnTo>
                      <a:pt x="287" y="3105"/>
                    </a:lnTo>
                    <a:lnTo>
                      <a:pt x="297" y="3127"/>
                    </a:lnTo>
                    <a:lnTo>
                      <a:pt x="307" y="3124"/>
                    </a:lnTo>
                    <a:lnTo>
                      <a:pt x="318" y="3125"/>
                    </a:lnTo>
                    <a:lnTo>
                      <a:pt x="328" y="3127"/>
                    </a:lnTo>
                    <a:lnTo>
                      <a:pt x="340" y="3130"/>
                    </a:lnTo>
                    <a:lnTo>
                      <a:pt x="364" y="3136"/>
                    </a:lnTo>
                    <a:lnTo>
                      <a:pt x="386" y="3140"/>
                    </a:lnTo>
                    <a:lnTo>
                      <a:pt x="398" y="3141"/>
                    </a:lnTo>
                    <a:lnTo>
                      <a:pt x="407" y="3139"/>
                    </a:lnTo>
                    <a:lnTo>
                      <a:pt x="412" y="3138"/>
                    </a:lnTo>
                    <a:lnTo>
                      <a:pt x="417" y="3136"/>
                    </a:lnTo>
                    <a:lnTo>
                      <a:pt x="421" y="3133"/>
                    </a:lnTo>
                    <a:lnTo>
                      <a:pt x="425" y="3130"/>
                    </a:lnTo>
                    <a:lnTo>
                      <a:pt x="428" y="3125"/>
                    </a:lnTo>
                    <a:lnTo>
                      <a:pt x="431" y="3120"/>
                    </a:lnTo>
                    <a:lnTo>
                      <a:pt x="434" y="3114"/>
                    </a:lnTo>
                    <a:lnTo>
                      <a:pt x="436" y="3108"/>
                    </a:lnTo>
                    <a:lnTo>
                      <a:pt x="439" y="3099"/>
                    </a:lnTo>
                    <a:lnTo>
                      <a:pt x="441" y="3091"/>
                    </a:lnTo>
                    <a:lnTo>
                      <a:pt x="442" y="3080"/>
                    </a:lnTo>
                    <a:lnTo>
                      <a:pt x="443" y="3069"/>
                    </a:lnTo>
                    <a:lnTo>
                      <a:pt x="466" y="3074"/>
                    </a:lnTo>
                    <a:lnTo>
                      <a:pt x="489" y="3077"/>
                    </a:lnTo>
                    <a:lnTo>
                      <a:pt x="511" y="3078"/>
                    </a:lnTo>
                    <a:lnTo>
                      <a:pt x="532" y="3077"/>
                    </a:lnTo>
                    <a:lnTo>
                      <a:pt x="552" y="3074"/>
                    </a:lnTo>
                    <a:lnTo>
                      <a:pt x="572" y="3070"/>
                    </a:lnTo>
                    <a:lnTo>
                      <a:pt x="581" y="3067"/>
                    </a:lnTo>
                    <a:lnTo>
                      <a:pt x="590" y="3063"/>
                    </a:lnTo>
                    <a:lnTo>
                      <a:pt x="599" y="3058"/>
                    </a:lnTo>
                    <a:lnTo>
                      <a:pt x="608" y="3054"/>
                    </a:lnTo>
                    <a:lnTo>
                      <a:pt x="617" y="3049"/>
                    </a:lnTo>
                    <a:lnTo>
                      <a:pt x="625" y="3044"/>
                    </a:lnTo>
                    <a:lnTo>
                      <a:pt x="634" y="3037"/>
                    </a:lnTo>
                    <a:lnTo>
                      <a:pt x="641" y="3031"/>
                    </a:lnTo>
                    <a:lnTo>
                      <a:pt x="657" y="3015"/>
                    </a:lnTo>
                    <a:lnTo>
                      <a:pt x="671" y="2999"/>
                    </a:lnTo>
                    <a:lnTo>
                      <a:pt x="685" y="2980"/>
                    </a:lnTo>
                    <a:lnTo>
                      <a:pt x="698" y="2959"/>
                    </a:lnTo>
                    <a:lnTo>
                      <a:pt x="710" y="2936"/>
                    </a:lnTo>
                    <a:lnTo>
                      <a:pt x="721" y="2910"/>
                    </a:lnTo>
                    <a:lnTo>
                      <a:pt x="755" y="2912"/>
                    </a:lnTo>
                    <a:lnTo>
                      <a:pt x="787" y="2910"/>
                    </a:lnTo>
                    <a:lnTo>
                      <a:pt x="815" y="2909"/>
                    </a:lnTo>
                    <a:lnTo>
                      <a:pt x="841" y="2907"/>
                    </a:lnTo>
                    <a:lnTo>
                      <a:pt x="864" y="2904"/>
                    </a:lnTo>
                    <a:lnTo>
                      <a:pt x="884" y="2901"/>
                    </a:lnTo>
                    <a:lnTo>
                      <a:pt x="902" y="2898"/>
                    </a:lnTo>
                    <a:lnTo>
                      <a:pt x="918" y="2894"/>
                    </a:lnTo>
                    <a:lnTo>
                      <a:pt x="932" y="2890"/>
                    </a:lnTo>
                    <a:lnTo>
                      <a:pt x="944" y="2884"/>
                    </a:lnTo>
                    <a:lnTo>
                      <a:pt x="954" y="2880"/>
                    </a:lnTo>
                    <a:lnTo>
                      <a:pt x="963" y="2875"/>
                    </a:lnTo>
                    <a:lnTo>
                      <a:pt x="969" y="2870"/>
                    </a:lnTo>
                    <a:lnTo>
                      <a:pt x="976" y="2864"/>
                    </a:lnTo>
                    <a:lnTo>
                      <a:pt x="980" y="2858"/>
                    </a:lnTo>
                    <a:lnTo>
                      <a:pt x="984" y="2853"/>
                    </a:lnTo>
                    <a:lnTo>
                      <a:pt x="992" y="2834"/>
                    </a:lnTo>
                    <a:lnTo>
                      <a:pt x="997" y="2821"/>
                    </a:lnTo>
                    <a:lnTo>
                      <a:pt x="999" y="2819"/>
                    </a:lnTo>
                    <a:lnTo>
                      <a:pt x="1002" y="2818"/>
                    </a:lnTo>
                    <a:lnTo>
                      <a:pt x="1005" y="2817"/>
                    </a:lnTo>
                    <a:lnTo>
                      <a:pt x="1009" y="2818"/>
                    </a:lnTo>
                    <a:lnTo>
                      <a:pt x="1021" y="2821"/>
                    </a:lnTo>
                    <a:lnTo>
                      <a:pt x="1038" y="2829"/>
                    </a:lnTo>
                    <a:lnTo>
                      <a:pt x="1038" y="2847"/>
                    </a:lnTo>
                    <a:lnTo>
                      <a:pt x="1039" y="2861"/>
                    </a:lnTo>
                    <a:lnTo>
                      <a:pt x="1039" y="2876"/>
                    </a:lnTo>
                    <a:lnTo>
                      <a:pt x="1040" y="2888"/>
                    </a:lnTo>
                    <a:lnTo>
                      <a:pt x="1039" y="2900"/>
                    </a:lnTo>
                    <a:lnTo>
                      <a:pt x="1038" y="2914"/>
                    </a:lnTo>
                    <a:lnTo>
                      <a:pt x="1035" y="2927"/>
                    </a:lnTo>
                    <a:lnTo>
                      <a:pt x="1031" y="2943"/>
                    </a:lnTo>
                    <a:lnTo>
                      <a:pt x="1045" y="2948"/>
                    </a:lnTo>
                    <a:lnTo>
                      <a:pt x="1057" y="2956"/>
                    </a:lnTo>
                    <a:lnTo>
                      <a:pt x="1070" y="2965"/>
                    </a:lnTo>
                    <a:lnTo>
                      <a:pt x="1083" y="2974"/>
                    </a:lnTo>
                    <a:lnTo>
                      <a:pt x="1095" y="2984"/>
                    </a:lnTo>
                    <a:lnTo>
                      <a:pt x="1109" y="2992"/>
                    </a:lnTo>
                    <a:lnTo>
                      <a:pt x="1116" y="2996"/>
                    </a:lnTo>
                    <a:lnTo>
                      <a:pt x="1124" y="3000"/>
                    </a:lnTo>
                    <a:lnTo>
                      <a:pt x="1131" y="3003"/>
                    </a:lnTo>
                    <a:lnTo>
                      <a:pt x="1139" y="3006"/>
                    </a:lnTo>
                    <a:lnTo>
                      <a:pt x="1169" y="3001"/>
                    </a:lnTo>
                    <a:lnTo>
                      <a:pt x="1195" y="2998"/>
                    </a:lnTo>
                    <a:lnTo>
                      <a:pt x="1216" y="2996"/>
                    </a:lnTo>
                    <a:lnTo>
                      <a:pt x="1235" y="2996"/>
                    </a:lnTo>
                    <a:lnTo>
                      <a:pt x="1250" y="2998"/>
                    </a:lnTo>
                    <a:lnTo>
                      <a:pt x="1263" y="3001"/>
                    </a:lnTo>
                    <a:lnTo>
                      <a:pt x="1273" y="3005"/>
                    </a:lnTo>
                    <a:lnTo>
                      <a:pt x="1281" y="3010"/>
                    </a:lnTo>
                    <a:lnTo>
                      <a:pt x="1286" y="3016"/>
                    </a:lnTo>
                    <a:lnTo>
                      <a:pt x="1290" y="3023"/>
                    </a:lnTo>
                    <a:lnTo>
                      <a:pt x="1295" y="3031"/>
                    </a:lnTo>
                    <a:lnTo>
                      <a:pt x="1297" y="3038"/>
                    </a:lnTo>
                    <a:lnTo>
                      <a:pt x="1300" y="3056"/>
                    </a:lnTo>
                    <a:lnTo>
                      <a:pt x="1303" y="3075"/>
                    </a:lnTo>
                    <a:lnTo>
                      <a:pt x="1292" y="3078"/>
                    </a:lnTo>
                    <a:lnTo>
                      <a:pt x="1283" y="3080"/>
                    </a:lnTo>
                    <a:lnTo>
                      <a:pt x="1274" y="3082"/>
                    </a:lnTo>
                    <a:lnTo>
                      <a:pt x="1266" y="3082"/>
                    </a:lnTo>
                    <a:lnTo>
                      <a:pt x="1253" y="3081"/>
                    </a:lnTo>
                    <a:lnTo>
                      <a:pt x="1240" y="3079"/>
                    </a:lnTo>
                    <a:lnTo>
                      <a:pt x="1226" y="3076"/>
                    </a:lnTo>
                    <a:lnTo>
                      <a:pt x="1210" y="3073"/>
                    </a:lnTo>
                    <a:lnTo>
                      <a:pt x="1186" y="3070"/>
                    </a:lnTo>
                    <a:lnTo>
                      <a:pt x="1158" y="3069"/>
                    </a:lnTo>
                    <a:lnTo>
                      <a:pt x="1156" y="3077"/>
                    </a:lnTo>
                    <a:lnTo>
                      <a:pt x="1154" y="3085"/>
                    </a:lnTo>
                    <a:lnTo>
                      <a:pt x="1152" y="3092"/>
                    </a:lnTo>
                    <a:lnTo>
                      <a:pt x="1149" y="3099"/>
                    </a:lnTo>
                    <a:lnTo>
                      <a:pt x="1141" y="3112"/>
                    </a:lnTo>
                    <a:lnTo>
                      <a:pt x="1133" y="3123"/>
                    </a:lnTo>
                    <a:lnTo>
                      <a:pt x="1126" y="3135"/>
                    </a:lnTo>
                    <a:lnTo>
                      <a:pt x="1119" y="3144"/>
                    </a:lnTo>
                    <a:lnTo>
                      <a:pt x="1117" y="3150"/>
                    </a:lnTo>
                    <a:lnTo>
                      <a:pt x="1115" y="3155"/>
                    </a:lnTo>
                    <a:lnTo>
                      <a:pt x="1114" y="3159"/>
                    </a:lnTo>
                    <a:lnTo>
                      <a:pt x="1113" y="3164"/>
                    </a:lnTo>
                    <a:lnTo>
                      <a:pt x="1114" y="3171"/>
                    </a:lnTo>
                    <a:lnTo>
                      <a:pt x="1116" y="3178"/>
                    </a:lnTo>
                    <a:lnTo>
                      <a:pt x="1118" y="3185"/>
                    </a:lnTo>
                    <a:lnTo>
                      <a:pt x="1122" y="3193"/>
                    </a:lnTo>
                    <a:lnTo>
                      <a:pt x="1127" y="3201"/>
                    </a:lnTo>
                    <a:lnTo>
                      <a:pt x="1132" y="3208"/>
                    </a:lnTo>
                    <a:lnTo>
                      <a:pt x="1138" y="3217"/>
                    </a:lnTo>
                    <a:lnTo>
                      <a:pt x="1145" y="3223"/>
                    </a:lnTo>
                    <a:lnTo>
                      <a:pt x="1152" y="3230"/>
                    </a:lnTo>
                    <a:lnTo>
                      <a:pt x="1159" y="3236"/>
                    </a:lnTo>
                    <a:lnTo>
                      <a:pt x="1167" y="3240"/>
                    </a:lnTo>
                    <a:lnTo>
                      <a:pt x="1175" y="3243"/>
                    </a:lnTo>
                    <a:lnTo>
                      <a:pt x="1183" y="3245"/>
                    </a:lnTo>
                    <a:lnTo>
                      <a:pt x="1192" y="3245"/>
                    </a:lnTo>
                    <a:lnTo>
                      <a:pt x="1200" y="3244"/>
                    </a:lnTo>
                    <a:lnTo>
                      <a:pt x="1209" y="3240"/>
                    </a:lnTo>
                    <a:lnTo>
                      <a:pt x="1229" y="3227"/>
                    </a:lnTo>
                    <a:lnTo>
                      <a:pt x="1248" y="3217"/>
                    </a:lnTo>
                    <a:lnTo>
                      <a:pt x="1265" y="3207"/>
                    </a:lnTo>
                    <a:lnTo>
                      <a:pt x="1281" y="3201"/>
                    </a:lnTo>
                    <a:lnTo>
                      <a:pt x="1295" y="3196"/>
                    </a:lnTo>
                    <a:lnTo>
                      <a:pt x="1308" y="3193"/>
                    </a:lnTo>
                    <a:lnTo>
                      <a:pt x="1320" y="3190"/>
                    </a:lnTo>
                    <a:lnTo>
                      <a:pt x="1332" y="3189"/>
                    </a:lnTo>
                    <a:lnTo>
                      <a:pt x="1356" y="3189"/>
                    </a:lnTo>
                    <a:lnTo>
                      <a:pt x="1383" y="3192"/>
                    </a:lnTo>
                    <a:lnTo>
                      <a:pt x="1415" y="3195"/>
                    </a:lnTo>
                    <a:lnTo>
                      <a:pt x="1455" y="3196"/>
                    </a:lnTo>
                    <a:lnTo>
                      <a:pt x="1456" y="3171"/>
                    </a:lnTo>
                    <a:lnTo>
                      <a:pt x="1457" y="3151"/>
                    </a:lnTo>
                    <a:lnTo>
                      <a:pt x="1459" y="3143"/>
                    </a:lnTo>
                    <a:lnTo>
                      <a:pt x="1461" y="3136"/>
                    </a:lnTo>
                    <a:lnTo>
                      <a:pt x="1463" y="3131"/>
                    </a:lnTo>
                    <a:lnTo>
                      <a:pt x="1468" y="3127"/>
                    </a:lnTo>
                    <a:lnTo>
                      <a:pt x="1472" y="3122"/>
                    </a:lnTo>
                    <a:lnTo>
                      <a:pt x="1477" y="3119"/>
                    </a:lnTo>
                    <a:lnTo>
                      <a:pt x="1482" y="3117"/>
                    </a:lnTo>
                    <a:lnTo>
                      <a:pt x="1490" y="3116"/>
                    </a:lnTo>
                    <a:lnTo>
                      <a:pt x="1507" y="3114"/>
                    </a:lnTo>
                    <a:lnTo>
                      <a:pt x="1532" y="3114"/>
                    </a:lnTo>
                    <a:lnTo>
                      <a:pt x="1545" y="3114"/>
                    </a:lnTo>
                    <a:lnTo>
                      <a:pt x="1558" y="3115"/>
                    </a:lnTo>
                    <a:lnTo>
                      <a:pt x="1570" y="3116"/>
                    </a:lnTo>
                    <a:lnTo>
                      <a:pt x="1582" y="3118"/>
                    </a:lnTo>
                    <a:lnTo>
                      <a:pt x="1594" y="3120"/>
                    </a:lnTo>
                    <a:lnTo>
                      <a:pt x="1604" y="3123"/>
                    </a:lnTo>
                    <a:lnTo>
                      <a:pt x="1613" y="3127"/>
                    </a:lnTo>
                    <a:lnTo>
                      <a:pt x="1623" y="3131"/>
                    </a:lnTo>
                    <a:lnTo>
                      <a:pt x="1631" y="3135"/>
                    </a:lnTo>
                    <a:lnTo>
                      <a:pt x="1640" y="3139"/>
                    </a:lnTo>
                    <a:lnTo>
                      <a:pt x="1647" y="3144"/>
                    </a:lnTo>
                    <a:lnTo>
                      <a:pt x="1654" y="3150"/>
                    </a:lnTo>
                    <a:lnTo>
                      <a:pt x="1667" y="3161"/>
                    </a:lnTo>
                    <a:lnTo>
                      <a:pt x="1678" y="3175"/>
                    </a:lnTo>
                    <a:lnTo>
                      <a:pt x="1688" y="3188"/>
                    </a:lnTo>
                    <a:lnTo>
                      <a:pt x="1697" y="3203"/>
                    </a:lnTo>
                    <a:lnTo>
                      <a:pt x="1706" y="3218"/>
                    </a:lnTo>
                    <a:lnTo>
                      <a:pt x="1713" y="3233"/>
                    </a:lnTo>
                    <a:lnTo>
                      <a:pt x="1727" y="3265"/>
                    </a:lnTo>
                    <a:lnTo>
                      <a:pt x="1740" y="3297"/>
                    </a:lnTo>
                    <a:lnTo>
                      <a:pt x="1744" y="3303"/>
                    </a:lnTo>
                    <a:lnTo>
                      <a:pt x="1748" y="3307"/>
                    </a:lnTo>
                    <a:lnTo>
                      <a:pt x="1752" y="3311"/>
                    </a:lnTo>
                    <a:lnTo>
                      <a:pt x="1755" y="3314"/>
                    </a:lnTo>
                    <a:lnTo>
                      <a:pt x="1764" y="3319"/>
                    </a:lnTo>
                    <a:lnTo>
                      <a:pt x="1773" y="3324"/>
                    </a:lnTo>
                    <a:lnTo>
                      <a:pt x="1783" y="3327"/>
                    </a:lnTo>
                    <a:lnTo>
                      <a:pt x="1794" y="3331"/>
                    </a:lnTo>
                    <a:lnTo>
                      <a:pt x="1804" y="3335"/>
                    </a:lnTo>
                    <a:lnTo>
                      <a:pt x="1816" y="3342"/>
                    </a:lnTo>
                    <a:lnTo>
                      <a:pt x="1833" y="3350"/>
                    </a:lnTo>
                    <a:lnTo>
                      <a:pt x="1849" y="3360"/>
                    </a:lnTo>
                    <a:lnTo>
                      <a:pt x="1865" y="3372"/>
                    </a:lnTo>
                    <a:lnTo>
                      <a:pt x="1880" y="3385"/>
                    </a:lnTo>
                    <a:lnTo>
                      <a:pt x="1910" y="3411"/>
                    </a:lnTo>
                    <a:lnTo>
                      <a:pt x="1944" y="3437"/>
                    </a:lnTo>
                    <a:lnTo>
                      <a:pt x="1962" y="3450"/>
                    </a:lnTo>
                    <a:lnTo>
                      <a:pt x="1982" y="3461"/>
                    </a:lnTo>
                    <a:lnTo>
                      <a:pt x="1992" y="3466"/>
                    </a:lnTo>
                    <a:lnTo>
                      <a:pt x="2003" y="3472"/>
                    </a:lnTo>
                    <a:lnTo>
                      <a:pt x="2014" y="3477"/>
                    </a:lnTo>
                    <a:lnTo>
                      <a:pt x="2027" y="3481"/>
                    </a:lnTo>
                    <a:lnTo>
                      <a:pt x="2039" y="3485"/>
                    </a:lnTo>
                    <a:lnTo>
                      <a:pt x="2053" y="3488"/>
                    </a:lnTo>
                    <a:lnTo>
                      <a:pt x="2068" y="3491"/>
                    </a:lnTo>
                    <a:lnTo>
                      <a:pt x="2082" y="3495"/>
                    </a:lnTo>
                    <a:lnTo>
                      <a:pt x="2099" y="3497"/>
                    </a:lnTo>
                    <a:lnTo>
                      <a:pt x="2115" y="3498"/>
                    </a:lnTo>
                    <a:lnTo>
                      <a:pt x="2133" y="3499"/>
                    </a:lnTo>
                    <a:lnTo>
                      <a:pt x="2152" y="3500"/>
                    </a:lnTo>
                    <a:lnTo>
                      <a:pt x="2178" y="3499"/>
                    </a:lnTo>
                    <a:lnTo>
                      <a:pt x="2201" y="3498"/>
                    </a:lnTo>
                    <a:lnTo>
                      <a:pt x="2222" y="3496"/>
                    </a:lnTo>
                    <a:lnTo>
                      <a:pt x="2241" y="3494"/>
                    </a:lnTo>
                    <a:lnTo>
                      <a:pt x="2258" y="3490"/>
                    </a:lnTo>
                    <a:lnTo>
                      <a:pt x="2273" y="3487"/>
                    </a:lnTo>
                    <a:lnTo>
                      <a:pt x="2287" y="3483"/>
                    </a:lnTo>
                    <a:lnTo>
                      <a:pt x="2299" y="3479"/>
                    </a:lnTo>
                    <a:lnTo>
                      <a:pt x="2323" y="3471"/>
                    </a:lnTo>
                    <a:lnTo>
                      <a:pt x="2342" y="3462"/>
                    </a:lnTo>
                    <a:lnTo>
                      <a:pt x="2363" y="3455"/>
                    </a:lnTo>
                    <a:lnTo>
                      <a:pt x="2386" y="3448"/>
                    </a:lnTo>
                    <a:lnTo>
                      <a:pt x="2417" y="3316"/>
                    </a:lnTo>
                    <a:lnTo>
                      <a:pt x="2525" y="3233"/>
                    </a:lnTo>
                    <a:lnTo>
                      <a:pt x="2537" y="3225"/>
                    </a:lnTo>
                    <a:lnTo>
                      <a:pt x="2547" y="3218"/>
                    </a:lnTo>
                    <a:lnTo>
                      <a:pt x="2558" y="3213"/>
                    </a:lnTo>
                    <a:lnTo>
                      <a:pt x="2567" y="3207"/>
                    </a:lnTo>
                    <a:lnTo>
                      <a:pt x="2575" y="3203"/>
                    </a:lnTo>
                    <a:lnTo>
                      <a:pt x="2584" y="3200"/>
                    </a:lnTo>
                    <a:lnTo>
                      <a:pt x="2592" y="3197"/>
                    </a:lnTo>
                    <a:lnTo>
                      <a:pt x="2600" y="3196"/>
                    </a:lnTo>
                    <a:lnTo>
                      <a:pt x="2613" y="3194"/>
                    </a:lnTo>
                    <a:lnTo>
                      <a:pt x="2627" y="3194"/>
                    </a:lnTo>
                    <a:lnTo>
                      <a:pt x="2639" y="3195"/>
                    </a:lnTo>
                    <a:lnTo>
                      <a:pt x="2652" y="3197"/>
                    </a:lnTo>
                    <a:lnTo>
                      <a:pt x="2666" y="3199"/>
                    </a:lnTo>
                    <a:lnTo>
                      <a:pt x="2679" y="3200"/>
                    </a:lnTo>
                    <a:lnTo>
                      <a:pt x="2694" y="3200"/>
                    </a:lnTo>
                    <a:lnTo>
                      <a:pt x="2711" y="3199"/>
                    </a:lnTo>
                    <a:lnTo>
                      <a:pt x="2720" y="3198"/>
                    </a:lnTo>
                    <a:lnTo>
                      <a:pt x="2730" y="3196"/>
                    </a:lnTo>
                    <a:lnTo>
                      <a:pt x="2740" y="3193"/>
                    </a:lnTo>
                    <a:lnTo>
                      <a:pt x="2751" y="3188"/>
                    </a:lnTo>
                    <a:lnTo>
                      <a:pt x="2763" y="3184"/>
                    </a:lnTo>
                    <a:lnTo>
                      <a:pt x="2776" y="3179"/>
                    </a:lnTo>
                    <a:lnTo>
                      <a:pt x="2789" y="3172"/>
                    </a:lnTo>
                    <a:lnTo>
                      <a:pt x="2803" y="3164"/>
                    </a:lnTo>
                    <a:lnTo>
                      <a:pt x="2822" y="3152"/>
                    </a:lnTo>
                    <a:lnTo>
                      <a:pt x="2843" y="3136"/>
                    </a:lnTo>
                    <a:lnTo>
                      <a:pt x="2867" y="3116"/>
                    </a:lnTo>
                    <a:lnTo>
                      <a:pt x="2891" y="3093"/>
                    </a:lnTo>
                    <a:lnTo>
                      <a:pt x="2915" y="3069"/>
                    </a:lnTo>
                    <a:lnTo>
                      <a:pt x="2937" y="3043"/>
                    </a:lnTo>
                    <a:lnTo>
                      <a:pt x="2948" y="3030"/>
                    </a:lnTo>
                    <a:lnTo>
                      <a:pt x="2957" y="3017"/>
                    </a:lnTo>
                    <a:lnTo>
                      <a:pt x="2967" y="3005"/>
                    </a:lnTo>
                    <a:lnTo>
                      <a:pt x="2974" y="299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4440" y="2643"/>
                <a:ext cx="110" cy="139"/>
              </a:xfrm>
              <a:custGeom>
                <a:avLst/>
                <a:gdLst>
                  <a:gd name="T0" fmla="*/ 55 w 510"/>
                  <a:gd name="T1" fmla="*/ 35 h 626"/>
                  <a:gd name="T2" fmla="*/ 62 w 510"/>
                  <a:gd name="T3" fmla="*/ 24 h 626"/>
                  <a:gd name="T4" fmla="*/ 67 w 510"/>
                  <a:gd name="T5" fmla="*/ 18 h 626"/>
                  <a:gd name="T6" fmla="*/ 72 w 510"/>
                  <a:gd name="T7" fmla="*/ 13 h 626"/>
                  <a:gd name="T8" fmla="*/ 78 w 510"/>
                  <a:gd name="T9" fmla="*/ 8 h 626"/>
                  <a:gd name="T10" fmla="*/ 85 w 510"/>
                  <a:gd name="T11" fmla="*/ 4 h 626"/>
                  <a:gd name="T12" fmla="*/ 91 w 510"/>
                  <a:gd name="T13" fmla="*/ 1 h 626"/>
                  <a:gd name="T14" fmla="*/ 99 w 510"/>
                  <a:gd name="T15" fmla="*/ 0 h 626"/>
                  <a:gd name="T16" fmla="*/ 98 w 510"/>
                  <a:gd name="T17" fmla="*/ 17 h 626"/>
                  <a:gd name="T18" fmla="*/ 98 w 510"/>
                  <a:gd name="T19" fmla="*/ 23 h 626"/>
                  <a:gd name="T20" fmla="*/ 99 w 510"/>
                  <a:gd name="T21" fmla="*/ 27 h 626"/>
                  <a:gd name="T22" fmla="*/ 100 w 510"/>
                  <a:gd name="T23" fmla="*/ 30 h 626"/>
                  <a:gd name="T24" fmla="*/ 102 w 510"/>
                  <a:gd name="T25" fmla="*/ 34 h 626"/>
                  <a:gd name="T26" fmla="*/ 108 w 510"/>
                  <a:gd name="T27" fmla="*/ 44 h 626"/>
                  <a:gd name="T28" fmla="*/ 110 w 510"/>
                  <a:gd name="T29" fmla="*/ 47 h 626"/>
                  <a:gd name="T30" fmla="*/ 110 w 510"/>
                  <a:gd name="T31" fmla="*/ 50 h 626"/>
                  <a:gd name="T32" fmla="*/ 109 w 510"/>
                  <a:gd name="T33" fmla="*/ 53 h 626"/>
                  <a:gd name="T34" fmla="*/ 107 w 510"/>
                  <a:gd name="T35" fmla="*/ 56 h 626"/>
                  <a:gd name="T36" fmla="*/ 101 w 510"/>
                  <a:gd name="T37" fmla="*/ 62 h 626"/>
                  <a:gd name="T38" fmla="*/ 98 w 510"/>
                  <a:gd name="T39" fmla="*/ 66 h 626"/>
                  <a:gd name="T40" fmla="*/ 94 w 510"/>
                  <a:gd name="T41" fmla="*/ 70 h 626"/>
                  <a:gd name="T42" fmla="*/ 92 w 510"/>
                  <a:gd name="T43" fmla="*/ 78 h 626"/>
                  <a:gd name="T44" fmla="*/ 88 w 510"/>
                  <a:gd name="T45" fmla="*/ 86 h 626"/>
                  <a:gd name="T46" fmla="*/ 83 w 510"/>
                  <a:gd name="T47" fmla="*/ 95 h 626"/>
                  <a:gd name="T48" fmla="*/ 78 w 510"/>
                  <a:gd name="T49" fmla="*/ 103 h 626"/>
                  <a:gd name="T50" fmla="*/ 72 w 510"/>
                  <a:gd name="T51" fmla="*/ 111 h 626"/>
                  <a:gd name="T52" fmla="*/ 64 w 510"/>
                  <a:gd name="T53" fmla="*/ 118 h 626"/>
                  <a:gd name="T54" fmla="*/ 56 w 510"/>
                  <a:gd name="T55" fmla="*/ 125 h 626"/>
                  <a:gd name="T56" fmla="*/ 46 w 510"/>
                  <a:gd name="T57" fmla="*/ 131 h 626"/>
                  <a:gd name="T58" fmla="*/ 41 w 510"/>
                  <a:gd name="T59" fmla="*/ 133 h 626"/>
                  <a:gd name="T60" fmla="*/ 35 w 510"/>
                  <a:gd name="T61" fmla="*/ 135 h 626"/>
                  <a:gd name="T62" fmla="*/ 22 w 510"/>
                  <a:gd name="T63" fmla="*/ 137 h 626"/>
                  <a:gd name="T64" fmla="*/ 11 w 510"/>
                  <a:gd name="T65" fmla="*/ 138 h 626"/>
                  <a:gd name="T66" fmla="*/ 0 w 510"/>
                  <a:gd name="T67" fmla="*/ 139 h 626"/>
                  <a:gd name="T68" fmla="*/ 4 w 510"/>
                  <a:gd name="T69" fmla="*/ 132 h 626"/>
                  <a:gd name="T70" fmla="*/ 8 w 510"/>
                  <a:gd name="T71" fmla="*/ 122 h 626"/>
                  <a:gd name="T72" fmla="*/ 19 w 510"/>
                  <a:gd name="T73" fmla="*/ 98 h 626"/>
                  <a:gd name="T74" fmla="*/ 26 w 510"/>
                  <a:gd name="T75" fmla="*/ 87 h 626"/>
                  <a:gd name="T76" fmla="*/ 29 w 510"/>
                  <a:gd name="T77" fmla="*/ 81 h 626"/>
                  <a:gd name="T78" fmla="*/ 33 w 510"/>
                  <a:gd name="T79" fmla="*/ 77 h 626"/>
                  <a:gd name="T80" fmla="*/ 36 w 510"/>
                  <a:gd name="T81" fmla="*/ 73 h 626"/>
                  <a:gd name="T82" fmla="*/ 40 w 510"/>
                  <a:gd name="T83" fmla="*/ 70 h 626"/>
                  <a:gd name="T84" fmla="*/ 44 w 510"/>
                  <a:gd name="T85" fmla="*/ 68 h 626"/>
                  <a:gd name="T86" fmla="*/ 48 w 510"/>
                  <a:gd name="T87" fmla="*/ 67 h 6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10"/>
                  <a:gd name="T133" fmla="*/ 0 h 626"/>
                  <a:gd name="T134" fmla="*/ 510 w 510"/>
                  <a:gd name="T135" fmla="*/ 626 h 6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10" h="626">
                    <a:moveTo>
                      <a:pt x="222" y="303"/>
                    </a:moveTo>
                    <a:lnTo>
                      <a:pt x="254" y="157"/>
                    </a:lnTo>
                    <a:lnTo>
                      <a:pt x="270" y="133"/>
                    </a:lnTo>
                    <a:lnTo>
                      <a:pt x="289" y="107"/>
                    </a:lnTo>
                    <a:lnTo>
                      <a:pt x="299" y="94"/>
                    </a:lnTo>
                    <a:lnTo>
                      <a:pt x="311" y="82"/>
                    </a:lnTo>
                    <a:lnTo>
                      <a:pt x="323" y="69"/>
                    </a:lnTo>
                    <a:lnTo>
                      <a:pt x="336" y="57"/>
                    </a:lnTo>
                    <a:lnTo>
                      <a:pt x="350" y="46"/>
                    </a:lnTo>
                    <a:lnTo>
                      <a:pt x="363" y="35"/>
                    </a:lnTo>
                    <a:lnTo>
                      <a:pt x="378" y="26"/>
                    </a:lnTo>
                    <a:lnTo>
                      <a:pt x="393" y="18"/>
                    </a:lnTo>
                    <a:lnTo>
                      <a:pt x="408" y="11"/>
                    </a:lnTo>
                    <a:lnTo>
                      <a:pt x="424" y="5"/>
                    </a:lnTo>
                    <a:lnTo>
                      <a:pt x="440" y="2"/>
                    </a:lnTo>
                    <a:lnTo>
                      <a:pt x="457" y="0"/>
                    </a:lnTo>
                    <a:lnTo>
                      <a:pt x="455" y="45"/>
                    </a:lnTo>
                    <a:lnTo>
                      <a:pt x="454" y="78"/>
                    </a:lnTo>
                    <a:lnTo>
                      <a:pt x="454" y="91"/>
                    </a:lnTo>
                    <a:lnTo>
                      <a:pt x="455" y="103"/>
                    </a:lnTo>
                    <a:lnTo>
                      <a:pt x="456" y="112"/>
                    </a:lnTo>
                    <a:lnTo>
                      <a:pt x="457" y="121"/>
                    </a:lnTo>
                    <a:lnTo>
                      <a:pt x="460" y="129"/>
                    </a:lnTo>
                    <a:lnTo>
                      <a:pt x="463" y="137"/>
                    </a:lnTo>
                    <a:lnTo>
                      <a:pt x="466" y="144"/>
                    </a:lnTo>
                    <a:lnTo>
                      <a:pt x="471" y="152"/>
                    </a:lnTo>
                    <a:lnTo>
                      <a:pt x="484" y="171"/>
                    </a:lnTo>
                    <a:lnTo>
                      <a:pt x="501" y="196"/>
                    </a:lnTo>
                    <a:lnTo>
                      <a:pt x="506" y="203"/>
                    </a:lnTo>
                    <a:lnTo>
                      <a:pt x="508" y="211"/>
                    </a:lnTo>
                    <a:lnTo>
                      <a:pt x="510" y="218"/>
                    </a:lnTo>
                    <a:lnTo>
                      <a:pt x="509" y="225"/>
                    </a:lnTo>
                    <a:lnTo>
                      <a:pt x="508" y="232"/>
                    </a:lnTo>
                    <a:lnTo>
                      <a:pt x="505" y="238"/>
                    </a:lnTo>
                    <a:lnTo>
                      <a:pt x="501" y="244"/>
                    </a:lnTo>
                    <a:lnTo>
                      <a:pt x="496" y="250"/>
                    </a:lnTo>
                    <a:lnTo>
                      <a:pt x="482" y="264"/>
                    </a:lnTo>
                    <a:lnTo>
                      <a:pt x="467" y="279"/>
                    </a:lnTo>
                    <a:lnTo>
                      <a:pt x="460" y="287"/>
                    </a:lnTo>
                    <a:lnTo>
                      <a:pt x="453" y="296"/>
                    </a:lnTo>
                    <a:lnTo>
                      <a:pt x="445" y="305"/>
                    </a:lnTo>
                    <a:lnTo>
                      <a:pt x="438" y="315"/>
                    </a:lnTo>
                    <a:lnTo>
                      <a:pt x="432" y="333"/>
                    </a:lnTo>
                    <a:lnTo>
                      <a:pt x="425" y="352"/>
                    </a:lnTo>
                    <a:lnTo>
                      <a:pt x="418" y="371"/>
                    </a:lnTo>
                    <a:lnTo>
                      <a:pt x="408" y="389"/>
                    </a:lnTo>
                    <a:lnTo>
                      <a:pt x="399" y="408"/>
                    </a:lnTo>
                    <a:lnTo>
                      <a:pt x="387" y="427"/>
                    </a:lnTo>
                    <a:lnTo>
                      <a:pt x="376" y="445"/>
                    </a:lnTo>
                    <a:lnTo>
                      <a:pt x="362" y="463"/>
                    </a:lnTo>
                    <a:lnTo>
                      <a:pt x="348" y="481"/>
                    </a:lnTo>
                    <a:lnTo>
                      <a:pt x="332" y="499"/>
                    </a:lnTo>
                    <a:lnTo>
                      <a:pt x="315" y="516"/>
                    </a:lnTo>
                    <a:lnTo>
                      <a:pt x="297" y="531"/>
                    </a:lnTo>
                    <a:lnTo>
                      <a:pt x="278" y="547"/>
                    </a:lnTo>
                    <a:lnTo>
                      <a:pt x="258" y="562"/>
                    </a:lnTo>
                    <a:lnTo>
                      <a:pt x="237" y="576"/>
                    </a:lnTo>
                    <a:lnTo>
                      <a:pt x="215" y="588"/>
                    </a:lnTo>
                    <a:lnTo>
                      <a:pt x="203" y="594"/>
                    </a:lnTo>
                    <a:lnTo>
                      <a:pt x="189" y="600"/>
                    </a:lnTo>
                    <a:lnTo>
                      <a:pt x="175" y="604"/>
                    </a:lnTo>
                    <a:lnTo>
                      <a:pt x="161" y="608"/>
                    </a:lnTo>
                    <a:lnTo>
                      <a:pt x="133" y="613"/>
                    </a:lnTo>
                    <a:lnTo>
                      <a:pt x="103" y="616"/>
                    </a:lnTo>
                    <a:lnTo>
                      <a:pt x="76" y="619"/>
                    </a:lnTo>
                    <a:lnTo>
                      <a:pt x="49" y="620"/>
                    </a:lnTo>
                    <a:lnTo>
                      <a:pt x="23" y="622"/>
                    </a:lnTo>
                    <a:lnTo>
                      <a:pt x="0" y="626"/>
                    </a:lnTo>
                    <a:lnTo>
                      <a:pt x="10" y="612"/>
                    </a:lnTo>
                    <a:lnTo>
                      <a:pt x="18" y="595"/>
                    </a:lnTo>
                    <a:lnTo>
                      <a:pt x="29" y="574"/>
                    </a:lnTo>
                    <a:lnTo>
                      <a:pt x="39" y="551"/>
                    </a:lnTo>
                    <a:lnTo>
                      <a:pt x="63" y="499"/>
                    </a:lnTo>
                    <a:lnTo>
                      <a:pt x="90" y="443"/>
                    </a:lnTo>
                    <a:lnTo>
                      <a:pt x="104" y="416"/>
                    </a:lnTo>
                    <a:lnTo>
                      <a:pt x="119" y="390"/>
                    </a:lnTo>
                    <a:lnTo>
                      <a:pt x="127" y="378"/>
                    </a:lnTo>
                    <a:lnTo>
                      <a:pt x="135" y="367"/>
                    </a:lnTo>
                    <a:lnTo>
                      <a:pt x="143" y="355"/>
                    </a:lnTo>
                    <a:lnTo>
                      <a:pt x="151" y="346"/>
                    </a:lnTo>
                    <a:lnTo>
                      <a:pt x="160" y="336"/>
                    </a:lnTo>
                    <a:lnTo>
                      <a:pt x="168" y="328"/>
                    </a:lnTo>
                    <a:lnTo>
                      <a:pt x="177" y="321"/>
                    </a:lnTo>
                    <a:lnTo>
                      <a:pt x="185" y="314"/>
                    </a:lnTo>
                    <a:lnTo>
                      <a:pt x="194" y="309"/>
                    </a:lnTo>
                    <a:lnTo>
                      <a:pt x="204" y="306"/>
                    </a:lnTo>
                    <a:lnTo>
                      <a:pt x="212" y="304"/>
                    </a:lnTo>
                    <a:lnTo>
                      <a:pt x="222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4440" y="2643"/>
                <a:ext cx="110" cy="139"/>
              </a:xfrm>
              <a:custGeom>
                <a:avLst/>
                <a:gdLst>
                  <a:gd name="T0" fmla="*/ 55 w 510"/>
                  <a:gd name="T1" fmla="*/ 35 h 626"/>
                  <a:gd name="T2" fmla="*/ 58 w 510"/>
                  <a:gd name="T3" fmla="*/ 30 h 626"/>
                  <a:gd name="T4" fmla="*/ 64 w 510"/>
                  <a:gd name="T5" fmla="*/ 21 h 626"/>
                  <a:gd name="T6" fmla="*/ 70 w 510"/>
                  <a:gd name="T7" fmla="*/ 15 h 626"/>
                  <a:gd name="T8" fmla="*/ 75 w 510"/>
                  <a:gd name="T9" fmla="*/ 10 h 626"/>
                  <a:gd name="T10" fmla="*/ 82 w 510"/>
                  <a:gd name="T11" fmla="*/ 6 h 626"/>
                  <a:gd name="T12" fmla="*/ 88 w 510"/>
                  <a:gd name="T13" fmla="*/ 2 h 626"/>
                  <a:gd name="T14" fmla="*/ 95 w 510"/>
                  <a:gd name="T15" fmla="*/ 0 h 626"/>
                  <a:gd name="T16" fmla="*/ 98 w 510"/>
                  <a:gd name="T17" fmla="*/ 10 h 626"/>
                  <a:gd name="T18" fmla="*/ 98 w 510"/>
                  <a:gd name="T19" fmla="*/ 20 h 626"/>
                  <a:gd name="T20" fmla="*/ 98 w 510"/>
                  <a:gd name="T21" fmla="*/ 25 h 626"/>
                  <a:gd name="T22" fmla="*/ 99 w 510"/>
                  <a:gd name="T23" fmla="*/ 29 h 626"/>
                  <a:gd name="T24" fmla="*/ 101 w 510"/>
                  <a:gd name="T25" fmla="*/ 32 h 626"/>
                  <a:gd name="T26" fmla="*/ 104 w 510"/>
                  <a:gd name="T27" fmla="*/ 38 h 626"/>
                  <a:gd name="T28" fmla="*/ 109 w 510"/>
                  <a:gd name="T29" fmla="*/ 45 h 626"/>
                  <a:gd name="T30" fmla="*/ 110 w 510"/>
                  <a:gd name="T31" fmla="*/ 48 h 626"/>
                  <a:gd name="T32" fmla="*/ 110 w 510"/>
                  <a:gd name="T33" fmla="*/ 52 h 626"/>
                  <a:gd name="T34" fmla="*/ 108 w 510"/>
                  <a:gd name="T35" fmla="*/ 54 h 626"/>
                  <a:gd name="T36" fmla="*/ 104 w 510"/>
                  <a:gd name="T37" fmla="*/ 59 h 626"/>
                  <a:gd name="T38" fmla="*/ 99 w 510"/>
                  <a:gd name="T39" fmla="*/ 64 h 626"/>
                  <a:gd name="T40" fmla="*/ 96 w 510"/>
                  <a:gd name="T41" fmla="*/ 68 h 626"/>
                  <a:gd name="T42" fmla="*/ 93 w 510"/>
                  <a:gd name="T43" fmla="*/ 74 h 626"/>
                  <a:gd name="T44" fmla="*/ 90 w 510"/>
                  <a:gd name="T45" fmla="*/ 82 h 626"/>
                  <a:gd name="T46" fmla="*/ 86 w 510"/>
                  <a:gd name="T47" fmla="*/ 91 h 626"/>
                  <a:gd name="T48" fmla="*/ 81 w 510"/>
                  <a:gd name="T49" fmla="*/ 99 h 626"/>
                  <a:gd name="T50" fmla="*/ 75 w 510"/>
                  <a:gd name="T51" fmla="*/ 107 h 626"/>
                  <a:gd name="T52" fmla="*/ 68 w 510"/>
                  <a:gd name="T53" fmla="*/ 115 h 626"/>
                  <a:gd name="T54" fmla="*/ 60 w 510"/>
                  <a:gd name="T55" fmla="*/ 121 h 626"/>
                  <a:gd name="T56" fmla="*/ 51 w 510"/>
                  <a:gd name="T57" fmla="*/ 128 h 626"/>
                  <a:gd name="T58" fmla="*/ 44 w 510"/>
                  <a:gd name="T59" fmla="*/ 132 h 626"/>
                  <a:gd name="T60" fmla="*/ 38 w 510"/>
                  <a:gd name="T61" fmla="*/ 134 h 626"/>
                  <a:gd name="T62" fmla="*/ 29 w 510"/>
                  <a:gd name="T63" fmla="*/ 136 h 626"/>
                  <a:gd name="T64" fmla="*/ 16 w 510"/>
                  <a:gd name="T65" fmla="*/ 137 h 626"/>
                  <a:gd name="T66" fmla="*/ 5 w 510"/>
                  <a:gd name="T67" fmla="*/ 138 h 626"/>
                  <a:gd name="T68" fmla="*/ 2 w 510"/>
                  <a:gd name="T69" fmla="*/ 136 h 626"/>
                  <a:gd name="T70" fmla="*/ 6 w 510"/>
                  <a:gd name="T71" fmla="*/ 127 h 626"/>
                  <a:gd name="T72" fmla="*/ 14 w 510"/>
                  <a:gd name="T73" fmla="*/ 111 h 626"/>
                  <a:gd name="T74" fmla="*/ 22 w 510"/>
                  <a:gd name="T75" fmla="*/ 92 h 626"/>
                  <a:gd name="T76" fmla="*/ 27 w 510"/>
                  <a:gd name="T77" fmla="*/ 84 h 626"/>
                  <a:gd name="T78" fmla="*/ 31 w 510"/>
                  <a:gd name="T79" fmla="*/ 79 h 626"/>
                  <a:gd name="T80" fmla="*/ 35 w 510"/>
                  <a:gd name="T81" fmla="*/ 75 h 626"/>
                  <a:gd name="T82" fmla="*/ 38 w 510"/>
                  <a:gd name="T83" fmla="*/ 71 h 626"/>
                  <a:gd name="T84" fmla="*/ 42 w 510"/>
                  <a:gd name="T85" fmla="*/ 69 h 626"/>
                  <a:gd name="T86" fmla="*/ 46 w 510"/>
                  <a:gd name="T87" fmla="*/ 68 h 626"/>
                  <a:gd name="T88" fmla="*/ 48 w 510"/>
                  <a:gd name="T89" fmla="*/ 67 h 6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10"/>
                  <a:gd name="T136" fmla="*/ 0 h 626"/>
                  <a:gd name="T137" fmla="*/ 510 w 510"/>
                  <a:gd name="T138" fmla="*/ 626 h 6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10" h="626">
                    <a:moveTo>
                      <a:pt x="222" y="303"/>
                    </a:moveTo>
                    <a:lnTo>
                      <a:pt x="254" y="157"/>
                    </a:lnTo>
                    <a:lnTo>
                      <a:pt x="270" y="133"/>
                    </a:lnTo>
                    <a:lnTo>
                      <a:pt x="289" y="107"/>
                    </a:lnTo>
                    <a:lnTo>
                      <a:pt x="299" y="94"/>
                    </a:lnTo>
                    <a:lnTo>
                      <a:pt x="311" y="82"/>
                    </a:lnTo>
                    <a:lnTo>
                      <a:pt x="323" y="69"/>
                    </a:lnTo>
                    <a:lnTo>
                      <a:pt x="336" y="57"/>
                    </a:lnTo>
                    <a:lnTo>
                      <a:pt x="350" y="46"/>
                    </a:lnTo>
                    <a:lnTo>
                      <a:pt x="363" y="35"/>
                    </a:lnTo>
                    <a:lnTo>
                      <a:pt x="378" y="26"/>
                    </a:lnTo>
                    <a:lnTo>
                      <a:pt x="393" y="18"/>
                    </a:lnTo>
                    <a:lnTo>
                      <a:pt x="408" y="11"/>
                    </a:lnTo>
                    <a:lnTo>
                      <a:pt x="424" y="5"/>
                    </a:lnTo>
                    <a:lnTo>
                      <a:pt x="440" y="2"/>
                    </a:lnTo>
                    <a:lnTo>
                      <a:pt x="457" y="0"/>
                    </a:lnTo>
                    <a:lnTo>
                      <a:pt x="455" y="45"/>
                    </a:lnTo>
                    <a:lnTo>
                      <a:pt x="454" y="78"/>
                    </a:lnTo>
                    <a:lnTo>
                      <a:pt x="454" y="91"/>
                    </a:lnTo>
                    <a:lnTo>
                      <a:pt x="455" y="103"/>
                    </a:lnTo>
                    <a:lnTo>
                      <a:pt x="456" y="112"/>
                    </a:lnTo>
                    <a:lnTo>
                      <a:pt x="457" y="121"/>
                    </a:lnTo>
                    <a:lnTo>
                      <a:pt x="460" y="129"/>
                    </a:lnTo>
                    <a:lnTo>
                      <a:pt x="463" y="137"/>
                    </a:lnTo>
                    <a:lnTo>
                      <a:pt x="466" y="144"/>
                    </a:lnTo>
                    <a:lnTo>
                      <a:pt x="471" y="152"/>
                    </a:lnTo>
                    <a:lnTo>
                      <a:pt x="484" y="171"/>
                    </a:lnTo>
                    <a:lnTo>
                      <a:pt x="501" y="196"/>
                    </a:lnTo>
                    <a:lnTo>
                      <a:pt x="506" y="203"/>
                    </a:lnTo>
                    <a:lnTo>
                      <a:pt x="508" y="211"/>
                    </a:lnTo>
                    <a:lnTo>
                      <a:pt x="510" y="218"/>
                    </a:lnTo>
                    <a:lnTo>
                      <a:pt x="509" y="225"/>
                    </a:lnTo>
                    <a:lnTo>
                      <a:pt x="508" y="232"/>
                    </a:lnTo>
                    <a:lnTo>
                      <a:pt x="505" y="238"/>
                    </a:lnTo>
                    <a:lnTo>
                      <a:pt x="501" y="244"/>
                    </a:lnTo>
                    <a:lnTo>
                      <a:pt x="496" y="250"/>
                    </a:lnTo>
                    <a:lnTo>
                      <a:pt x="482" y="264"/>
                    </a:lnTo>
                    <a:lnTo>
                      <a:pt x="467" y="279"/>
                    </a:lnTo>
                    <a:lnTo>
                      <a:pt x="460" y="287"/>
                    </a:lnTo>
                    <a:lnTo>
                      <a:pt x="453" y="296"/>
                    </a:lnTo>
                    <a:lnTo>
                      <a:pt x="445" y="305"/>
                    </a:lnTo>
                    <a:lnTo>
                      <a:pt x="438" y="315"/>
                    </a:lnTo>
                    <a:lnTo>
                      <a:pt x="432" y="333"/>
                    </a:lnTo>
                    <a:lnTo>
                      <a:pt x="425" y="352"/>
                    </a:lnTo>
                    <a:lnTo>
                      <a:pt x="418" y="371"/>
                    </a:lnTo>
                    <a:lnTo>
                      <a:pt x="408" y="389"/>
                    </a:lnTo>
                    <a:lnTo>
                      <a:pt x="399" y="408"/>
                    </a:lnTo>
                    <a:lnTo>
                      <a:pt x="387" y="427"/>
                    </a:lnTo>
                    <a:lnTo>
                      <a:pt x="376" y="445"/>
                    </a:lnTo>
                    <a:lnTo>
                      <a:pt x="362" y="463"/>
                    </a:lnTo>
                    <a:lnTo>
                      <a:pt x="348" y="481"/>
                    </a:lnTo>
                    <a:lnTo>
                      <a:pt x="332" y="499"/>
                    </a:lnTo>
                    <a:lnTo>
                      <a:pt x="315" y="516"/>
                    </a:lnTo>
                    <a:lnTo>
                      <a:pt x="297" y="531"/>
                    </a:lnTo>
                    <a:lnTo>
                      <a:pt x="278" y="547"/>
                    </a:lnTo>
                    <a:lnTo>
                      <a:pt x="258" y="562"/>
                    </a:lnTo>
                    <a:lnTo>
                      <a:pt x="237" y="576"/>
                    </a:lnTo>
                    <a:lnTo>
                      <a:pt x="215" y="588"/>
                    </a:lnTo>
                    <a:lnTo>
                      <a:pt x="203" y="594"/>
                    </a:lnTo>
                    <a:lnTo>
                      <a:pt x="189" y="600"/>
                    </a:lnTo>
                    <a:lnTo>
                      <a:pt x="175" y="604"/>
                    </a:lnTo>
                    <a:lnTo>
                      <a:pt x="161" y="608"/>
                    </a:lnTo>
                    <a:lnTo>
                      <a:pt x="133" y="613"/>
                    </a:lnTo>
                    <a:lnTo>
                      <a:pt x="103" y="616"/>
                    </a:lnTo>
                    <a:lnTo>
                      <a:pt x="76" y="619"/>
                    </a:lnTo>
                    <a:lnTo>
                      <a:pt x="49" y="620"/>
                    </a:lnTo>
                    <a:lnTo>
                      <a:pt x="23" y="622"/>
                    </a:lnTo>
                    <a:lnTo>
                      <a:pt x="0" y="626"/>
                    </a:lnTo>
                    <a:lnTo>
                      <a:pt x="10" y="612"/>
                    </a:lnTo>
                    <a:lnTo>
                      <a:pt x="18" y="595"/>
                    </a:lnTo>
                    <a:lnTo>
                      <a:pt x="29" y="574"/>
                    </a:lnTo>
                    <a:lnTo>
                      <a:pt x="39" y="551"/>
                    </a:lnTo>
                    <a:lnTo>
                      <a:pt x="63" y="499"/>
                    </a:lnTo>
                    <a:lnTo>
                      <a:pt x="90" y="443"/>
                    </a:lnTo>
                    <a:lnTo>
                      <a:pt x="104" y="416"/>
                    </a:lnTo>
                    <a:lnTo>
                      <a:pt x="119" y="390"/>
                    </a:lnTo>
                    <a:lnTo>
                      <a:pt x="127" y="378"/>
                    </a:lnTo>
                    <a:lnTo>
                      <a:pt x="135" y="367"/>
                    </a:lnTo>
                    <a:lnTo>
                      <a:pt x="143" y="355"/>
                    </a:lnTo>
                    <a:lnTo>
                      <a:pt x="151" y="346"/>
                    </a:lnTo>
                    <a:lnTo>
                      <a:pt x="160" y="336"/>
                    </a:lnTo>
                    <a:lnTo>
                      <a:pt x="168" y="328"/>
                    </a:lnTo>
                    <a:lnTo>
                      <a:pt x="177" y="321"/>
                    </a:lnTo>
                    <a:lnTo>
                      <a:pt x="185" y="314"/>
                    </a:lnTo>
                    <a:lnTo>
                      <a:pt x="194" y="309"/>
                    </a:lnTo>
                    <a:lnTo>
                      <a:pt x="204" y="306"/>
                    </a:lnTo>
                    <a:lnTo>
                      <a:pt x="212" y="304"/>
                    </a:lnTo>
                    <a:lnTo>
                      <a:pt x="222" y="30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4457" y="1622"/>
                <a:ext cx="484" cy="330"/>
              </a:xfrm>
              <a:custGeom>
                <a:avLst/>
                <a:gdLst>
                  <a:gd name="T0" fmla="*/ 16 w 2246"/>
                  <a:gd name="T1" fmla="*/ 153 h 1494"/>
                  <a:gd name="T2" fmla="*/ 22 w 2246"/>
                  <a:gd name="T3" fmla="*/ 171 h 1494"/>
                  <a:gd name="T4" fmla="*/ 5 w 2246"/>
                  <a:gd name="T5" fmla="*/ 205 h 1494"/>
                  <a:gd name="T6" fmla="*/ 13 w 2246"/>
                  <a:gd name="T7" fmla="*/ 204 h 1494"/>
                  <a:gd name="T8" fmla="*/ 33 w 2246"/>
                  <a:gd name="T9" fmla="*/ 193 h 1494"/>
                  <a:gd name="T10" fmla="*/ 72 w 2246"/>
                  <a:gd name="T11" fmla="*/ 182 h 1494"/>
                  <a:gd name="T12" fmla="*/ 82 w 2246"/>
                  <a:gd name="T13" fmla="*/ 199 h 1494"/>
                  <a:gd name="T14" fmla="*/ 89 w 2246"/>
                  <a:gd name="T15" fmla="*/ 204 h 1494"/>
                  <a:gd name="T16" fmla="*/ 116 w 2246"/>
                  <a:gd name="T17" fmla="*/ 196 h 1494"/>
                  <a:gd name="T18" fmla="*/ 121 w 2246"/>
                  <a:gd name="T19" fmla="*/ 198 h 1494"/>
                  <a:gd name="T20" fmla="*/ 119 w 2246"/>
                  <a:gd name="T21" fmla="*/ 206 h 1494"/>
                  <a:gd name="T22" fmla="*/ 106 w 2246"/>
                  <a:gd name="T23" fmla="*/ 219 h 1494"/>
                  <a:gd name="T24" fmla="*/ 103 w 2246"/>
                  <a:gd name="T25" fmla="*/ 239 h 1494"/>
                  <a:gd name="T26" fmla="*/ 110 w 2246"/>
                  <a:gd name="T27" fmla="*/ 270 h 1494"/>
                  <a:gd name="T28" fmla="*/ 123 w 2246"/>
                  <a:gd name="T29" fmla="*/ 286 h 1494"/>
                  <a:gd name="T30" fmla="*/ 138 w 2246"/>
                  <a:gd name="T31" fmla="*/ 282 h 1494"/>
                  <a:gd name="T32" fmla="*/ 153 w 2246"/>
                  <a:gd name="T33" fmla="*/ 291 h 1494"/>
                  <a:gd name="T34" fmla="*/ 185 w 2246"/>
                  <a:gd name="T35" fmla="*/ 303 h 1494"/>
                  <a:gd name="T36" fmla="*/ 243 w 2246"/>
                  <a:gd name="T37" fmla="*/ 316 h 1494"/>
                  <a:gd name="T38" fmla="*/ 255 w 2246"/>
                  <a:gd name="T39" fmla="*/ 329 h 1494"/>
                  <a:gd name="T40" fmla="*/ 281 w 2246"/>
                  <a:gd name="T41" fmla="*/ 329 h 1494"/>
                  <a:gd name="T42" fmla="*/ 303 w 2246"/>
                  <a:gd name="T43" fmla="*/ 321 h 1494"/>
                  <a:gd name="T44" fmla="*/ 308 w 2246"/>
                  <a:gd name="T45" fmla="*/ 309 h 1494"/>
                  <a:gd name="T46" fmla="*/ 302 w 2246"/>
                  <a:gd name="T47" fmla="*/ 296 h 1494"/>
                  <a:gd name="T48" fmla="*/ 287 w 2246"/>
                  <a:gd name="T49" fmla="*/ 291 h 1494"/>
                  <a:gd name="T50" fmla="*/ 288 w 2246"/>
                  <a:gd name="T51" fmla="*/ 281 h 1494"/>
                  <a:gd name="T52" fmla="*/ 301 w 2246"/>
                  <a:gd name="T53" fmla="*/ 272 h 1494"/>
                  <a:gd name="T54" fmla="*/ 308 w 2246"/>
                  <a:gd name="T55" fmla="*/ 260 h 1494"/>
                  <a:gd name="T56" fmla="*/ 319 w 2246"/>
                  <a:gd name="T57" fmla="*/ 243 h 1494"/>
                  <a:gd name="T58" fmla="*/ 334 w 2246"/>
                  <a:gd name="T59" fmla="*/ 220 h 1494"/>
                  <a:gd name="T60" fmla="*/ 351 w 2246"/>
                  <a:gd name="T61" fmla="*/ 206 h 1494"/>
                  <a:gd name="T62" fmla="*/ 387 w 2246"/>
                  <a:gd name="T63" fmla="*/ 201 h 1494"/>
                  <a:gd name="T64" fmla="*/ 409 w 2246"/>
                  <a:gd name="T65" fmla="*/ 197 h 1494"/>
                  <a:gd name="T66" fmla="*/ 421 w 2246"/>
                  <a:gd name="T67" fmla="*/ 195 h 1494"/>
                  <a:gd name="T68" fmla="*/ 465 w 2246"/>
                  <a:gd name="T69" fmla="*/ 149 h 1494"/>
                  <a:gd name="T70" fmla="*/ 479 w 2246"/>
                  <a:gd name="T71" fmla="*/ 120 h 1494"/>
                  <a:gd name="T72" fmla="*/ 481 w 2246"/>
                  <a:gd name="T73" fmla="*/ 94 h 1494"/>
                  <a:gd name="T74" fmla="*/ 461 w 2246"/>
                  <a:gd name="T75" fmla="*/ 81 h 1494"/>
                  <a:gd name="T76" fmla="*/ 436 w 2246"/>
                  <a:gd name="T77" fmla="*/ 51 h 1494"/>
                  <a:gd name="T78" fmla="*/ 408 w 2246"/>
                  <a:gd name="T79" fmla="*/ 11 h 1494"/>
                  <a:gd name="T80" fmla="*/ 371 w 2246"/>
                  <a:gd name="T81" fmla="*/ 0 h 1494"/>
                  <a:gd name="T82" fmla="*/ 344 w 2246"/>
                  <a:gd name="T83" fmla="*/ 8 h 1494"/>
                  <a:gd name="T84" fmla="*/ 333 w 2246"/>
                  <a:gd name="T85" fmla="*/ 28 h 1494"/>
                  <a:gd name="T86" fmla="*/ 323 w 2246"/>
                  <a:gd name="T87" fmla="*/ 34 h 1494"/>
                  <a:gd name="T88" fmla="*/ 308 w 2246"/>
                  <a:gd name="T89" fmla="*/ 27 h 1494"/>
                  <a:gd name="T90" fmla="*/ 286 w 2246"/>
                  <a:gd name="T91" fmla="*/ 36 h 1494"/>
                  <a:gd name="T92" fmla="*/ 262 w 2246"/>
                  <a:gd name="T93" fmla="*/ 42 h 1494"/>
                  <a:gd name="T94" fmla="*/ 236 w 2246"/>
                  <a:gd name="T95" fmla="*/ 36 h 1494"/>
                  <a:gd name="T96" fmla="*/ 227 w 2246"/>
                  <a:gd name="T97" fmla="*/ 25 h 1494"/>
                  <a:gd name="T98" fmla="*/ 205 w 2246"/>
                  <a:gd name="T99" fmla="*/ 28 h 1494"/>
                  <a:gd name="T100" fmla="*/ 181 w 2246"/>
                  <a:gd name="T101" fmla="*/ 25 h 1494"/>
                  <a:gd name="T102" fmla="*/ 170 w 2246"/>
                  <a:gd name="T103" fmla="*/ 28 h 1494"/>
                  <a:gd name="T104" fmla="*/ 151 w 2246"/>
                  <a:gd name="T105" fmla="*/ 32 h 1494"/>
                  <a:gd name="T106" fmla="*/ 141 w 2246"/>
                  <a:gd name="T107" fmla="*/ 44 h 1494"/>
                  <a:gd name="T108" fmla="*/ 117 w 2246"/>
                  <a:gd name="T109" fmla="*/ 34 h 1494"/>
                  <a:gd name="T110" fmla="*/ 102 w 2246"/>
                  <a:gd name="T111" fmla="*/ 42 h 1494"/>
                  <a:gd name="T112" fmla="*/ 78 w 2246"/>
                  <a:gd name="T113" fmla="*/ 58 h 1494"/>
                  <a:gd name="T114" fmla="*/ 48 w 2246"/>
                  <a:gd name="T115" fmla="*/ 78 h 1494"/>
                  <a:gd name="T116" fmla="*/ 25 w 2246"/>
                  <a:gd name="T117" fmla="*/ 100 h 1494"/>
                  <a:gd name="T118" fmla="*/ 14 w 2246"/>
                  <a:gd name="T119" fmla="*/ 126 h 1494"/>
                  <a:gd name="T120" fmla="*/ 2 w 2246"/>
                  <a:gd name="T121" fmla="*/ 129 h 149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46"/>
                  <a:gd name="T184" fmla="*/ 0 h 1494"/>
                  <a:gd name="T185" fmla="*/ 2246 w 2246"/>
                  <a:gd name="T186" fmla="*/ 1494 h 149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46" h="1494">
                    <a:moveTo>
                      <a:pt x="0" y="634"/>
                    </a:moveTo>
                    <a:lnTo>
                      <a:pt x="63" y="634"/>
                    </a:lnTo>
                    <a:lnTo>
                      <a:pt x="63" y="645"/>
                    </a:lnTo>
                    <a:lnTo>
                      <a:pt x="64" y="656"/>
                    </a:lnTo>
                    <a:lnTo>
                      <a:pt x="65" y="666"/>
                    </a:lnTo>
                    <a:lnTo>
                      <a:pt x="67" y="676"/>
                    </a:lnTo>
                    <a:lnTo>
                      <a:pt x="69" y="684"/>
                    </a:lnTo>
                    <a:lnTo>
                      <a:pt x="72" y="693"/>
                    </a:lnTo>
                    <a:lnTo>
                      <a:pt x="75" y="701"/>
                    </a:lnTo>
                    <a:lnTo>
                      <a:pt x="80" y="708"/>
                    </a:lnTo>
                    <a:lnTo>
                      <a:pt x="88" y="723"/>
                    </a:lnTo>
                    <a:lnTo>
                      <a:pt x="98" y="736"/>
                    </a:lnTo>
                    <a:lnTo>
                      <a:pt x="108" y="748"/>
                    </a:lnTo>
                    <a:lnTo>
                      <a:pt x="120" y="760"/>
                    </a:lnTo>
                    <a:lnTo>
                      <a:pt x="111" y="767"/>
                    </a:lnTo>
                    <a:lnTo>
                      <a:pt x="101" y="775"/>
                    </a:lnTo>
                    <a:lnTo>
                      <a:pt x="88" y="783"/>
                    </a:lnTo>
                    <a:lnTo>
                      <a:pt x="74" y="790"/>
                    </a:lnTo>
                    <a:lnTo>
                      <a:pt x="60" y="796"/>
                    </a:lnTo>
                    <a:lnTo>
                      <a:pt x="45" y="803"/>
                    </a:lnTo>
                    <a:lnTo>
                      <a:pt x="31" y="807"/>
                    </a:lnTo>
                    <a:lnTo>
                      <a:pt x="19" y="811"/>
                    </a:lnTo>
                    <a:lnTo>
                      <a:pt x="19" y="924"/>
                    </a:lnTo>
                    <a:lnTo>
                      <a:pt x="21" y="926"/>
                    </a:lnTo>
                    <a:lnTo>
                      <a:pt x="24" y="928"/>
                    </a:lnTo>
                    <a:lnTo>
                      <a:pt x="28" y="928"/>
                    </a:lnTo>
                    <a:lnTo>
                      <a:pt x="32" y="926"/>
                    </a:lnTo>
                    <a:lnTo>
                      <a:pt x="37" y="926"/>
                    </a:lnTo>
                    <a:lnTo>
                      <a:pt x="41" y="925"/>
                    </a:lnTo>
                    <a:lnTo>
                      <a:pt x="45" y="924"/>
                    </a:lnTo>
                    <a:lnTo>
                      <a:pt x="50" y="924"/>
                    </a:lnTo>
                    <a:lnTo>
                      <a:pt x="59" y="923"/>
                    </a:lnTo>
                    <a:lnTo>
                      <a:pt x="67" y="920"/>
                    </a:lnTo>
                    <a:lnTo>
                      <a:pt x="77" y="916"/>
                    </a:lnTo>
                    <a:lnTo>
                      <a:pt x="85" y="910"/>
                    </a:lnTo>
                    <a:lnTo>
                      <a:pt x="95" y="902"/>
                    </a:lnTo>
                    <a:lnTo>
                      <a:pt x="107" y="895"/>
                    </a:lnTo>
                    <a:lnTo>
                      <a:pt x="122" y="888"/>
                    </a:lnTo>
                    <a:lnTo>
                      <a:pt x="138" y="880"/>
                    </a:lnTo>
                    <a:lnTo>
                      <a:pt x="154" y="874"/>
                    </a:lnTo>
                    <a:lnTo>
                      <a:pt x="169" y="868"/>
                    </a:lnTo>
                    <a:lnTo>
                      <a:pt x="184" y="863"/>
                    </a:lnTo>
                    <a:lnTo>
                      <a:pt x="197" y="858"/>
                    </a:lnTo>
                    <a:lnTo>
                      <a:pt x="225" y="850"/>
                    </a:lnTo>
                    <a:lnTo>
                      <a:pt x="252" y="844"/>
                    </a:lnTo>
                    <a:lnTo>
                      <a:pt x="279" y="838"/>
                    </a:lnTo>
                    <a:lnTo>
                      <a:pt x="305" y="832"/>
                    </a:lnTo>
                    <a:lnTo>
                      <a:pt x="332" y="826"/>
                    </a:lnTo>
                    <a:lnTo>
                      <a:pt x="361" y="817"/>
                    </a:lnTo>
                    <a:lnTo>
                      <a:pt x="361" y="822"/>
                    </a:lnTo>
                    <a:lnTo>
                      <a:pt x="363" y="834"/>
                    </a:lnTo>
                    <a:lnTo>
                      <a:pt x="366" y="851"/>
                    </a:lnTo>
                    <a:lnTo>
                      <a:pt x="370" y="871"/>
                    </a:lnTo>
                    <a:lnTo>
                      <a:pt x="373" y="880"/>
                    </a:lnTo>
                    <a:lnTo>
                      <a:pt x="377" y="891"/>
                    </a:lnTo>
                    <a:lnTo>
                      <a:pt x="381" y="899"/>
                    </a:lnTo>
                    <a:lnTo>
                      <a:pt x="384" y="908"/>
                    </a:lnTo>
                    <a:lnTo>
                      <a:pt x="389" y="915"/>
                    </a:lnTo>
                    <a:lnTo>
                      <a:pt x="393" y="920"/>
                    </a:lnTo>
                    <a:lnTo>
                      <a:pt x="396" y="922"/>
                    </a:lnTo>
                    <a:lnTo>
                      <a:pt x="399" y="923"/>
                    </a:lnTo>
                    <a:lnTo>
                      <a:pt x="402" y="924"/>
                    </a:lnTo>
                    <a:lnTo>
                      <a:pt x="405" y="924"/>
                    </a:lnTo>
                    <a:lnTo>
                      <a:pt x="413" y="924"/>
                    </a:lnTo>
                    <a:lnTo>
                      <a:pt x="422" y="923"/>
                    </a:lnTo>
                    <a:lnTo>
                      <a:pt x="431" y="921"/>
                    </a:lnTo>
                    <a:lnTo>
                      <a:pt x="441" y="919"/>
                    </a:lnTo>
                    <a:lnTo>
                      <a:pt x="460" y="914"/>
                    </a:lnTo>
                    <a:lnTo>
                      <a:pt x="480" y="908"/>
                    </a:lnTo>
                    <a:lnTo>
                      <a:pt x="500" y="900"/>
                    </a:lnTo>
                    <a:lnTo>
                      <a:pt x="520" y="893"/>
                    </a:lnTo>
                    <a:lnTo>
                      <a:pt x="539" y="886"/>
                    </a:lnTo>
                    <a:lnTo>
                      <a:pt x="557" y="880"/>
                    </a:lnTo>
                    <a:lnTo>
                      <a:pt x="562" y="893"/>
                    </a:lnTo>
                    <a:lnTo>
                      <a:pt x="564" y="898"/>
                    </a:lnTo>
                    <a:lnTo>
                      <a:pt x="565" y="900"/>
                    </a:lnTo>
                    <a:lnTo>
                      <a:pt x="564" y="900"/>
                    </a:lnTo>
                    <a:lnTo>
                      <a:pt x="563" y="899"/>
                    </a:lnTo>
                    <a:lnTo>
                      <a:pt x="562" y="898"/>
                    </a:lnTo>
                    <a:lnTo>
                      <a:pt x="561" y="898"/>
                    </a:lnTo>
                    <a:lnTo>
                      <a:pt x="560" y="898"/>
                    </a:lnTo>
                    <a:lnTo>
                      <a:pt x="559" y="900"/>
                    </a:lnTo>
                    <a:lnTo>
                      <a:pt x="557" y="906"/>
                    </a:lnTo>
                    <a:lnTo>
                      <a:pt x="557" y="918"/>
                    </a:lnTo>
                    <a:lnTo>
                      <a:pt x="556" y="923"/>
                    </a:lnTo>
                    <a:lnTo>
                      <a:pt x="555" y="929"/>
                    </a:lnTo>
                    <a:lnTo>
                      <a:pt x="553" y="934"/>
                    </a:lnTo>
                    <a:lnTo>
                      <a:pt x="551" y="938"/>
                    </a:lnTo>
                    <a:lnTo>
                      <a:pt x="543" y="945"/>
                    </a:lnTo>
                    <a:lnTo>
                      <a:pt x="535" y="953"/>
                    </a:lnTo>
                    <a:lnTo>
                      <a:pt x="526" y="959"/>
                    </a:lnTo>
                    <a:lnTo>
                      <a:pt x="516" y="965"/>
                    </a:lnTo>
                    <a:lnTo>
                      <a:pt x="508" y="973"/>
                    </a:lnTo>
                    <a:lnTo>
                      <a:pt x="499" y="981"/>
                    </a:lnTo>
                    <a:lnTo>
                      <a:pt x="493" y="992"/>
                    </a:lnTo>
                    <a:lnTo>
                      <a:pt x="489" y="1001"/>
                    </a:lnTo>
                    <a:lnTo>
                      <a:pt x="486" y="1010"/>
                    </a:lnTo>
                    <a:lnTo>
                      <a:pt x="484" y="1021"/>
                    </a:lnTo>
                    <a:lnTo>
                      <a:pt x="481" y="1040"/>
                    </a:lnTo>
                    <a:lnTo>
                      <a:pt x="481" y="1059"/>
                    </a:lnTo>
                    <a:lnTo>
                      <a:pt x="480" y="1067"/>
                    </a:lnTo>
                    <a:lnTo>
                      <a:pt x="480" y="1074"/>
                    </a:lnTo>
                    <a:lnTo>
                      <a:pt x="478" y="1082"/>
                    </a:lnTo>
                    <a:lnTo>
                      <a:pt x="475" y="1087"/>
                    </a:lnTo>
                    <a:lnTo>
                      <a:pt x="471" y="1092"/>
                    </a:lnTo>
                    <a:lnTo>
                      <a:pt x="466" y="1096"/>
                    </a:lnTo>
                    <a:lnTo>
                      <a:pt x="458" y="1100"/>
                    </a:lnTo>
                    <a:lnTo>
                      <a:pt x="449" y="1102"/>
                    </a:lnTo>
                    <a:lnTo>
                      <a:pt x="476" y="1159"/>
                    </a:lnTo>
                    <a:lnTo>
                      <a:pt x="500" y="1204"/>
                    </a:lnTo>
                    <a:lnTo>
                      <a:pt x="511" y="1223"/>
                    </a:lnTo>
                    <a:lnTo>
                      <a:pt x="521" y="1240"/>
                    </a:lnTo>
                    <a:lnTo>
                      <a:pt x="531" y="1254"/>
                    </a:lnTo>
                    <a:lnTo>
                      <a:pt x="539" y="1265"/>
                    </a:lnTo>
                    <a:lnTo>
                      <a:pt x="546" y="1275"/>
                    </a:lnTo>
                    <a:lnTo>
                      <a:pt x="554" y="1282"/>
                    </a:lnTo>
                    <a:lnTo>
                      <a:pt x="561" y="1287"/>
                    </a:lnTo>
                    <a:lnTo>
                      <a:pt x="567" y="1291"/>
                    </a:lnTo>
                    <a:lnTo>
                      <a:pt x="573" y="1295"/>
                    </a:lnTo>
                    <a:lnTo>
                      <a:pt x="579" y="1297"/>
                    </a:lnTo>
                    <a:lnTo>
                      <a:pt x="584" y="1297"/>
                    </a:lnTo>
                    <a:lnTo>
                      <a:pt x="588" y="1297"/>
                    </a:lnTo>
                    <a:lnTo>
                      <a:pt x="607" y="1288"/>
                    </a:lnTo>
                    <a:lnTo>
                      <a:pt x="626" y="1278"/>
                    </a:lnTo>
                    <a:lnTo>
                      <a:pt x="631" y="1276"/>
                    </a:lnTo>
                    <a:lnTo>
                      <a:pt x="637" y="1275"/>
                    </a:lnTo>
                    <a:lnTo>
                      <a:pt x="642" y="1275"/>
                    </a:lnTo>
                    <a:lnTo>
                      <a:pt x="648" y="1276"/>
                    </a:lnTo>
                    <a:lnTo>
                      <a:pt x="655" y="1278"/>
                    </a:lnTo>
                    <a:lnTo>
                      <a:pt x="661" y="1281"/>
                    </a:lnTo>
                    <a:lnTo>
                      <a:pt x="669" y="1285"/>
                    </a:lnTo>
                    <a:lnTo>
                      <a:pt x="677" y="1291"/>
                    </a:lnTo>
                    <a:lnTo>
                      <a:pt x="687" y="1300"/>
                    </a:lnTo>
                    <a:lnTo>
                      <a:pt x="697" y="1308"/>
                    </a:lnTo>
                    <a:lnTo>
                      <a:pt x="708" y="1316"/>
                    </a:lnTo>
                    <a:lnTo>
                      <a:pt x="720" y="1323"/>
                    </a:lnTo>
                    <a:lnTo>
                      <a:pt x="731" y="1329"/>
                    </a:lnTo>
                    <a:lnTo>
                      <a:pt x="744" y="1335"/>
                    </a:lnTo>
                    <a:lnTo>
                      <a:pt x="756" y="1341"/>
                    </a:lnTo>
                    <a:lnTo>
                      <a:pt x="770" y="1346"/>
                    </a:lnTo>
                    <a:lnTo>
                      <a:pt x="798" y="1355"/>
                    </a:lnTo>
                    <a:lnTo>
                      <a:pt x="827" y="1363"/>
                    </a:lnTo>
                    <a:lnTo>
                      <a:pt x="857" y="1370"/>
                    </a:lnTo>
                    <a:lnTo>
                      <a:pt x="887" y="1376"/>
                    </a:lnTo>
                    <a:lnTo>
                      <a:pt x="949" y="1386"/>
                    </a:lnTo>
                    <a:lnTo>
                      <a:pt x="1011" y="1395"/>
                    </a:lnTo>
                    <a:lnTo>
                      <a:pt x="1042" y="1401"/>
                    </a:lnTo>
                    <a:lnTo>
                      <a:pt x="1071" y="1406"/>
                    </a:lnTo>
                    <a:lnTo>
                      <a:pt x="1099" y="1411"/>
                    </a:lnTo>
                    <a:lnTo>
                      <a:pt x="1127" y="1418"/>
                    </a:lnTo>
                    <a:lnTo>
                      <a:pt x="1128" y="1432"/>
                    </a:lnTo>
                    <a:lnTo>
                      <a:pt x="1131" y="1445"/>
                    </a:lnTo>
                    <a:lnTo>
                      <a:pt x="1135" y="1456"/>
                    </a:lnTo>
                    <a:lnTo>
                      <a:pt x="1140" y="1464"/>
                    </a:lnTo>
                    <a:lnTo>
                      <a:pt x="1148" y="1472"/>
                    </a:lnTo>
                    <a:lnTo>
                      <a:pt x="1155" y="1478"/>
                    </a:lnTo>
                    <a:lnTo>
                      <a:pt x="1163" y="1483"/>
                    </a:lnTo>
                    <a:lnTo>
                      <a:pt x="1172" y="1487"/>
                    </a:lnTo>
                    <a:lnTo>
                      <a:pt x="1182" y="1490"/>
                    </a:lnTo>
                    <a:lnTo>
                      <a:pt x="1193" y="1492"/>
                    </a:lnTo>
                    <a:lnTo>
                      <a:pt x="1203" y="1493"/>
                    </a:lnTo>
                    <a:lnTo>
                      <a:pt x="1215" y="1494"/>
                    </a:lnTo>
                    <a:lnTo>
                      <a:pt x="1240" y="1494"/>
                    </a:lnTo>
                    <a:lnTo>
                      <a:pt x="1265" y="1494"/>
                    </a:lnTo>
                    <a:lnTo>
                      <a:pt x="1277" y="1494"/>
                    </a:lnTo>
                    <a:lnTo>
                      <a:pt x="1289" y="1492"/>
                    </a:lnTo>
                    <a:lnTo>
                      <a:pt x="1302" y="1490"/>
                    </a:lnTo>
                    <a:lnTo>
                      <a:pt x="1315" y="1488"/>
                    </a:lnTo>
                    <a:lnTo>
                      <a:pt x="1329" y="1483"/>
                    </a:lnTo>
                    <a:lnTo>
                      <a:pt x="1343" y="1479"/>
                    </a:lnTo>
                    <a:lnTo>
                      <a:pt x="1356" y="1475"/>
                    </a:lnTo>
                    <a:lnTo>
                      <a:pt x="1369" y="1470"/>
                    </a:lnTo>
                    <a:lnTo>
                      <a:pt x="1382" y="1463"/>
                    </a:lnTo>
                    <a:lnTo>
                      <a:pt x="1393" y="1457"/>
                    </a:lnTo>
                    <a:lnTo>
                      <a:pt x="1404" y="1451"/>
                    </a:lnTo>
                    <a:lnTo>
                      <a:pt x="1412" y="1444"/>
                    </a:lnTo>
                    <a:lnTo>
                      <a:pt x="1419" y="1436"/>
                    </a:lnTo>
                    <a:lnTo>
                      <a:pt x="1426" y="1428"/>
                    </a:lnTo>
                    <a:lnTo>
                      <a:pt x="1428" y="1424"/>
                    </a:lnTo>
                    <a:lnTo>
                      <a:pt x="1429" y="1420"/>
                    </a:lnTo>
                    <a:lnTo>
                      <a:pt x="1430" y="1416"/>
                    </a:lnTo>
                    <a:lnTo>
                      <a:pt x="1430" y="1412"/>
                    </a:lnTo>
                    <a:lnTo>
                      <a:pt x="1430" y="1399"/>
                    </a:lnTo>
                    <a:lnTo>
                      <a:pt x="1428" y="1389"/>
                    </a:lnTo>
                    <a:lnTo>
                      <a:pt x="1426" y="1382"/>
                    </a:lnTo>
                    <a:lnTo>
                      <a:pt x="1423" y="1374"/>
                    </a:lnTo>
                    <a:lnTo>
                      <a:pt x="1421" y="1368"/>
                    </a:lnTo>
                    <a:lnTo>
                      <a:pt x="1419" y="1361"/>
                    </a:lnTo>
                    <a:lnTo>
                      <a:pt x="1418" y="1352"/>
                    </a:lnTo>
                    <a:lnTo>
                      <a:pt x="1417" y="1342"/>
                    </a:lnTo>
                    <a:lnTo>
                      <a:pt x="1402" y="1340"/>
                    </a:lnTo>
                    <a:lnTo>
                      <a:pt x="1388" y="1338"/>
                    </a:lnTo>
                    <a:lnTo>
                      <a:pt x="1372" y="1335"/>
                    </a:lnTo>
                    <a:lnTo>
                      <a:pt x="1358" y="1332"/>
                    </a:lnTo>
                    <a:lnTo>
                      <a:pt x="1352" y="1330"/>
                    </a:lnTo>
                    <a:lnTo>
                      <a:pt x="1347" y="1328"/>
                    </a:lnTo>
                    <a:lnTo>
                      <a:pt x="1342" y="1326"/>
                    </a:lnTo>
                    <a:lnTo>
                      <a:pt x="1337" y="1323"/>
                    </a:lnTo>
                    <a:lnTo>
                      <a:pt x="1333" y="1319"/>
                    </a:lnTo>
                    <a:lnTo>
                      <a:pt x="1331" y="1315"/>
                    </a:lnTo>
                    <a:lnTo>
                      <a:pt x="1329" y="1309"/>
                    </a:lnTo>
                    <a:lnTo>
                      <a:pt x="1329" y="1304"/>
                    </a:lnTo>
                    <a:lnTo>
                      <a:pt x="1329" y="1297"/>
                    </a:lnTo>
                    <a:lnTo>
                      <a:pt x="1330" y="1290"/>
                    </a:lnTo>
                    <a:lnTo>
                      <a:pt x="1331" y="1284"/>
                    </a:lnTo>
                    <a:lnTo>
                      <a:pt x="1333" y="1278"/>
                    </a:lnTo>
                    <a:lnTo>
                      <a:pt x="1335" y="1273"/>
                    </a:lnTo>
                    <a:lnTo>
                      <a:pt x="1337" y="1268"/>
                    </a:lnTo>
                    <a:lnTo>
                      <a:pt x="1341" y="1263"/>
                    </a:lnTo>
                    <a:lnTo>
                      <a:pt x="1345" y="1260"/>
                    </a:lnTo>
                    <a:lnTo>
                      <a:pt x="1352" y="1253"/>
                    </a:lnTo>
                    <a:lnTo>
                      <a:pt x="1361" y="1247"/>
                    </a:lnTo>
                    <a:lnTo>
                      <a:pt x="1370" y="1242"/>
                    </a:lnTo>
                    <a:lnTo>
                      <a:pt x="1379" y="1238"/>
                    </a:lnTo>
                    <a:lnTo>
                      <a:pt x="1398" y="1230"/>
                    </a:lnTo>
                    <a:lnTo>
                      <a:pt x="1414" y="1220"/>
                    </a:lnTo>
                    <a:lnTo>
                      <a:pt x="1420" y="1215"/>
                    </a:lnTo>
                    <a:lnTo>
                      <a:pt x="1426" y="1209"/>
                    </a:lnTo>
                    <a:lnTo>
                      <a:pt x="1428" y="1204"/>
                    </a:lnTo>
                    <a:lnTo>
                      <a:pt x="1429" y="1200"/>
                    </a:lnTo>
                    <a:lnTo>
                      <a:pt x="1430" y="1195"/>
                    </a:lnTo>
                    <a:lnTo>
                      <a:pt x="1430" y="1191"/>
                    </a:lnTo>
                    <a:lnTo>
                      <a:pt x="1431" y="1176"/>
                    </a:lnTo>
                    <a:lnTo>
                      <a:pt x="1432" y="1165"/>
                    </a:lnTo>
                    <a:lnTo>
                      <a:pt x="1435" y="1155"/>
                    </a:lnTo>
                    <a:lnTo>
                      <a:pt x="1438" y="1148"/>
                    </a:lnTo>
                    <a:lnTo>
                      <a:pt x="1443" y="1140"/>
                    </a:lnTo>
                    <a:lnTo>
                      <a:pt x="1449" y="1133"/>
                    </a:lnTo>
                    <a:lnTo>
                      <a:pt x="1455" y="1125"/>
                    </a:lnTo>
                    <a:lnTo>
                      <a:pt x="1461" y="1114"/>
                    </a:lnTo>
                    <a:lnTo>
                      <a:pt x="1478" y="1102"/>
                    </a:lnTo>
                    <a:lnTo>
                      <a:pt x="1492" y="1088"/>
                    </a:lnTo>
                    <a:lnTo>
                      <a:pt x="1503" y="1075"/>
                    </a:lnTo>
                    <a:lnTo>
                      <a:pt x="1514" y="1063"/>
                    </a:lnTo>
                    <a:lnTo>
                      <a:pt x="1522" y="1050"/>
                    </a:lnTo>
                    <a:lnTo>
                      <a:pt x="1528" y="1038"/>
                    </a:lnTo>
                    <a:lnTo>
                      <a:pt x="1535" y="1026"/>
                    </a:lnTo>
                    <a:lnTo>
                      <a:pt x="1540" y="1015"/>
                    </a:lnTo>
                    <a:lnTo>
                      <a:pt x="1549" y="994"/>
                    </a:lnTo>
                    <a:lnTo>
                      <a:pt x="1560" y="974"/>
                    </a:lnTo>
                    <a:lnTo>
                      <a:pt x="1567" y="965"/>
                    </a:lnTo>
                    <a:lnTo>
                      <a:pt x="1575" y="957"/>
                    </a:lnTo>
                    <a:lnTo>
                      <a:pt x="1584" y="950"/>
                    </a:lnTo>
                    <a:lnTo>
                      <a:pt x="1594" y="943"/>
                    </a:lnTo>
                    <a:lnTo>
                      <a:pt x="1606" y="939"/>
                    </a:lnTo>
                    <a:lnTo>
                      <a:pt x="1619" y="936"/>
                    </a:lnTo>
                    <a:lnTo>
                      <a:pt x="1631" y="933"/>
                    </a:lnTo>
                    <a:lnTo>
                      <a:pt x="1643" y="931"/>
                    </a:lnTo>
                    <a:lnTo>
                      <a:pt x="1669" y="928"/>
                    </a:lnTo>
                    <a:lnTo>
                      <a:pt x="1695" y="924"/>
                    </a:lnTo>
                    <a:lnTo>
                      <a:pt x="1722" y="922"/>
                    </a:lnTo>
                    <a:lnTo>
                      <a:pt x="1750" y="918"/>
                    </a:lnTo>
                    <a:lnTo>
                      <a:pt x="1764" y="916"/>
                    </a:lnTo>
                    <a:lnTo>
                      <a:pt x="1779" y="914"/>
                    </a:lnTo>
                    <a:lnTo>
                      <a:pt x="1795" y="910"/>
                    </a:lnTo>
                    <a:lnTo>
                      <a:pt x="1810" y="906"/>
                    </a:lnTo>
                    <a:lnTo>
                      <a:pt x="1824" y="901"/>
                    </a:lnTo>
                    <a:lnTo>
                      <a:pt x="1840" y="897"/>
                    </a:lnTo>
                    <a:lnTo>
                      <a:pt x="1857" y="894"/>
                    </a:lnTo>
                    <a:lnTo>
                      <a:pt x="1872" y="892"/>
                    </a:lnTo>
                    <a:lnTo>
                      <a:pt x="1881" y="892"/>
                    </a:lnTo>
                    <a:lnTo>
                      <a:pt x="1889" y="893"/>
                    </a:lnTo>
                    <a:lnTo>
                      <a:pt x="1898" y="894"/>
                    </a:lnTo>
                    <a:lnTo>
                      <a:pt x="1906" y="896"/>
                    </a:lnTo>
                    <a:lnTo>
                      <a:pt x="1913" y="898"/>
                    </a:lnTo>
                    <a:lnTo>
                      <a:pt x="1922" y="902"/>
                    </a:lnTo>
                    <a:lnTo>
                      <a:pt x="1929" y="907"/>
                    </a:lnTo>
                    <a:lnTo>
                      <a:pt x="1936" y="912"/>
                    </a:lnTo>
                    <a:lnTo>
                      <a:pt x="1942" y="902"/>
                    </a:lnTo>
                    <a:lnTo>
                      <a:pt x="1948" y="893"/>
                    </a:lnTo>
                    <a:lnTo>
                      <a:pt x="1955" y="883"/>
                    </a:lnTo>
                    <a:lnTo>
                      <a:pt x="1964" y="873"/>
                    </a:lnTo>
                    <a:lnTo>
                      <a:pt x="1982" y="853"/>
                    </a:lnTo>
                    <a:lnTo>
                      <a:pt x="2003" y="832"/>
                    </a:lnTo>
                    <a:lnTo>
                      <a:pt x="2051" y="788"/>
                    </a:lnTo>
                    <a:lnTo>
                      <a:pt x="2101" y="740"/>
                    </a:lnTo>
                    <a:lnTo>
                      <a:pt x="2125" y="715"/>
                    </a:lnTo>
                    <a:lnTo>
                      <a:pt x="2148" y="687"/>
                    </a:lnTo>
                    <a:lnTo>
                      <a:pt x="2160" y="673"/>
                    </a:lnTo>
                    <a:lnTo>
                      <a:pt x="2170" y="658"/>
                    </a:lnTo>
                    <a:lnTo>
                      <a:pt x="2180" y="643"/>
                    </a:lnTo>
                    <a:lnTo>
                      <a:pt x="2189" y="628"/>
                    </a:lnTo>
                    <a:lnTo>
                      <a:pt x="2198" y="612"/>
                    </a:lnTo>
                    <a:lnTo>
                      <a:pt x="2205" y="596"/>
                    </a:lnTo>
                    <a:lnTo>
                      <a:pt x="2211" y="579"/>
                    </a:lnTo>
                    <a:lnTo>
                      <a:pt x="2217" y="562"/>
                    </a:lnTo>
                    <a:lnTo>
                      <a:pt x="2222" y="545"/>
                    </a:lnTo>
                    <a:lnTo>
                      <a:pt x="2225" y="526"/>
                    </a:lnTo>
                    <a:lnTo>
                      <a:pt x="2227" y="507"/>
                    </a:lnTo>
                    <a:lnTo>
                      <a:pt x="2227" y="488"/>
                    </a:lnTo>
                    <a:lnTo>
                      <a:pt x="2228" y="474"/>
                    </a:lnTo>
                    <a:lnTo>
                      <a:pt x="2228" y="461"/>
                    </a:lnTo>
                    <a:lnTo>
                      <a:pt x="2230" y="448"/>
                    </a:lnTo>
                    <a:lnTo>
                      <a:pt x="2232" y="436"/>
                    </a:lnTo>
                    <a:lnTo>
                      <a:pt x="2234" y="424"/>
                    </a:lnTo>
                    <a:lnTo>
                      <a:pt x="2238" y="414"/>
                    </a:lnTo>
                    <a:lnTo>
                      <a:pt x="2242" y="403"/>
                    </a:lnTo>
                    <a:lnTo>
                      <a:pt x="2246" y="393"/>
                    </a:lnTo>
                    <a:lnTo>
                      <a:pt x="2221" y="392"/>
                    </a:lnTo>
                    <a:lnTo>
                      <a:pt x="2198" y="388"/>
                    </a:lnTo>
                    <a:lnTo>
                      <a:pt x="2177" y="383"/>
                    </a:lnTo>
                    <a:lnTo>
                      <a:pt x="2157" y="376"/>
                    </a:lnTo>
                    <a:lnTo>
                      <a:pt x="2139" y="368"/>
                    </a:lnTo>
                    <a:lnTo>
                      <a:pt x="2122" y="357"/>
                    </a:lnTo>
                    <a:lnTo>
                      <a:pt x="2106" y="344"/>
                    </a:lnTo>
                    <a:lnTo>
                      <a:pt x="2092" y="332"/>
                    </a:lnTo>
                    <a:lnTo>
                      <a:pt x="2078" y="317"/>
                    </a:lnTo>
                    <a:lnTo>
                      <a:pt x="2065" y="302"/>
                    </a:lnTo>
                    <a:lnTo>
                      <a:pt x="2054" y="286"/>
                    </a:lnTo>
                    <a:lnTo>
                      <a:pt x="2042" y="269"/>
                    </a:lnTo>
                    <a:lnTo>
                      <a:pt x="2021" y="233"/>
                    </a:lnTo>
                    <a:lnTo>
                      <a:pt x="2001" y="197"/>
                    </a:lnTo>
                    <a:lnTo>
                      <a:pt x="1980" y="160"/>
                    </a:lnTo>
                    <a:lnTo>
                      <a:pt x="1960" y="125"/>
                    </a:lnTo>
                    <a:lnTo>
                      <a:pt x="1947" y="108"/>
                    </a:lnTo>
                    <a:lnTo>
                      <a:pt x="1935" y="92"/>
                    </a:lnTo>
                    <a:lnTo>
                      <a:pt x="1922" y="76"/>
                    </a:lnTo>
                    <a:lnTo>
                      <a:pt x="1908" y="62"/>
                    </a:lnTo>
                    <a:lnTo>
                      <a:pt x="1893" y="49"/>
                    </a:lnTo>
                    <a:lnTo>
                      <a:pt x="1877" y="37"/>
                    </a:lnTo>
                    <a:lnTo>
                      <a:pt x="1859" y="27"/>
                    </a:lnTo>
                    <a:lnTo>
                      <a:pt x="1840" y="17"/>
                    </a:lnTo>
                    <a:lnTo>
                      <a:pt x="1819" y="11"/>
                    </a:lnTo>
                    <a:lnTo>
                      <a:pt x="1797" y="6"/>
                    </a:lnTo>
                    <a:lnTo>
                      <a:pt x="1773" y="1"/>
                    </a:lnTo>
                    <a:lnTo>
                      <a:pt x="1747" y="0"/>
                    </a:lnTo>
                    <a:lnTo>
                      <a:pt x="1720" y="1"/>
                    </a:lnTo>
                    <a:lnTo>
                      <a:pt x="1695" y="3"/>
                    </a:lnTo>
                    <a:lnTo>
                      <a:pt x="1670" y="6"/>
                    </a:lnTo>
                    <a:lnTo>
                      <a:pt x="1647" y="10"/>
                    </a:lnTo>
                    <a:lnTo>
                      <a:pt x="1635" y="13"/>
                    </a:lnTo>
                    <a:lnTo>
                      <a:pt x="1625" y="17"/>
                    </a:lnTo>
                    <a:lnTo>
                      <a:pt x="1615" y="22"/>
                    </a:lnTo>
                    <a:lnTo>
                      <a:pt x="1606" y="28"/>
                    </a:lnTo>
                    <a:lnTo>
                      <a:pt x="1597" y="34"/>
                    </a:lnTo>
                    <a:lnTo>
                      <a:pt x="1589" y="40"/>
                    </a:lnTo>
                    <a:lnTo>
                      <a:pt x="1582" y="49"/>
                    </a:lnTo>
                    <a:lnTo>
                      <a:pt x="1576" y="58"/>
                    </a:lnTo>
                    <a:lnTo>
                      <a:pt x="1572" y="63"/>
                    </a:lnTo>
                    <a:lnTo>
                      <a:pt x="1566" y="76"/>
                    </a:lnTo>
                    <a:lnTo>
                      <a:pt x="1560" y="93"/>
                    </a:lnTo>
                    <a:lnTo>
                      <a:pt x="1551" y="111"/>
                    </a:lnTo>
                    <a:lnTo>
                      <a:pt x="1543" y="128"/>
                    </a:lnTo>
                    <a:lnTo>
                      <a:pt x="1535" y="144"/>
                    </a:lnTo>
                    <a:lnTo>
                      <a:pt x="1530" y="150"/>
                    </a:lnTo>
                    <a:lnTo>
                      <a:pt x="1526" y="155"/>
                    </a:lnTo>
                    <a:lnTo>
                      <a:pt x="1522" y="158"/>
                    </a:lnTo>
                    <a:lnTo>
                      <a:pt x="1519" y="159"/>
                    </a:lnTo>
                    <a:lnTo>
                      <a:pt x="1512" y="159"/>
                    </a:lnTo>
                    <a:lnTo>
                      <a:pt x="1505" y="158"/>
                    </a:lnTo>
                    <a:lnTo>
                      <a:pt x="1499" y="156"/>
                    </a:lnTo>
                    <a:lnTo>
                      <a:pt x="1494" y="153"/>
                    </a:lnTo>
                    <a:lnTo>
                      <a:pt x="1483" y="147"/>
                    </a:lnTo>
                    <a:lnTo>
                      <a:pt x="1473" y="140"/>
                    </a:lnTo>
                    <a:lnTo>
                      <a:pt x="1461" y="133"/>
                    </a:lnTo>
                    <a:lnTo>
                      <a:pt x="1449" y="127"/>
                    </a:lnTo>
                    <a:lnTo>
                      <a:pt x="1442" y="124"/>
                    </a:lnTo>
                    <a:lnTo>
                      <a:pt x="1435" y="122"/>
                    </a:lnTo>
                    <a:lnTo>
                      <a:pt x="1427" y="121"/>
                    </a:lnTo>
                    <a:lnTo>
                      <a:pt x="1417" y="121"/>
                    </a:lnTo>
                    <a:lnTo>
                      <a:pt x="1404" y="122"/>
                    </a:lnTo>
                    <a:lnTo>
                      <a:pt x="1392" y="124"/>
                    </a:lnTo>
                    <a:lnTo>
                      <a:pt x="1380" y="127"/>
                    </a:lnTo>
                    <a:lnTo>
                      <a:pt x="1371" y="132"/>
                    </a:lnTo>
                    <a:lnTo>
                      <a:pt x="1353" y="143"/>
                    </a:lnTo>
                    <a:lnTo>
                      <a:pt x="1336" y="156"/>
                    </a:lnTo>
                    <a:lnTo>
                      <a:pt x="1328" y="162"/>
                    </a:lnTo>
                    <a:lnTo>
                      <a:pt x="1320" y="168"/>
                    </a:lnTo>
                    <a:lnTo>
                      <a:pt x="1310" y="175"/>
                    </a:lnTo>
                    <a:lnTo>
                      <a:pt x="1300" y="180"/>
                    </a:lnTo>
                    <a:lnTo>
                      <a:pt x="1288" y="184"/>
                    </a:lnTo>
                    <a:lnTo>
                      <a:pt x="1276" y="187"/>
                    </a:lnTo>
                    <a:lnTo>
                      <a:pt x="1262" y="190"/>
                    </a:lnTo>
                    <a:lnTo>
                      <a:pt x="1246" y="190"/>
                    </a:lnTo>
                    <a:lnTo>
                      <a:pt x="1216" y="190"/>
                    </a:lnTo>
                    <a:lnTo>
                      <a:pt x="1184" y="189"/>
                    </a:lnTo>
                    <a:lnTo>
                      <a:pt x="1170" y="188"/>
                    </a:lnTo>
                    <a:lnTo>
                      <a:pt x="1155" y="186"/>
                    </a:lnTo>
                    <a:lnTo>
                      <a:pt x="1141" y="184"/>
                    </a:lnTo>
                    <a:lnTo>
                      <a:pt x="1129" y="180"/>
                    </a:lnTo>
                    <a:lnTo>
                      <a:pt x="1116" y="176"/>
                    </a:lnTo>
                    <a:lnTo>
                      <a:pt x="1105" y="170"/>
                    </a:lnTo>
                    <a:lnTo>
                      <a:pt x="1094" y="164"/>
                    </a:lnTo>
                    <a:lnTo>
                      <a:pt x="1086" y="156"/>
                    </a:lnTo>
                    <a:lnTo>
                      <a:pt x="1077" y="146"/>
                    </a:lnTo>
                    <a:lnTo>
                      <a:pt x="1071" y="136"/>
                    </a:lnTo>
                    <a:lnTo>
                      <a:pt x="1068" y="129"/>
                    </a:lnTo>
                    <a:lnTo>
                      <a:pt x="1066" y="123"/>
                    </a:lnTo>
                    <a:lnTo>
                      <a:pt x="1065" y="116"/>
                    </a:lnTo>
                    <a:lnTo>
                      <a:pt x="1063" y="108"/>
                    </a:lnTo>
                    <a:lnTo>
                      <a:pt x="1054" y="113"/>
                    </a:lnTo>
                    <a:lnTo>
                      <a:pt x="1044" y="117"/>
                    </a:lnTo>
                    <a:lnTo>
                      <a:pt x="1032" y="120"/>
                    </a:lnTo>
                    <a:lnTo>
                      <a:pt x="1021" y="123"/>
                    </a:lnTo>
                    <a:lnTo>
                      <a:pt x="1007" y="126"/>
                    </a:lnTo>
                    <a:lnTo>
                      <a:pt x="993" y="127"/>
                    </a:lnTo>
                    <a:lnTo>
                      <a:pt x="980" y="129"/>
                    </a:lnTo>
                    <a:lnTo>
                      <a:pt x="965" y="129"/>
                    </a:lnTo>
                    <a:lnTo>
                      <a:pt x="949" y="129"/>
                    </a:lnTo>
                    <a:lnTo>
                      <a:pt x="935" y="128"/>
                    </a:lnTo>
                    <a:lnTo>
                      <a:pt x="920" y="127"/>
                    </a:lnTo>
                    <a:lnTo>
                      <a:pt x="904" y="125"/>
                    </a:lnTo>
                    <a:lnTo>
                      <a:pt x="890" y="122"/>
                    </a:lnTo>
                    <a:lnTo>
                      <a:pt x="875" y="119"/>
                    </a:lnTo>
                    <a:lnTo>
                      <a:pt x="861" y="114"/>
                    </a:lnTo>
                    <a:lnTo>
                      <a:pt x="848" y="108"/>
                    </a:lnTo>
                    <a:lnTo>
                      <a:pt x="842" y="113"/>
                    </a:lnTo>
                    <a:lnTo>
                      <a:pt x="837" y="117"/>
                    </a:lnTo>
                    <a:lnTo>
                      <a:pt x="832" y="120"/>
                    </a:lnTo>
                    <a:lnTo>
                      <a:pt x="826" y="122"/>
                    </a:lnTo>
                    <a:lnTo>
                      <a:pt x="819" y="124"/>
                    </a:lnTo>
                    <a:lnTo>
                      <a:pt x="813" y="125"/>
                    </a:lnTo>
                    <a:lnTo>
                      <a:pt x="806" y="126"/>
                    </a:lnTo>
                    <a:lnTo>
                      <a:pt x="798" y="125"/>
                    </a:lnTo>
                    <a:lnTo>
                      <a:pt x="790" y="125"/>
                    </a:lnTo>
                    <a:lnTo>
                      <a:pt x="780" y="123"/>
                    </a:lnTo>
                    <a:lnTo>
                      <a:pt x="771" y="120"/>
                    </a:lnTo>
                    <a:lnTo>
                      <a:pt x="762" y="117"/>
                    </a:lnTo>
                    <a:lnTo>
                      <a:pt x="740" y="108"/>
                    </a:lnTo>
                    <a:lnTo>
                      <a:pt x="714" y="96"/>
                    </a:lnTo>
                    <a:lnTo>
                      <a:pt x="711" y="113"/>
                    </a:lnTo>
                    <a:lnTo>
                      <a:pt x="707" y="128"/>
                    </a:lnTo>
                    <a:lnTo>
                      <a:pt x="702" y="144"/>
                    </a:lnTo>
                    <a:lnTo>
                      <a:pt x="697" y="159"/>
                    </a:lnTo>
                    <a:lnTo>
                      <a:pt x="691" y="172"/>
                    </a:lnTo>
                    <a:lnTo>
                      <a:pt x="687" y="185"/>
                    </a:lnTo>
                    <a:lnTo>
                      <a:pt x="684" y="194"/>
                    </a:lnTo>
                    <a:lnTo>
                      <a:pt x="683" y="203"/>
                    </a:lnTo>
                    <a:lnTo>
                      <a:pt x="673" y="202"/>
                    </a:lnTo>
                    <a:lnTo>
                      <a:pt x="664" y="200"/>
                    </a:lnTo>
                    <a:lnTo>
                      <a:pt x="655" y="197"/>
                    </a:lnTo>
                    <a:lnTo>
                      <a:pt x="645" y="192"/>
                    </a:lnTo>
                    <a:lnTo>
                      <a:pt x="626" y="184"/>
                    </a:lnTo>
                    <a:lnTo>
                      <a:pt x="608" y="176"/>
                    </a:lnTo>
                    <a:lnTo>
                      <a:pt x="590" y="167"/>
                    </a:lnTo>
                    <a:lnTo>
                      <a:pt x="572" y="160"/>
                    </a:lnTo>
                    <a:lnTo>
                      <a:pt x="563" y="157"/>
                    </a:lnTo>
                    <a:lnTo>
                      <a:pt x="555" y="155"/>
                    </a:lnTo>
                    <a:lnTo>
                      <a:pt x="545" y="154"/>
                    </a:lnTo>
                    <a:lnTo>
                      <a:pt x="537" y="153"/>
                    </a:lnTo>
                    <a:lnTo>
                      <a:pt x="528" y="154"/>
                    </a:lnTo>
                    <a:lnTo>
                      <a:pt x="517" y="156"/>
                    </a:lnTo>
                    <a:lnTo>
                      <a:pt x="508" y="160"/>
                    </a:lnTo>
                    <a:lnTo>
                      <a:pt x="498" y="166"/>
                    </a:lnTo>
                    <a:lnTo>
                      <a:pt x="490" y="172"/>
                    </a:lnTo>
                    <a:lnTo>
                      <a:pt x="481" y="180"/>
                    </a:lnTo>
                    <a:lnTo>
                      <a:pt x="472" y="188"/>
                    </a:lnTo>
                    <a:lnTo>
                      <a:pt x="464" y="197"/>
                    </a:lnTo>
                    <a:lnTo>
                      <a:pt x="447" y="213"/>
                    </a:lnTo>
                    <a:lnTo>
                      <a:pt x="428" y="230"/>
                    </a:lnTo>
                    <a:lnTo>
                      <a:pt x="419" y="237"/>
                    </a:lnTo>
                    <a:lnTo>
                      <a:pt x="408" y="244"/>
                    </a:lnTo>
                    <a:lnTo>
                      <a:pt x="398" y="250"/>
                    </a:lnTo>
                    <a:lnTo>
                      <a:pt x="386" y="254"/>
                    </a:lnTo>
                    <a:lnTo>
                      <a:pt x="364" y="264"/>
                    </a:lnTo>
                    <a:lnTo>
                      <a:pt x="344" y="273"/>
                    </a:lnTo>
                    <a:lnTo>
                      <a:pt x="325" y="283"/>
                    </a:lnTo>
                    <a:lnTo>
                      <a:pt x="308" y="293"/>
                    </a:lnTo>
                    <a:lnTo>
                      <a:pt x="292" y="302"/>
                    </a:lnTo>
                    <a:lnTo>
                      <a:pt x="277" y="313"/>
                    </a:lnTo>
                    <a:lnTo>
                      <a:pt x="262" y="323"/>
                    </a:lnTo>
                    <a:lnTo>
                      <a:pt x="249" y="334"/>
                    </a:lnTo>
                    <a:lnTo>
                      <a:pt x="223" y="355"/>
                    </a:lnTo>
                    <a:lnTo>
                      <a:pt x="198" y="376"/>
                    </a:lnTo>
                    <a:lnTo>
                      <a:pt x="172" y="397"/>
                    </a:lnTo>
                    <a:lnTo>
                      <a:pt x="145" y="418"/>
                    </a:lnTo>
                    <a:lnTo>
                      <a:pt x="139" y="423"/>
                    </a:lnTo>
                    <a:lnTo>
                      <a:pt x="134" y="428"/>
                    </a:lnTo>
                    <a:lnTo>
                      <a:pt x="129" y="434"/>
                    </a:lnTo>
                    <a:lnTo>
                      <a:pt x="125" y="440"/>
                    </a:lnTo>
                    <a:lnTo>
                      <a:pt x="117" y="452"/>
                    </a:lnTo>
                    <a:lnTo>
                      <a:pt x="111" y="467"/>
                    </a:lnTo>
                    <a:lnTo>
                      <a:pt x="100" y="499"/>
                    </a:lnTo>
                    <a:lnTo>
                      <a:pt x="89" y="529"/>
                    </a:lnTo>
                    <a:lnTo>
                      <a:pt x="83" y="544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8" y="568"/>
                    </a:lnTo>
                    <a:lnTo>
                      <a:pt x="64" y="572"/>
                    </a:lnTo>
                    <a:lnTo>
                      <a:pt x="59" y="577"/>
                    </a:lnTo>
                    <a:lnTo>
                      <a:pt x="53" y="580"/>
                    </a:lnTo>
                    <a:lnTo>
                      <a:pt x="47" y="584"/>
                    </a:lnTo>
                    <a:lnTo>
                      <a:pt x="41" y="586"/>
                    </a:lnTo>
                    <a:lnTo>
                      <a:pt x="35" y="587"/>
                    </a:lnTo>
                    <a:lnTo>
                      <a:pt x="26" y="587"/>
                    </a:lnTo>
                    <a:lnTo>
                      <a:pt x="18" y="587"/>
                    </a:lnTo>
                    <a:lnTo>
                      <a:pt x="9" y="586"/>
                    </a:lnTo>
                    <a:lnTo>
                      <a:pt x="0" y="582"/>
                    </a:lnTo>
                    <a:lnTo>
                      <a:pt x="0" y="6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4457" y="1622"/>
                <a:ext cx="484" cy="330"/>
              </a:xfrm>
              <a:custGeom>
                <a:avLst/>
                <a:gdLst>
                  <a:gd name="T0" fmla="*/ 15 w 2246"/>
                  <a:gd name="T1" fmla="*/ 151 h 1494"/>
                  <a:gd name="T2" fmla="*/ 24 w 2246"/>
                  <a:gd name="T3" fmla="*/ 169 h 1494"/>
                  <a:gd name="T4" fmla="*/ 4 w 2246"/>
                  <a:gd name="T5" fmla="*/ 179 h 1494"/>
                  <a:gd name="T6" fmla="*/ 9 w 2246"/>
                  <a:gd name="T7" fmla="*/ 204 h 1494"/>
                  <a:gd name="T8" fmla="*/ 23 w 2246"/>
                  <a:gd name="T9" fmla="*/ 198 h 1494"/>
                  <a:gd name="T10" fmla="*/ 54 w 2246"/>
                  <a:gd name="T11" fmla="*/ 186 h 1494"/>
                  <a:gd name="T12" fmla="*/ 80 w 2246"/>
                  <a:gd name="T13" fmla="*/ 192 h 1494"/>
                  <a:gd name="T14" fmla="*/ 86 w 2246"/>
                  <a:gd name="T15" fmla="*/ 204 h 1494"/>
                  <a:gd name="T16" fmla="*/ 103 w 2246"/>
                  <a:gd name="T17" fmla="*/ 201 h 1494"/>
                  <a:gd name="T18" fmla="*/ 122 w 2246"/>
                  <a:gd name="T19" fmla="*/ 199 h 1494"/>
                  <a:gd name="T20" fmla="*/ 120 w 2246"/>
                  <a:gd name="T21" fmla="*/ 203 h 1494"/>
                  <a:gd name="T22" fmla="*/ 111 w 2246"/>
                  <a:gd name="T23" fmla="*/ 213 h 1494"/>
                  <a:gd name="T24" fmla="*/ 104 w 2246"/>
                  <a:gd name="T25" fmla="*/ 234 h 1494"/>
                  <a:gd name="T26" fmla="*/ 97 w 2246"/>
                  <a:gd name="T27" fmla="*/ 243 h 1494"/>
                  <a:gd name="T28" fmla="*/ 119 w 2246"/>
                  <a:gd name="T29" fmla="*/ 283 h 1494"/>
                  <a:gd name="T30" fmla="*/ 135 w 2246"/>
                  <a:gd name="T31" fmla="*/ 282 h 1494"/>
                  <a:gd name="T32" fmla="*/ 146 w 2246"/>
                  <a:gd name="T33" fmla="*/ 285 h 1494"/>
                  <a:gd name="T34" fmla="*/ 166 w 2246"/>
                  <a:gd name="T35" fmla="*/ 297 h 1494"/>
                  <a:gd name="T36" fmla="*/ 231 w 2246"/>
                  <a:gd name="T37" fmla="*/ 311 h 1494"/>
                  <a:gd name="T38" fmla="*/ 249 w 2246"/>
                  <a:gd name="T39" fmla="*/ 326 h 1494"/>
                  <a:gd name="T40" fmla="*/ 273 w 2246"/>
                  <a:gd name="T41" fmla="*/ 330 h 1494"/>
                  <a:gd name="T42" fmla="*/ 295 w 2246"/>
                  <a:gd name="T43" fmla="*/ 325 h 1494"/>
                  <a:gd name="T44" fmla="*/ 308 w 2246"/>
                  <a:gd name="T45" fmla="*/ 314 h 1494"/>
                  <a:gd name="T46" fmla="*/ 306 w 2246"/>
                  <a:gd name="T47" fmla="*/ 301 h 1494"/>
                  <a:gd name="T48" fmla="*/ 290 w 2246"/>
                  <a:gd name="T49" fmla="*/ 293 h 1494"/>
                  <a:gd name="T50" fmla="*/ 287 w 2246"/>
                  <a:gd name="T51" fmla="*/ 285 h 1494"/>
                  <a:gd name="T52" fmla="*/ 293 w 2246"/>
                  <a:gd name="T53" fmla="*/ 275 h 1494"/>
                  <a:gd name="T54" fmla="*/ 308 w 2246"/>
                  <a:gd name="T55" fmla="*/ 265 h 1494"/>
                  <a:gd name="T56" fmla="*/ 312 w 2246"/>
                  <a:gd name="T57" fmla="*/ 250 h 1494"/>
                  <a:gd name="T58" fmla="*/ 329 w 2246"/>
                  <a:gd name="T59" fmla="*/ 229 h 1494"/>
                  <a:gd name="T60" fmla="*/ 343 w 2246"/>
                  <a:gd name="T61" fmla="*/ 208 h 1494"/>
                  <a:gd name="T62" fmla="*/ 377 w 2246"/>
                  <a:gd name="T63" fmla="*/ 203 h 1494"/>
                  <a:gd name="T64" fmla="*/ 403 w 2246"/>
                  <a:gd name="T65" fmla="*/ 197 h 1494"/>
                  <a:gd name="T66" fmla="*/ 417 w 2246"/>
                  <a:gd name="T67" fmla="*/ 201 h 1494"/>
                  <a:gd name="T68" fmla="*/ 453 w 2246"/>
                  <a:gd name="T69" fmla="*/ 163 h 1494"/>
                  <a:gd name="T70" fmla="*/ 475 w 2246"/>
                  <a:gd name="T71" fmla="*/ 132 h 1494"/>
                  <a:gd name="T72" fmla="*/ 480 w 2246"/>
                  <a:gd name="T73" fmla="*/ 102 h 1494"/>
                  <a:gd name="T74" fmla="*/ 474 w 2246"/>
                  <a:gd name="T75" fmla="*/ 86 h 1494"/>
                  <a:gd name="T76" fmla="*/ 445 w 2246"/>
                  <a:gd name="T77" fmla="*/ 67 h 1494"/>
                  <a:gd name="T78" fmla="*/ 417 w 2246"/>
                  <a:gd name="T79" fmla="*/ 20 h 1494"/>
                  <a:gd name="T80" fmla="*/ 387 w 2246"/>
                  <a:gd name="T81" fmla="*/ 1 h 1494"/>
                  <a:gd name="T82" fmla="*/ 350 w 2246"/>
                  <a:gd name="T83" fmla="*/ 4 h 1494"/>
                  <a:gd name="T84" fmla="*/ 337 w 2246"/>
                  <a:gd name="T85" fmla="*/ 17 h 1494"/>
                  <a:gd name="T86" fmla="*/ 327 w 2246"/>
                  <a:gd name="T87" fmla="*/ 35 h 1494"/>
                  <a:gd name="T88" fmla="*/ 312 w 2246"/>
                  <a:gd name="T89" fmla="*/ 28 h 1494"/>
                  <a:gd name="T90" fmla="*/ 295 w 2246"/>
                  <a:gd name="T91" fmla="*/ 29 h 1494"/>
                  <a:gd name="T92" fmla="*/ 275 w 2246"/>
                  <a:gd name="T93" fmla="*/ 41 h 1494"/>
                  <a:gd name="T94" fmla="*/ 243 w 2246"/>
                  <a:gd name="T95" fmla="*/ 40 h 1494"/>
                  <a:gd name="T96" fmla="*/ 230 w 2246"/>
                  <a:gd name="T97" fmla="*/ 27 h 1494"/>
                  <a:gd name="T98" fmla="*/ 214 w 2246"/>
                  <a:gd name="T99" fmla="*/ 28 h 1494"/>
                  <a:gd name="T100" fmla="*/ 189 w 2246"/>
                  <a:gd name="T101" fmla="*/ 26 h 1494"/>
                  <a:gd name="T102" fmla="*/ 175 w 2246"/>
                  <a:gd name="T103" fmla="*/ 28 h 1494"/>
                  <a:gd name="T104" fmla="*/ 154 w 2246"/>
                  <a:gd name="T105" fmla="*/ 21 h 1494"/>
                  <a:gd name="T106" fmla="*/ 147 w 2246"/>
                  <a:gd name="T107" fmla="*/ 45 h 1494"/>
                  <a:gd name="T108" fmla="*/ 123 w 2246"/>
                  <a:gd name="T109" fmla="*/ 35 h 1494"/>
                  <a:gd name="T110" fmla="*/ 107 w 2246"/>
                  <a:gd name="T111" fmla="*/ 37 h 1494"/>
                  <a:gd name="T112" fmla="*/ 88 w 2246"/>
                  <a:gd name="T113" fmla="*/ 54 h 1494"/>
                  <a:gd name="T114" fmla="*/ 60 w 2246"/>
                  <a:gd name="T115" fmla="*/ 69 h 1494"/>
                  <a:gd name="T116" fmla="*/ 29 w 2246"/>
                  <a:gd name="T117" fmla="*/ 95 h 1494"/>
                  <a:gd name="T118" fmla="*/ 17 w 2246"/>
                  <a:gd name="T119" fmla="*/ 123 h 1494"/>
                  <a:gd name="T120" fmla="*/ 8 w 2246"/>
                  <a:gd name="T121" fmla="*/ 130 h 149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46"/>
                  <a:gd name="T184" fmla="*/ 0 h 1494"/>
                  <a:gd name="T185" fmla="*/ 2246 w 2246"/>
                  <a:gd name="T186" fmla="*/ 1494 h 149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46" h="1494">
                    <a:moveTo>
                      <a:pt x="0" y="634"/>
                    </a:moveTo>
                    <a:lnTo>
                      <a:pt x="63" y="634"/>
                    </a:lnTo>
                    <a:lnTo>
                      <a:pt x="63" y="645"/>
                    </a:lnTo>
                    <a:lnTo>
                      <a:pt x="64" y="656"/>
                    </a:lnTo>
                    <a:lnTo>
                      <a:pt x="65" y="666"/>
                    </a:lnTo>
                    <a:lnTo>
                      <a:pt x="67" y="676"/>
                    </a:lnTo>
                    <a:lnTo>
                      <a:pt x="69" y="684"/>
                    </a:lnTo>
                    <a:lnTo>
                      <a:pt x="72" y="693"/>
                    </a:lnTo>
                    <a:lnTo>
                      <a:pt x="75" y="701"/>
                    </a:lnTo>
                    <a:lnTo>
                      <a:pt x="80" y="708"/>
                    </a:lnTo>
                    <a:lnTo>
                      <a:pt x="88" y="723"/>
                    </a:lnTo>
                    <a:lnTo>
                      <a:pt x="98" y="736"/>
                    </a:lnTo>
                    <a:lnTo>
                      <a:pt x="108" y="748"/>
                    </a:lnTo>
                    <a:lnTo>
                      <a:pt x="120" y="760"/>
                    </a:lnTo>
                    <a:lnTo>
                      <a:pt x="111" y="767"/>
                    </a:lnTo>
                    <a:lnTo>
                      <a:pt x="101" y="775"/>
                    </a:lnTo>
                    <a:lnTo>
                      <a:pt x="88" y="783"/>
                    </a:lnTo>
                    <a:lnTo>
                      <a:pt x="74" y="790"/>
                    </a:lnTo>
                    <a:lnTo>
                      <a:pt x="60" y="796"/>
                    </a:lnTo>
                    <a:lnTo>
                      <a:pt x="45" y="803"/>
                    </a:lnTo>
                    <a:lnTo>
                      <a:pt x="31" y="807"/>
                    </a:lnTo>
                    <a:lnTo>
                      <a:pt x="19" y="811"/>
                    </a:lnTo>
                    <a:lnTo>
                      <a:pt x="19" y="924"/>
                    </a:lnTo>
                    <a:lnTo>
                      <a:pt x="21" y="926"/>
                    </a:lnTo>
                    <a:lnTo>
                      <a:pt x="24" y="928"/>
                    </a:lnTo>
                    <a:lnTo>
                      <a:pt x="28" y="928"/>
                    </a:lnTo>
                    <a:lnTo>
                      <a:pt x="32" y="926"/>
                    </a:lnTo>
                    <a:lnTo>
                      <a:pt x="37" y="926"/>
                    </a:lnTo>
                    <a:lnTo>
                      <a:pt x="41" y="925"/>
                    </a:lnTo>
                    <a:lnTo>
                      <a:pt x="45" y="924"/>
                    </a:lnTo>
                    <a:lnTo>
                      <a:pt x="50" y="924"/>
                    </a:lnTo>
                    <a:lnTo>
                      <a:pt x="59" y="923"/>
                    </a:lnTo>
                    <a:lnTo>
                      <a:pt x="67" y="920"/>
                    </a:lnTo>
                    <a:lnTo>
                      <a:pt x="77" y="916"/>
                    </a:lnTo>
                    <a:lnTo>
                      <a:pt x="85" y="910"/>
                    </a:lnTo>
                    <a:lnTo>
                      <a:pt x="95" y="902"/>
                    </a:lnTo>
                    <a:lnTo>
                      <a:pt x="107" y="895"/>
                    </a:lnTo>
                    <a:lnTo>
                      <a:pt x="122" y="888"/>
                    </a:lnTo>
                    <a:lnTo>
                      <a:pt x="138" y="880"/>
                    </a:lnTo>
                    <a:lnTo>
                      <a:pt x="154" y="874"/>
                    </a:lnTo>
                    <a:lnTo>
                      <a:pt x="169" y="868"/>
                    </a:lnTo>
                    <a:lnTo>
                      <a:pt x="184" y="863"/>
                    </a:lnTo>
                    <a:lnTo>
                      <a:pt x="197" y="858"/>
                    </a:lnTo>
                    <a:lnTo>
                      <a:pt x="225" y="850"/>
                    </a:lnTo>
                    <a:lnTo>
                      <a:pt x="252" y="844"/>
                    </a:lnTo>
                    <a:lnTo>
                      <a:pt x="279" y="838"/>
                    </a:lnTo>
                    <a:lnTo>
                      <a:pt x="305" y="832"/>
                    </a:lnTo>
                    <a:lnTo>
                      <a:pt x="332" y="826"/>
                    </a:lnTo>
                    <a:lnTo>
                      <a:pt x="361" y="817"/>
                    </a:lnTo>
                    <a:lnTo>
                      <a:pt x="361" y="822"/>
                    </a:lnTo>
                    <a:lnTo>
                      <a:pt x="363" y="834"/>
                    </a:lnTo>
                    <a:lnTo>
                      <a:pt x="366" y="851"/>
                    </a:lnTo>
                    <a:lnTo>
                      <a:pt x="370" y="871"/>
                    </a:lnTo>
                    <a:lnTo>
                      <a:pt x="373" y="880"/>
                    </a:lnTo>
                    <a:lnTo>
                      <a:pt x="377" y="891"/>
                    </a:lnTo>
                    <a:lnTo>
                      <a:pt x="381" y="899"/>
                    </a:lnTo>
                    <a:lnTo>
                      <a:pt x="384" y="908"/>
                    </a:lnTo>
                    <a:lnTo>
                      <a:pt x="389" y="915"/>
                    </a:lnTo>
                    <a:lnTo>
                      <a:pt x="393" y="920"/>
                    </a:lnTo>
                    <a:lnTo>
                      <a:pt x="396" y="922"/>
                    </a:lnTo>
                    <a:lnTo>
                      <a:pt x="399" y="923"/>
                    </a:lnTo>
                    <a:lnTo>
                      <a:pt x="402" y="924"/>
                    </a:lnTo>
                    <a:lnTo>
                      <a:pt x="405" y="924"/>
                    </a:lnTo>
                    <a:lnTo>
                      <a:pt x="413" y="924"/>
                    </a:lnTo>
                    <a:lnTo>
                      <a:pt x="422" y="923"/>
                    </a:lnTo>
                    <a:lnTo>
                      <a:pt x="431" y="921"/>
                    </a:lnTo>
                    <a:lnTo>
                      <a:pt x="441" y="919"/>
                    </a:lnTo>
                    <a:lnTo>
                      <a:pt x="460" y="914"/>
                    </a:lnTo>
                    <a:lnTo>
                      <a:pt x="480" y="908"/>
                    </a:lnTo>
                    <a:lnTo>
                      <a:pt x="500" y="900"/>
                    </a:lnTo>
                    <a:lnTo>
                      <a:pt x="520" y="893"/>
                    </a:lnTo>
                    <a:lnTo>
                      <a:pt x="539" y="886"/>
                    </a:lnTo>
                    <a:lnTo>
                      <a:pt x="557" y="880"/>
                    </a:lnTo>
                    <a:lnTo>
                      <a:pt x="562" y="893"/>
                    </a:lnTo>
                    <a:lnTo>
                      <a:pt x="564" y="898"/>
                    </a:lnTo>
                    <a:lnTo>
                      <a:pt x="565" y="900"/>
                    </a:lnTo>
                    <a:lnTo>
                      <a:pt x="564" y="900"/>
                    </a:lnTo>
                    <a:lnTo>
                      <a:pt x="563" y="899"/>
                    </a:lnTo>
                    <a:lnTo>
                      <a:pt x="562" y="898"/>
                    </a:lnTo>
                    <a:lnTo>
                      <a:pt x="561" y="898"/>
                    </a:lnTo>
                    <a:lnTo>
                      <a:pt x="560" y="898"/>
                    </a:lnTo>
                    <a:lnTo>
                      <a:pt x="559" y="900"/>
                    </a:lnTo>
                    <a:lnTo>
                      <a:pt x="557" y="906"/>
                    </a:lnTo>
                    <a:lnTo>
                      <a:pt x="557" y="918"/>
                    </a:lnTo>
                    <a:lnTo>
                      <a:pt x="556" y="923"/>
                    </a:lnTo>
                    <a:lnTo>
                      <a:pt x="555" y="929"/>
                    </a:lnTo>
                    <a:lnTo>
                      <a:pt x="553" y="934"/>
                    </a:lnTo>
                    <a:lnTo>
                      <a:pt x="551" y="938"/>
                    </a:lnTo>
                    <a:lnTo>
                      <a:pt x="543" y="945"/>
                    </a:lnTo>
                    <a:lnTo>
                      <a:pt x="535" y="953"/>
                    </a:lnTo>
                    <a:lnTo>
                      <a:pt x="526" y="959"/>
                    </a:lnTo>
                    <a:lnTo>
                      <a:pt x="516" y="965"/>
                    </a:lnTo>
                    <a:lnTo>
                      <a:pt x="508" y="973"/>
                    </a:lnTo>
                    <a:lnTo>
                      <a:pt x="499" y="981"/>
                    </a:lnTo>
                    <a:lnTo>
                      <a:pt x="493" y="992"/>
                    </a:lnTo>
                    <a:lnTo>
                      <a:pt x="489" y="1001"/>
                    </a:lnTo>
                    <a:lnTo>
                      <a:pt x="486" y="1010"/>
                    </a:lnTo>
                    <a:lnTo>
                      <a:pt x="484" y="1021"/>
                    </a:lnTo>
                    <a:lnTo>
                      <a:pt x="481" y="1040"/>
                    </a:lnTo>
                    <a:lnTo>
                      <a:pt x="481" y="1059"/>
                    </a:lnTo>
                    <a:lnTo>
                      <a:pt x="480" y="1067"/>
                    </a:lnTo>
                    <a:lnTo>
                      <a:pt x="480" y="1074"/>
                    </a:lnTo>
                    <a:lnTo>
                      <a:pt x="478" y="1082"/>
                    </a:lnTo>
                    <a:lnTo>
                      <a:pt x="475" y="1087"/>
                    </a:lnTo>
                    <a:lnTo>
                      <a:pt x="471" y="1092"/>
                    </a:lnTo>
                    <a:lnTo>
                      <a:pt x="466" y="1096"/>
                    </a:lnTo>
                    <a:lnTo>
                      <a:pt x="458" y="1100"/>
                    </a:lnTo>
                    <a:lnTo>
                      <a:pt x="449" y="1102"/>
                    </a:lnTo>
                    <a:lnTo>
                      <a:pt x="476" y="1159"/>
                    </a:lnTo>
                    <a:lnTo>
                      <a:pt x="500" y="1204"/>
                    </a:lnTo>
                    <a:lnTo>
                      <a:pt x="511" y="1223"/>
                    </a:lnTo>
                    <a:lnTo>
                      <a:pt x="521" y="1240"/>
                    </a:lnTo>
                    <a:lnTo>
                      <a:pt x="531" y="1254"/>
                    </a:lnTo>
                    <a:lnTo>
                      <a:pt x="539" y="1265"/>
                    </a:lnTo>
                    <a:lnTo>
                      <a:pt x="546" y="1275"/>
                    </a:lnTo>
                    <a:lnTo>
                      <a:pt x="554" y="1282"/>
                    </a:lnTo>
                    <a:lnTo>
                      <a:pt x="561" y="1287"/>
                    </a:lnTo>
                    <a:lnTo>
                      <a:pt x="567" y="1291"/>
                    </a:lnTo>
                    <a:lnTo>
                      <a:pt x="573" y="1295"/>
                    </a:lnTo>
                    <a:lnTo>
                      <a:pt x="579" y="1297"/>
                    </a:lnTo>
                    <a:lnTo>
                      <a:pt x="584" y="1297"/>
                    </a:lnTo>
                    <a:lnTo>
                      <a:pt x="588" y="1297"/>
                    </a:lnTo>
                    <a:lnTo>
                      <a:pt x="607" y="1288"/>
                    </a:lnTo>
                    <a:lnTo>
                      <a:pt x="626" y="1278"/>
                    </a:lnTo>
                    <a:lnTo>
                      <a:pt x="631" y="1276"/>
                    </a:lnTo>
                    <a:lnTo>
                      <a:pt x="637" y="1275"/>
                    </a:lnTo>
                    <a:lnTo>
                      <a:pt x="642" y="1275"/>
                    </a:lnTo>
                    <a:lnTo>
                      <a:pt x="648" y="1276"/>
                    </a:lnTo>
                    <a:lnTo>
                      <a:pt x="655" y="1278"/>
                    </a:lnTo>
                    <a:lnTo>
                      <a:pt x="661" y="1281"/>
                    </a:lnTo>
                    <a:lnTo>
                      <a:pt x="669" y="1285"/>
                    </a:lnTo>
                    <a:lnTo>
                      <a:pt x="677" y="1291"/>
                    </a:lnTo>
                    <a:lnTo>
                      <a:pt x="687" y="1300"/>
                    </a:lnTo>
                    <a:lnTo>
                      <a:pt x="697" y="1308"/>
                    </a:lnTo>
                    <a:lnTo>
                      <a:pt x="708" y="1316"/>
                    </a:lnTo>
                    <a:lnTo>
                      <a:pt x="720" y="1323"/>
                    </a:lnTo>
                    <a:lnTo>
                      <a:pt x="731" y="1329"/>
                    </a:lnTo>
                    <a:lnTo>
                      <a:pt x="744" y="1335"/>
                    </a:lnTo>
                    <a:lnTo>
                      <a:pt x="756" y="1341"/>
                    </a:lnTo>
                    <a:lnTo>
                      <a:pt x="770" y="1346"/>
                    </a:lnTo>
                    <a:lnTo>
                      <a:pt x="798" y="1355"/>
                    </a:lnTo>
                    <a:lnTo>
                      <a:pt x="827" y="1363"/>
                    </a:lnTo>
                    <a:lnTo>
                      <a:pt x="857" y="1370"/>
                    </a:lnTo>
                    <a:lnTo>
                      <a:pt x="887" y="1376"/>
                    </a:lnTo>
                    <a:lnTo>
                      <a:pt x="949" y="1386"/>
                    </a:lnTo>
                    <a:lnTo>
                      <a:pt x="1011" y="1395"/>
                    </a:lnTo>
                    <a:lnTo>
                      <a:pt x="1042" y="1401"/>
                    </a:lnTo>
                    <a:lnTo>
                      <a:pt x="1071" y="1406"/>
                    </a:lnTo>
                    <a:lnTo>
                      <a:pt x="1099" y="1411"/>
                    </a:lnTo>
                    <a:lnTo>
                      <a:pt x="1127" y="1418"/>
                    </a:lnTo>
                    <a:lnTo>
                      <a:pt x="1128" y="1432"/>
                    </a:lnTo>
                    <a:lnTo>
                      <a:pt x="1131" y="1445"/>
                    </a:lnTo>
                    <a:lnTo>
                      <a:pt x="1135" y="1456"/>
                    </a:lnTo>
                    <a:lnTo>
                      <a:pt x="1140" y="1464"/>
                    </a:lnTo>
                    <a:lnTo>
                      <a:pt x="1148" y="1472"/>
                    </a:lnTo>
                    <a:lnTo>
                      <a:pt x="1155" y="1478"/>
                    </a:lnTo>
                    <a:lnTo>
                      <a:pt x="1163" y="1483"/>
                    </a:lnTo>
                    <a:lnTo>
                      <a:pt x="1172" y="1487"/>
                    </a:lnTo>
                    <a:lnTo>
                      <a:pt x="1182" y="1490"/>
                    </a:lnTo>
                    <a:lnTo>
                      <a:pt x="1193" y="1492"/>
                    </a:lnTo>
                    <a:lnTo>
                      <a:pt x="1203" y="1493"/>
                    </a:lnTo>
                    <a:lnTo>
                      <a:pt x="1215" y="1494"/>
                    </a:lnTo>
                    <a:lnTo>
                      <a:pt x="1240" y="1494"/>
                    </a:lnTo>
                    <a:lnTo>
                      <a:pt x="1265" y="1494"/>
                    </a:lnTo>
                    <a:lnTo>
                      <a:pt x="1277" y="1494"/>
                    </a:lnTo>
                    <a:lnTo>
                      <a:pt x="1289" y="1492"/>
                    </a:lnTo>
                    <a:lnTo>
                      <a:pt x="1302" y="1490"/>
                    </a:lnTo>
                    <a:lnTo>
                      <a:pt x="1315" y="1488"/>
                    </a:lnTo>
                    <a:lnTo>
                      <a:pt x="1329" y="1483"/>
                    </a:lnTo>
                    <a:lnTo>
                      <a:pt x="1343" y="1479"/>
                    </a:lnTo>
                    <a:lnTo>
                      <a:pt x="1356" y="1475"/>
                    </a:lnTo>
                    <a:lnTo>
                      <a:pt x="1369" y="1470"/>
                    </a:lnTo>
                    <a:lnTo>
                      <a:pt x="1382" y="1463"/>
                    </a:lnTo>
                    <a:lnTo>
                      <a:pt x="1393" y="1457"/>
                    </a:lnTo>
                    <a:lnTo>
                      <a:pt x="1404" y="1451"/>
                    </a:lnTo>
                    <a:lnTo>
                      <a:pt x="1412" y="1444"/>
                    </a:lnTo>
                    <a:lnTo>
                      <a:pt x="1419" y="1436"/>
                    </a:lnTo>
                    <a:lnTo>
                      <a:pt x="1426" y="1428"/>
                    </a:lnTo>
                    <a:lnTo>
                      <a:pt x="1428" y="1424"/>
                    </a:lnTo>
                    <a:lnTo>
                      <a:pt x="1429" y="1420"/>
                    </a:lnTo>
                    <a:lnTo>
                      <a:pt x="1430" y="1416"/>
                    </a:lnTo>
                    <a:lnTo>
                      <a:pt x="1430" y="1412"/>
                    </a:lnTo>
                    <a:lnTo>
                      <a:pt x="1430" y="1399"/>
                    </a:lnTo>
                    <a:lnTo>
                      <a:pt x="1428" y="1389"/>
                    </a:lnTo>
                    <a:lnTo>
                      <a:pt x="1426" y="1382"/>
                    </a:lnTo>
                    <a:lnTo>
                      <a:pt x="1423" y="1374"/>
                    </a:lnTo>
                    <a:lnTo>
                      <a:pt x="1421" y="1368"/>
                    </a:lnTo>
                    <a:lnTo>
                      <a:pt x="1419" y="1361"/>
                    </a:lnTo>
                    <a:lnTo>
                      <a:pt x="1418" y="1352"/>
                    </a:lnTo>
                    <a:lnTo>
                      <a:pt x="1417" y="1342"/>
                    </a:lnTo>
                    <a:lnTo>
                      <a:pt x="1402" y="1340"/>
                    </a:lnTo>
                    <a:lnTo>
                      <a:pt x="1388" y="1338"/>
                    </a:lnTo>
                    <a:lnTo>
                      <a:pt x="1372" y="1335"/>
                    </a:lnTo>
                    <a:lnTo>
                      <a:pt x="1358" y="1332"/>
                    </a:lnTo>
                    <a:lnTo>
                      <a:pt x="1352" y="1330"/>
                    </a:lnTo>
                    <a:lnTo>
                      <a:pt x="1347" y="1328"/>
                    </a:lnTo>
                    <a:lnTo>
                      <a:pt x="1342" y="1326"/>
                    </a:lnTo>
                    <a:lnTo>
                      <a:pt x="1337" y="1323"/>
                    </a:lnTo>
                    <a:lnTo>
                      <a:pt x="1333" y="1319"/>
                    </a:lnTo>
                    <a:lnTo>
                      <a:pt x="1331" y="1315"/>
                    </a:lnTo>
                    <a:lnTo>
                      <a:pt x="1329" y="1309"/>
                    </a:lnTo>
                    <a:lnTo>
                      <a:pt x="1329" y="1304"/>
                    </a:lnTo>
                    <a:lnTo>
                      <a:pt x="1329" y="1297"/>
                    </a:lnTo>
                    <a:lnTo>
                      <a:pt x="1330" y="1290"/>
                    </a:lnTo>
                    <a:lnTo>
                      <a:pt x="1331" y="1284"/>
                    </a:lnTo>
                    <a:lnTo>
                      <a:pt x="1333" y="1278"/>
                    </a:lnTo>
                    <a:lnTo>
                      <a:pt x="1335" y="1273"/>
                    </a:lnTo>
                    <a:lnTo>
                      <a:pt x="1337" y="1268"/>
                    </a:lnTo>
                    <a:lnTo>
                      <a:pt x="1341" y="1263"/>
                    </a:lnTo>
                    <a:lnTo>
                      <a:pt x="1345" y="1260"/>
                    </a:lnTo>
                    <a:lnTo>
                      <a:pt x="1352" y="1253"/>
                    </a:lnTo>
                    <a:lnTo>
                      <a:pt x="1361" y="1247"/>
                    </a:lnTo>
                    <a:lnTo>
                      <a:pt x="1370" y="1242"/>
                    </a:lnTo>
                    <a:lnTo>
                      <a:pt x="1379" y="1238"/>
                    </a:lnTo>
                    <a:lnTo>
                      <a:pt x="1398" y="1230"/>
                    </a:lnTo>
                    <a:lnTo>
                      <a:pt x="1414" y="1220"/>
                    </a:lnTo>
                    <a:lnTo>
                      <a:pt x="1420" y="1215"/>
                    </a:lnTo>
                    <a:lnTo>
                      <a:pt x="1426" y="1209"/>
                    </a:lnTo>
                    <a:lnTo>
                      <a:pt x="1428" y="1204"/>
                    </a:lnTo>
                    <a:lnTo>
                      <a:pt x="1429" y="1200"/>
                    </a:lnTo>
                    <a:lnTo>
                      <a:pt x="1430" y="1195"/>
                    </a:lnTo>
                    <a:lnTo>
                      <a:pt x="1430" y="1191"/>
                    </a:lnTo>
                    <a:lnTo>
                      <a:pt x="1431" y="1176"/>
                    </a:lnTo>
                    <a:lnTo>
                      <a:pt x="1432" y="1165"/>
                    </a:lnTo>
                    <a:lnTo>
                      <a:pt x="1435" y="1155"/>
                    </a:lnTo>
                    <a:lnTo>
                      <a:pt x="1438" y="1148"/>
                    </a:lnTo>
                    <a:lnTo>
                      <a:pt x="1443" y="1140"/>
                    </a:lnTo>
                    <a:lnTo>
                      <a:pt x="1449" y="1133"/>
                    </a:lnTo>
                    <a:lnTo>
                      <a:pt x="1455" y="1125"/>
                    </a:lnTo>
                    <a:lnTo>
                      <a:pt x="1461" y="1114"/>
                    </a:lnTo>
                    <a:lnTo>
                      <a:pt x="1478" y="1102"/>
                    </a:lnTo>
                    <a:lnTo>
                      <a:pt x="1492" y="1088"/>
                    </a:lnTo>
                    <a:lnTo>
                      <a:pt x="1503" y="1075"/>
                    </a:lnTo>
                    <a:lnTo>
                      <a:pt x="1514" y="1063"/>
                    </a:lnTo>
                    <a:lnTo>
                      <a:pt x="1522" y="1050"/>
                    </a:lnTo>
                    <a:lnTo>
                      <a:pt x="1528" y="1038"/>
                    </a:lnTo>
                    <a:lnTo>
                      <a:pt x="1535" y="1026"/>
                    </a:lnTo>
                    <a:lnTo>
                      <a:pt x="1540" y="1015"/>
                    </a:lnTo>
                    <a:lnTo>
                      <a:pt x="1549" y="994"/>
                    </a:lnTo>
                    <a:lnTo>
                      <a:pt x="1560" y="974"/>
                    </a:lnTo>
                    <a:lnTo>
                      <a:pt x="1567" y="965"/>
                    </a:lnTo>
                    <a:lnTo>
                      <a:pt x="1575" y="957"/>
                    </a:lnTo>
                    <a:lnTo>
                      <a:pt x="1584" y="950"/>
                    </a:lnTo>
                    <a:lnTo>
                      <a:pt x="1594" y="943"/>
                    </a:lnTo>
                    <a:lnTo>
                      <a:pt x="1606" y="939"/>
                    </a:lnTo>
                    <a:lnTo>
                      <a:pt x="1619" y="936"/>
                    </a:lnTo>
                    <a:lnTo>
                      <a:pt x="1631" y="933"/>
                    </a:lnTo>
                    <a:lnTo>
                      <a:pt x="1643" y="931"/>
                    </a:lnTo>
                    <a:lnTo>
                      <a:pt x="1669" y="928"/>
                    </a:lnTo>
                    <a:lnTo>
                      <a:pt x="1695" y="924"/>
                    </a:lnTo>
                    <a:lnTo>
                      <a:pt x="1722" y="922"/>
                    </a:lnTo>
                    <a:lnTo>
                      <a:pt x="1750" y="918"/>
                    </a:lnTo>
                    <a:lnTo>
                      <a:pt x="1764" y="916"/>
                    </a:lnTo>
                    <a:lnTo>
                      <a:pt x="1779" y="914"/>
                    </a:lnTo>
                    <a:lnTo>
                      <a:pt x="1795" y="910"/>
                    </a:lnTo>
                    <a:lnTo>
                      <a:pt x="1810" y="906"/>
                    </a:lnTo>
                    <a:lnTo>
                      <a:pt x="1824" y="901"/>
                    </a:lnTo>
                    <a:lnTo>
                      <a:pt x="1840" y="897"/>
                    </a:lnTo>
                    <a:lnTo>
                      <a:pt x="1857" y="894"/>
                    </a:lnTo>
                    <a:lnTo>
                      <a:pt x="1872" y="892"/>
                    </a:lnTo>
                    <a:lnTo>
                      <a:pt x="1881" y="892"/>
                    </a:lnTo>
                    <a:lnTo>
                      <a:pt x="1889" y="893"/>
                    </a:lnTo>
                    <a:lnTo>
                      <a:pt x="1898" y="894"/>
                    </a:lnTo>
                    <a:lnTo>
                      <a:pt x="1906" y="896"/>
                    </a:lnTo>
                    <a:lnTo>
                      <a:pt x="1913" y="898"/>
                    </a:lnTo>
                    <a:lnTo>
                      <a:pt x="1922" y="902"/>
                    </a:lnTo>
                    <a:lnTo>
                      <a:pt x="1929" y="907"/>
                    </a:lnTo>
                    <a:lnTo>
                      <a:pt x="1936" y="912"/>
                    </a:lnTo>
                    <a:lnTo>
                      <a:pt x="1942" y="902"/>
                    </a:lnTo>
                    <a:lnTo>
                      <a:pt x="1948" y="893"/>
                    </a:lnTo>
                    <a:lnTo>
                      <a:pt x="1955" y="883"/>
                    </a:lnTo>
                    <a:lnTo>
                      <a:pt x="1964" y="873"/>
                    </a:lnTo>
                    <a:lnTo>
                      <a:pt x="1982" y="853"/>
                    </a:lnTo>
                    <a:lnTo>
                      <a:pt x="2003" y="832"/>
                    </a:lnTo>
                    <a:lnTo>
                      <a:pt x="2051" y="788"/>
                    </a:lnTo>
                    <a:lnTo>
                      <a:pt x="2101" y="740"/>
                    </a:lnTo>
                    <a:lnTo>
                      <a:pt x="2125" y="715"/>
                    </a:lnTo>
                    <a:lnTo>
                      <a:pt x="2148" y="687"/>
                    </a:lnTo>
                    <a:lnTo>
                      <a:pt x="2160" y="673"/>
                    </a:lnTo>
                    <a:lnTo>
                      <a:pt x="2170" y="658"/>
                    </a:lnTo>
                    <a:lnTo>
                      <a:pt x="2180" y="643"/>
                    </a:lnTo>
                    <a:lnTo>
                      <a:pt x="2189" y="628"/>
                    </a:lnTo>
                    <a:lnTo>
                      <a:pt x="2198" y="612"/>
                    </a:lnTo>
                    <a:lnTo>
                      <a:pt x="2205" y="596"/>
                    </a:lnTo>
                    <a:lnTo>
                      <a:pt x="2211" y="579"/>
                    </a:lnTo>
                    <a:lnTo>
                      <a:pt x="2217" y="562"/>
                    </a:lnTo>
                    <a:lnTo>
                      <a:pt x="2222" y="545"/>
                    </a:lnTo>
                    <a:lnTo>
                      <a:pt x="2225" y="526"/>
                    </a:lnTo>
                    <a:lnTo>
                      <a:pt x="2227" y="507"/>
                    </a:lnTo>
                    <a:lnTo>
                      <a:pt x="2227" y="488"/>
                    </a:lnTo>
                    <a:lnTo>
                      <a:pt x="2228" y="474"/>
                    </a:lnTo>
                    <a:lnTo>
                      <a:pt x="2228" y="461"/>
                    </a:lnTo>
                    <a:lnTo>
                      <a:pt x="2230" y="448"/>
                    </a:lnTo>
                    <a:lnTo>
                      <a:pt x="2232" y="436"/>
                    </a:lnTo>
                    <a:lnTo>
                      <a:pt x="2234" y="424"/>
                    </a:lnTo>
                    <a:lnTo>
                      <a:pt x="2238" y="414"/>
                    </a:lnTo>
                    <a:lnTo>
                      <a:pt x="2242" y="403"/>
                    </a:lnTo>
                    <a:lnTo>
                      <a:pt x="2246" y="393"/>
                    </a:lnTo>
                    <a:lnTo>
                      <a:pt x="2221" y="392"/>
                    </a:lnTo>
                    <a:lnTo>
                      <a:pt x="2198" y="388"/>
                    </a:lnTo>
                    <a:lnTo>
                      <a:pt x="2177" y="383"/>
                    </a:lnTo>
                    <a:lnTo>
                      <a:pt x="2157" y="376"/>
                    </a:lnTo>
                    <a:lnTo>
                      <a:pt x="2139" y="368"/>
                    </a:lnTo>
                    <a:lnTo>
                      <a:pt x="2122" y="357"/>
                    </a:lnTo>
                    <a:lnTo>
                      <a:pt x="2106" y="344"/>
                    </a:lnTo>
                    <a:lnTo>
                      <a:pt x="2092" y="332"/>
                    </a:lnTo>
                    <a:lnTo>
                      <a:pt x="2078" y="317"/>
                    </a:lnTo>
                    <a:lnTo>
                      <a:pt x="2065" y="302"/>
                    </a:lnTo>
                    <a:lnTo>
                      <a:pt x="2054" y="286"/>
                    </a:lnTo>
                    <a:lnTo>
                      <a:pt x="2042" y="269"/>
                    </a:lnTo>
                    <a:lnTo>
                      <a:pt x="2021" y="233"/>
                    </a:lnTo>
                    <a:lnTo>
                      <a:pt x="2001" y="197"/>
                    </a:lnTo>
                    <a:lnTo>
                      <a:pt x="1980" y="160"/>
                    </a:lnTo>
                    <a:lnTo>
                      <a:pt x="1960" y="125"/>
                    </a:lnTo>
                    <a:lnTo>
                      <a:pt x="1947" y="108"/>
                    </a:lnTo>
                    <a:lnTo>
                      <a:pt x="1935" y="92"/>
                    </a:lnTo>
                    <a:lnTo>
                      <a:pt x="1922" y="76"/>
                    </a:lnTo>
                    <a:lnTo>
                      <a:pt x="1908" y="62"/>
                    </a:lnTo>
                    <a:lnTo>
                      <a:pt x="1893" y="49"/>
                    </a:lnTo>
                    <a:lnTo>
                      <a:pt x="1877" y="37"/>
                    </a:lnTo>
                    <a:lnTo>
                      <a:pt x="1859" y="27"/>
                    </a:lnTo>
                    <a:lnTo>
                      <a:pt x="1840" y="17"/>
                    </a:lnTo>
                    <a:lnTo>
                      <a:pt x="1819" y="11"/>
                    </a:lnTo>
                    <a:lnTo>
                      <a:pt x="1797" y="6"/>
                    </a:lnTo>
                    <a:lnTo>
                      <a:pt x="1773" y="1"/>
                    </a:lnTo>
                    <a:lnTo>
                      <a:pt x="1747" y="0"/>
                    </a:lnTo>
                    <a:lnTo>
                      <a:pt x="1720" y="1"/>
                    </a:lnTo>
                    <a:lnTo>
                      <a:pt x="1695" y="3"/>
                    </a:lnTo>
                    <a:lnTo>
                      <a:pt x="1670" y="6"/>
                    </a:lnTo>
                    <a:lnTo>
                      <a:pt x="1647" y="10"/>
                    </a:lnTo>
                    <a:lnTo>
                      <a:pt x="1635" y="13"/>
                    </a:lnTo>
                    <a:lnTo>
                      <a:pt x="1625" y="17"/>
                    </a:lnTo>
                    <a:lnTo>
                      <a:pt x="1615" y="22"/>
                    </a:lnTo>
                    <a:lnTo>
                      <a:pt x="1606" y="28"/>
                    </a:lnTo>
                    <a:lnTo>
                      <a:pt x="1597" y="34"/>
                    </a:lnTo>
                    <a:lnTo>
                      <a:pt x="1589" y="40"/>
                    </a:lnTo>
                    <a:lnTo>
                      <a:pt x="1582" y="49"/>
                    </a:lnTo>
                    <a:lnTo>
                      <a:pt x="1576" y="58"/>
                    </a:lnTo>
                    <a:lnTo>
                      <a:pt x="1572" y="63"/>
                    </a:lnTo>
                    <a:lnTo>
                      <a:pt x="1566" y="76"/>
                    </a:lnTo>
                    <a:lnTo>
                      <a:pt x="1560" y="93"/>
                    </a:lnTo>
                    <a:lnTo>
                      <a:pt x="1551" y="111"/>
                    </a:lnTo>
                    <a:lnTo>
                      <a:pt x="1543" y="128"/>
                    </a:lnTo>
                    <a:lnTo>
                      <a:pt x="1535" y="144"/>
                    </a:lnTo>
                    <a:lnTo>
                      <a:pt x="1530" y="150"/>
                    </a:lnTo>
                    <a:lnTo>
                      <a:pt x="1526" y="155"/>
                    </a:lnTo>
                    <a:lnTo>
                      <a:pt x="1522" y="158"/>
                    </a:lnTo>
                    <a:lnTo>
                      <a:pt x="1519" y="159"/>
                    </a:lnTo>
                    <a:lnTo>
                      <a:pt x="1512" y="159"/>
                    </a:lnTo>
                    <a:lnTo>
                      <a:pt x="1505" y="158"/>
                    </a:lnTo>
                    <a:lnTo>
                      <a:pt x="1499" y="156"/>
                    </a:lnTo>
                    <a:lnTo>
                      <a:pt x="1494" y="153"/>
                    </a:lnTo>
                    <a:lnTo>
                      <a:pt x="1483" y="147"/>
                    </a:lnTo>
                    <a:lnTo>
                      <a:pt x="1473" y="140"/>
                    </a:lnTo>
                    <a:lnTo>
                      <a:pt x="1461" y="133"/>
                    </a:lnTo>
                    <a:lnTo>
                      <a:pt x="1449" y="127"/>
                    </a:lnTo>
                    <a:lnTo>
                      <a:pt x="1442" y="124"/>
                    </a:lnTo>
                    <a:lnTo>
                      <a:pt x="1435" y="122"/>
                    </a:lnTo>
                    <a:lnTo>
                      <a:pt x="1427" y="121"/>
                    </a:lnTo>
                    <a:lnTo>
                      <a:pt x="1417" y="121"/>
                    </a:lnTo>
                    <a:lnTo>
                      <a:pt x="1404" y="122"/>
                    </a:lnTo>
                    <a:lnTo>
                      <a:pt x="1392" y="124"/>
                    </a:lnTo>
                    <a:lnTo>
                      <a:pt x="1380" y="127"/>
                    </a:lnTo>
                    <a:lnTo>
                      <a:pt x="1371" y="132"/>
                    </a:lnTo>
                    <a:lnTo>
                      <a:pt x="1353" y="143"/>
                    </a:lnTo>
                    <a:lnTo>
                      <a:pt x="1336" y="156"/>
                    </a:lnTo>
                    <a:lnTo>
                      <a:pt x="1328" y="162"/>
                    </a:lnTo>
                    <a:lnTo>
                      <a:pt x="1320" y="168"/>
                    </a:lnTo>
                    <a:lnTo>
                      <a:pt x="1310" y="175"/>
                    </a:lnTo>
                    <a:lnTo>
                      <a:pt x="1300" y="180"/>
                    </a:lnTo>
                    <a:lnTo>
                      <a:pt x="1288" y="184"/>
                    </a:lnTo>
                    <a:lnTo>
                      <a:pt x="1276" y="187"/>
                    </a:lnTo>
                    <a:lnTo>
                      <a:pt x="1262" y="190"/>
                    </a:lnTo>
                    <a:lnTo>
                      <a:pt x="1246" y="190"/>
                    </a:lnTo>
                    <a:lnTo>
                      <a:pt x="1216" y="190"/>
                    </a:lnTo>
                    <a:lnTo>
                      <a:pt x="1184" y="189"/>
                    </a:lnTo>
                    <a:lnTo>
                      <a:pt x="1170" y="188"/>
                    </a:lnTo>
                    <a:lnTo>
                      <a:pt x="1155" y="186"/>
                    </a:lnTo>
                    <a:lnTo>
                      <a:pt x="1141" y="184"/>
                    </a:lnTo>
                    <a:lnTo>
                      <a:pt x="1129" y="180"/>
                    </a:lnTo>
                    <a:lnTo>
                      <a:pt x="1116" y="176"/>
                    </a:lnTo>
                    <a:lnTo>
                      <a:pt x="1105" y="170"/>
                    </a:lnTo>
                    <a:lnTo>
                      <a:pt x="1094" y="164"/>
                    </a:lnTo>
                    <a:lnTo>
                      <a:pt x="1086" y="156"/>
                    </a:lnTo>
                    <a:lnTo>
                      <a:pt x="1077" y="146"/>
                    </a:lnTo>
                    <a:lnTo>
                      <a:pt x="1071" y="136"/>
                    </a:lnTo>
                    <a:lnTo>
                      <a:pt x="1068" y="129"/>
                    </a:lnTo>
                    <a:lnTo>
                      <a:pt x="1066" y="123"/>
                    </a:lnTo>
                    <a:lnTo>
                      <a:pt x="1065" y="116"/>
                    </a:lnTo>
                    <a:lnTo>
                      <a:pt x="1063" y="108"/>
                    </a:lnTo>
                    <a:lnTo>
                      <a:pt x="1054" y="113"/>
                    </a:lnTo>
                    <a:lnTo>
                      <a:pt x="1044" y="117"/>
                    </a:lnTo>
                    <a:lnTo>
                      <a:pt x="1032" y="120"/>
                    </a:lnTo>
                    <a:lnTo>
                      <a:pt x="1021" y="123"/>
                    </a:lnTo>
                    <a:lnTo>
                      <a:pt x="1007" y="126"/>
                    </a:lnTo>
                    <a:lnTo>
                      <a:pt x="993" y="127"/>
                    </a:lnTo>
                    <a:lnTo>
                      <a:pt x="980" y="129"/>
                    </a:lnTo>
                    <a:lnTo>
                      <a:pt x="965" y="129"/>
                    </a:lnTo>
                    <a:lnTo>
                      <a:pt x="949" y="129"/>
                    </a:lnTo>
                    <a:lnTo>
                      <a:pt x="935" y="128"/>
                    </a:lnTo>
                    <a:lnTo>
                      <a:pt x="920" y="127"/>
                    </a:lnTo>
                    <a:lnTo>
                      <a:pt x="904" y="125"/>
                    </a:lnTo>
                    <a:lnTo>
                      <a:pt x="890" y="122"/>
                    </a:lnTo>
                    <a:lnTo>
                      <a:pt x="875" y="119"/>
                    </a:lnTo>
                    <a:lnTo>
                      <a:pt x="861" y="114"/>
                    </a:lnTo>
                    <a:lnTo>
                      <a:pt x="848" y="108"/>
                    </a:lnTo>
                    <a:lnTo>
                      <a:pt x="842" y="113"/>
                    </a:lnTo>
                    <a:lnTo>
                      <a:pt x="837" y="117"/>
                    </a:lnTo>
                    <a:lnTo>
                      <a:pt x="832" y="120"/>
                    </a:lnTo>
                    <a:lnTo>
                      <a:pt x="826" y="122"/>
                    </a:lnTo>
                    <a:lnTo>
                      <a:pt x="819" y="124"/>
                    </a:lnTo>
                    <a:lnTo>
                      <a:pt x="813" y="125"/>
                    </a:lnTo>
                    <a:lnTo>
                      <a:pt x="806" y="126"/>
                    </a:lnTo>
                    <a:lnTo>
                      <a:pt x="798" y="125"/>
                    </a:lnTo>
                    <a:lnTo>
                      <a:pt x="790" y="125"/>
                    </a:lnTo>
                    <a:lnTo>
                      <a:pt x="780" y="123"/>
                    </a:lnTo>
                    <a:lnTo>
                      <a:pt x="771" y="120"/>
                    </a:lnTo>
                    <a:lnTo>
                      <a:pt x="762" y="117"/>
                    </a:lnTo>
                    <a:lnTo>
                      <a:pt x="740" y="108"/>
                    </a:lnTo>
                    <a:lnTo>
                      <a:pt x="714" y="96"/>
                    </a:lnTo>
                    <a:lnTo>
                      <a:pt x="711" y="113"/>
                    </a:lnTo>
                    <a:lnTo>
                      <a:pt x="707" y="128"/>
                    </a:lnTo>
                    <a:lnTo>
                      <a:pt x="702" y="144"/>
                    </a:lnTo>
                    <a:lnTo>
                      <a:pt x="697" y="159"/>
                    </a:lnTo>
                    <a:lnTo>
                      <a:pt x="691" y="172"/>
                    </a:lnTo>
                    <a:lnTo>
                      <a:pt x="687" y="185"/>
                    </a:lnTo>
                    <a:lnTo>
                      <a:pt x="684" y="194"/>
                    </a:lnTo>
                    <a:lnTo>
                      <a:pt x="683" y="203"/>
                    </a:lnTo>
                    <a:lnTo>
                      <a:pt x="673" y="202"/>
                    </a:lnTo>
                    <a:lnTo>
                      <a:pt x="664" y="200"/>
                    </a:lnTo>
                    <a:lnTo>
                      <a:pt x="655" y="197"/>
                    </a:lnTo>
                    <a:lnTo>
                      <a:pt x="645" y="192"/>
                    </a:lnTo>
                    <a:lnTo>
                      <a:pt x="626" y="184"/>
                    </a:lnTo>
                    <a:lnTo>
                      <a:pt x="608" y="176"/>
                    </a:lnTo>
                    <a:lnTo>
                      <a:pt x="590" y="167"/>
                    </a:lnTo>
                    <a:lnTo>
                      <a:pt x="572" y="160"/>
                    </a:lnTo>
                    <a:lnTo>
                      <a:pt x="563" y="157"/>
                    </a:lnTo>
                    <a:lnTo>
                      <a:pt x="555" y="155"/>
                    </a:lnTo>
                    <a:lnTo>
                      <a:pt x="545" y="154"/>
                    </a:lnTo>
                    <a:lnTo>
                      <a:pt x="537" y="153"/>
                    </a:lnTo>
                    <a:lnTo>
                      <a:pt x="528" y="154"/>
                    </a:lnTo>
                    <a:lnTo>
                      <a:pt x="517" y="156"/>
                    </a:lnTo>
                    <a:lnTo>
                      <a:pt x="508" y="160"/>
                    </a:lnTo>
                    <a:lnTo>
                      <a:pt x="498" y="166"/>
                    </a:lnTo>
                    <a:lnTo>
                      <a:pt x="490" y="172"/>
                    </a:lnTo>
                    <a:lnTo>
                      <a:pt x="481" y="180"/>
                    </a:lnTo>
                    <a:lnTo>
                      <a:pt x="472" y="188"/>
                    </a:lnTo>
                    <a:lnTo>
                      <a:pt x="464" y="197"/>
                    </a:lnTo>
                    <a:lnTo>
                      <a:pt x="447" y="213"/>
                    </a:lnTo>
                    <a:lnTo>
                      <a:pt x="428" y="230"/>
                    </a:lnTo>
                    <a:lnTo>
                      <a:pt x="419" y="237"/>
                    </a:lnTo>
                    <a:lnTo>
                      <a:pt x="408" y="244"/>
                    </a:lnTo>
                    <a:lnTo>
                      <a:pt x="398" y="250"/>
                    </a:lnTo>
                    <a:lnTo>
                      <a:pt x="386" y="254"/>
                    </a:lnTo>
                    <a:lnTo>
                      <a:pt x="364" y="264"/>
                    </a:lnTo>
                    <a:lnTo>
                      <a:pt x="344" y="273"/>
                    </a:lnTo>
                    <a:lnTo>
                      <a:pt x="325" y="283"/>
                    </a:lnTo>
                    <a:lnTo>
                      <a:pt x="308" y="293"/>
                    </a:lnTo>
                    <a:lnTo>
                      <a:pt x="292" y="302"/>
                    </a:lnTo>
                    <a:lnTo>
                      <a:pt x="277" y="313"/>
                    </a:lnTo>
                    <a:lnTo>
                      <a:pt x="262" y="323"/>
                    </a:lnTo>
                    <a:lnTo>
                      <a:pt x="249" y="334"/>
                    </a:lnTo>
                    <a:lnTo>
                      <a:pt x="223" y="355"/>
                    </a:lnTo>
                    <a:lnTo>
                      <a:pt x="198" y="376"/>
                    </a:lnTo>
                    <a:lnTo>
                      <a:pt x="172" y="397"/>
                    </a:lnTo>
                    <a:lnTo>
                      <a:pt x="145" y="418"/>
                    </a:lnTo>
                    <a:lnTo>
                      <a:pt x="139" y="423"/>
                    </a:lnTo>
                    <a:lnTo>
                      <a:pt x="134" y="428"/>
                    </a:lnTo>
                    <a:lnTo>
                      <a:pt x="129" y="434"/>
                    </a:lnTo>
                    <a:lnTo>
                      <a:pt x="125" y="440"/>
                    </a:lnTo>
                    <a:lnTo>
                      <a:pt x="117" y="452"/>
                    </a:lnTo>
                    <a:lnTo>
                      <a:pt x="111" y="467"/>
                    </a:lnTo>
                    <a:lnTo>
                      <a:pt x="100" y="499"/>
                    </a:lnTo>
                    <a:lnTo>
                      <a:pt x="89" y="529"/>
                    </a:lnTo>
                    <a:lnTo>
                      <a:pt x="83" y="544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8" y="568"/>
                    </a:lnTo>
                    <a:lnTo>
                      <a:pt x="64" y="572"/>
                    </a:lnTo>
                    <a:lnTo>
                      <a:pt x="59" y="577"/>
                    </a:lnTo>
                    <a:lnTo>
                      <a:pt x="53" y="580"/>
                    </a:lnTo>
                    <a:lnTo>
                      <a:pt x="47" y="584"/>
                    </a:lnTo>
                    <a:lnTo>
                      <a:pt x="41" y="586"/>
                    </a:lnTo>
                    <a:lnTo>
                      <a:pt x="35" y="587"/>
                    </a:lnTo>
                    <a:lnTo>
                      <a:pt x="26" y="587"/>
                    </a:lnTo>
                    <a:lnTo>
                      <a:pt x="18" y="587"/>
                    </a:lnTo>
                    <a:lnTo>
                      <a:pt x="9" y="586"/>
                    </a:lnTo>
                    <a:lnTo>
                      <a:pt x="0" y="582"/>
                    </a:lnTo>
                    <a:lnTo>
                      <a:pt x="0" y="63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661" y="1835"/>
                <a:ext cx="249" cy="174"/>
              </a:xfrm>
              <a:custGeom>
                <a:avLst/>
                <a:gdLst>
                  <a:gd name="T0" fmla="*/ 28 w 1158"/>
                  <a:gd name="T1" fmla="*/ 119 h 786"/>
                  <a:gd name="T2" fmla="*/ 28 w 1158"/>
                  <a:gd name="T3" fmla="*/ 123 h 786"/>
                  <a:gd name="T4" fmla="*/ 28 w 1158"/>
                  <a:gd name="T5" fmla="*/ 126 h 786"/>
                  <a:gd name="T6" fmla="*/ 24 w 1158"/>
                  <a:gd name="T7" fmla="*/ 131 h 786"/>
                  <a:gd name="T8" fmla="*/ 14 w 1158"/>
                  <a:gd name="T9" fmla="*/ 138 h 786"/>
                  <a:gd name="T10" fmla="*/ 0 w 1158"/>
                  <a:gd name="T11" fmla="*/ 145 h 786"/>
                  <a:gd name="T12" fmla="*/ 7 w 1158"/>
                  <a:gd name="T13" fmla="*/ 148 h 786"/>
                  <a:gd name="T14" fmla="*/ 18 w 1158"/>
                  <a:gd name="T15" fmla="*/ 158 h 786"/>
                  <a:gd name="T16" fmla="*/ 24 w 1158"/>
                  <a:gd name="T17" fmla="*/ 164 h 786"/>
                  <a:gd name="T18" fmla="*/ 28 w 1158"/>
                  <a:gd name="T19" fmla="*/ 165 h 786"/>
                  <a:gd name="T20" fmla="*/ 40 w 1158"/>
                  <a:gd name="T21" fmla="*/ 161 h 786"/>
                  <a:gd name="T22" fmla="*/ 50 w 1158"/>
                  <a:gd name="T23" fmla="*/ 159 h 786"/>
                  <a:gd name="T24" fmla="*/ 58 w 1158"/>
                  <a:gd name="T25" fmla="*/ 160 h 786"/>
                  <a:gd name="T26" fmla="*/ 68 w 1158"/>
                  <a:gd name="T27" fmla="*/ 166 h 786"/>
                  <a:gd name="T28" fmla="*/ 77 w 1158"/>
                  <a:gd name="T29" fmla="*/ 172 h 786"/>
                  <a:gd name="T30" fmla="*/ 83 w 1158"/>
                  <a:gd name="T31" fmla="*/ 174 h 786"/>
                  <a:gd name="T32" fmla="*/ 90 w 1158"/>
                  <a:gd name="T33" fmla="*/ 173 h 786"/>
                  <a:gd name="T34" fmla="*/ 99 w 1158"/>
                  <a:gd name="T35" fmla="*/ 169 h 786"/>
                  <a:gd name="T36" fmla="*/ 120 w 1158"/>
                  <a:gd name="T37" fmla="*/ 156 h 786"/>
                  <a:gd name="T38" fmla="*/ 134 w 1158"/>
                  <a:gd name="T39" fmla="*/ 146 h 786"/>
                  <a:gd name="T40" fmla="*/ 150 w 1158"/>
                  <a:gd name="T41" fmla="*/ 116 h 786"/>
                  <a:gd name="T42" fmla="*/ 162 w 1158"/>
                  <a:gd name="T43" fmla="*/ 100 h 786"/>
                  <a:gd name="T44" fmla="*/ 168 w 1158"/>
                  <a:gd name="T45" fmla="*/ 96 h 786"/>
                  <a:gd name="T46" fmla="*/ 174 w 1158"/>
                  <a:gd name="T47" fmla="*/ 95 h 786"/>
                  <a:gd name="T48" fmla="*/ 194 w 1158"/>
                  <a:gd name="T49" fmla="*/ 98 h 786"/>
                  <a:gd name="T50" fmla="*/ 210 w 1158"/>
                  <a:gd name="T51" fmla="*/ 95 h 786"/>
                  <a:gd name="T52" fmla="*/ 220 w 1158"/>
                  <a:gd name="T53" fmla="*/ 91 h 786"/>
                  <a:gd name="T54" fmla="*/ 230 w 1158"/>
                  <a:gd name="T55" fmla="*/ 84 h 786"/>
                  <a:gd name="T56" fmla="*/ 238 w 1158"/>
                  <a:gd name="T57" fmla="*/ 75 h 786"/>
                  <a:gd name="T58" fmla="*/ 246 w 1158"/>
                  <a:gd name="T59" fmla="*/ 63 h 786"/>
                  <a:gd name="T60" fmla="*/ 243 w 1158"/>
                  <a:gd name="T61" fmla="*/ 49 h 786"/>
                  <a:gd name="T62" fmla="*/ 231 w 1158"/>
                  <a:gd name="T63" fmla="*/ 40 h 786"/>
                  <a:gd name="T64" fmla="*/ 219 w 1158"/>
                  <a:gd name="T65" fmla="*/ 35 h 786"/>
                  <a:gd name="T66" fmla="*/ 209 w 1158"/>
                  <a:gd name="T67" fmla="*/ 35 h 786"/>
                  <a:gd name="T68" fmla="*/ 198 w 1158"/>
                  <a:gd name="T69" fmla="*/ 37 h 786"/>
                  <a:gd name="T70" fmla="*/ 193 w 1158"/>
                  <a:gd name="T71" fmla="*/ 31 h 786"/>
                  <a:gd name="T72" fmla="*/ 197 w 1158"/>
                  <a:gd name="T73" fmla="*/ 21 h 786"/>
                  <a:gd name="T74" fmla="*/ 201 w 1158"/>
                  <a:gd name="T75" fmla="*/ 15 h 786"/>
                  <a:gd name="T76" fmla="*/ 202 w 1158"/>
                  <a:gd name="T77" fmla="*/ 8 h 786"/>
                  <a:gd name="T78" fmla="*/ 163 w 1158"/>
                  <a:gd name="T79" fmla="*/ 6 h 786"/>
                  <a:gd name="T80" fmla="*/ 147 w 1158"/>
                  <a:gd name="T81" fmla="*/ 19 h 786"/>
                  <a:gd name="T82" fmla="*/ 132 w 1158"/>
                  <a:gd name="T83" fmla="*/ 27 h 786"/>
                  <a:gd name="T84" fmla="*/ 115 w 1158"/>
                  <a:gd name="T85" fmla="*/ 31 h 786"/>
                  <a:gd name="T86" fmla="*/ 107 w 1158"/>
                  <a:gd name="T87" fmla="*/ 37 h 786"/>
                  <a:gd name="T88" fmla="*/ 105 w 1158"/>
                  <a:gd name="T89" fmla="*/ 46 h 786"/>
                  <a:gd name="T90" fmla="*/ 104 w 1158"/>
                  <a:gd name="T91" fmla="*/ 52 h 786"/>
                  <a:gd name="T92" fmla="*/ 98 w 1158"/>
                  <a:gd name="T93" fmla="*/ 58 h 786"/>
                  <a:gd name="T94" fmla="*/ 88 w 1158"/>
                  <a:gd name="T95" fmla="*/ 63 h 786"/>
                  <a:gd name="T96" fmla="*/ 84 w 1158"/>
                  <a:gd name="T97" fmla="*/ 68 h 786"/>
                  <a:gd name="T98" fmla="*/ 83 w 1158"/>
                  <a:gd name="T99" fmla="*/ 73 h 786"/>
                  <a:gd name="T100" fmla="*/ 84 w 1158"/>
                  <a:gd name="T101" fmla="*/ 78 h 786"/>
                  <a:gd name="T102" fmla="*/ 88 w 1158"/>
                  <a:gd name="T103" fmla="*/ 80 h 786"/>
                  <a:gd name="T104" fmla="*/ 99 w 1158"/>
                  <a:gd name="T105" fmla="*/ 82 h 786"/>
                  <a:gd name="T106" fmla="*/ 103 w 1158"/>
                  <a:gd name="T107" fmla="*/ 89 h 786"/>
                  <a:gd name="T108" fmla="*/ 105 w 1158"/>
                  <a:gd name="T109" fmla="*/ 95 h 786"/>
                  <a:gd name="T110" fmla="*/ 104 w 1158"/>
                  <a:gd name="T111" fmla="*/ 101 h 786"/>
                  <a:gd name="T112" fmla="*/ 99 w 1158"/>
                  <a:gd name="T113" fmla="*/ 107 h 786"/>
                  <a:gd name="T114" fmla="*/ 89 w 1158"/>
                  <a:gd name="T115" fmla="*/ 112 h 786"/>
                  <a:gd name="T116" fmla="*/ 77 w 1158"/>
                  <a:gd name="T117" fmla="*/ 116 h 786"/>
                  <a:gd name="T118" fmla="*/ 66 w 1158"/>
                  <a:gd name="T119" fmla="*/ 116 h 786"/>
                  <a:gd name="T120" fmla="*/ 55 w 1158"/>
                  <a:gd name="T121" fmla="*/ 112 h 786"/>
                  <a:gd name="T122" fmla="*/ 42 w 1158"/>
                  <a:gd name="T123" fmla="*/ 103 h 786"/>
                  <a:gd name="T124" fmla="*/ 30 w 1158"/>
                  <a:gd name="T125" fmla="*/ 116 h 7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58"/>
                  <a:gd name="T190" fmla="*/ 0 h 786"/>
                  <a:gd name="T191" fmla="*/ 1158 w 1158"/>
                  <a:gd name="T192" fmla="*/ 786 h 7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58" h="786">
                    <a:moveTo>
                      <a:pt x="138" y="526"/>
                    </a:moveTo>
                    <a:lnTo>
                      <a:pt x="134" y="529"/>
                    </a:lnTo>
                    <a:lnTo>
                      <a:pt x="131" y="533"/>
                    </a:lnTo>
                    <a:lnTo>
                      <a:pt x="129" y="536"/>
                    </a:lnTo>
                    <a:lnTo>
                      <a:pt x="127" y="539"/>
                    </a:lnTo>
                    <a:lnTo>
                      <a:pt x="126" y="545"/>
                    </a:lnTo>
                    <a:lnTo>
                      <a:pt x="126" y="550"/>
                    </a:lnTo>
                    <a:lnTo>
                      <a:pt x="128" y="554"/>
                    </a:lnTo>
                    <a:lnTo>
                      <a:pt x="130" y="558"/>
                    </a:lnTo>
                    <a:lnTo>
                      <a:pt x="132" y="562"/>
                    </a:lnTo>
                    <a:lnTo>
                      <a:pt x="132" y="564"/>
                    </a:lnTo>
                    <a:lnTo>
                      <a:pt x="131" y="570"/>
                    </a:lnTo>
                    <a:lnTo>
                      <a:pt x="129" y="576"/>
                    </a:lnTo>
                    <a:lnTo>
                      <a:pt x="125" y="582"/>
                    </a:lnTo>
                    <a:lnTo>
                      <a:pt x="119" y="589"/>
                    </a:lnTo>
                    <a:lnTo>
                      <a:pt x="112" y="594"/>
                    </a:lnTo>
                    <a:lnTo>
                      <a:pt x="104" y="600"/>
                    </a:lnTo>
                    <a:lnTo>
                      <a:pt x="94" y="607"/>
                    </a:lnTo>
                    <a:lnTo>
                      <a:pt x="85" y="612"/>
                    </a:lnTo>
                    <a:lnTo>
                      <a:pt x="64" y="623"/>
                    </a:lnTo>
                    <a:lnTo>
                      <a:pt x="42" y="633"/>
                    </a:lnTo>
                    <a:lnTo>
                      <a:pt x="20" y="640"/>
                    </a:lnTo>
                    <a:lnTo>
                      <a:pt x="0" y="646"/>
                    </a:lnTo>
                    <a:lnTo>
                      <a:pt x="0" y="653"/>
                    </a:lnTo>
                    <a:lnTo>
                      <a:pt x="8" y="656"/>
                    </a:lnTo>
                    <a:lnTo>
                      <a:pt x="18" y="660"/>
                    </a:lnTo>
                    <a:lnTo>
                      <a:pt x="25" y="665"/>
                    </a:lnTo>
                    <a:lnTo>
                      <a:pt x="34" y="670"/>
                    </a:lnTo>
                    <a:lnTo>
                      <a:pt x="47" y="680"/>
                    </a:lnTo>
                    <a:lnTo>
                      <a:pt x="60" y="692"/>
                    </a:lnTo>
                    <a:lnTo>
                      <a:pt x="71" y="703"/>
                    </a:lnTo>
                    <a:lnTo>
                      <a:pt x="82" y="714"/>
                    </a:lnTo>
                    <a:lnTo>
                      <a:pt x="91" y="725"/>
                    </a:lnTo>
                    <a:lnTo>
                      <a:pt x="101" y="735"/>
                    </a:lnTo>
                    <a:lnTo>
                      <a:pt x="106" y="739"/>
                    </a:lnTo>
                    <a:lnTo>
                      <a:pt x="110" y="742"/>
                    </a:lnTo>
                    <a:lnTo>
                      <a:pt x="115" y="745"/>
                    </a:lnTo>
                    <a:lnTo>
                      <a:pt x="120" y="746"/>
                    </a:lnTo>
                    <a:lnTo>
                      <a:pt x="125" y="747"/>
                    </a:lnTo>
                    <a:lnTo>
                      <a:pt x="129" y="747"/>
                    </a:lnTo>
                    <a:lnTo>
                      <a:pt x="134" y="746"/>
                    </a:lnTo>
                    <a:lnTo>
                      <a:pt x="140" y="745"/>
                    </a:lnTo>
                    <a:lnTo>
                      <a:pt x="161" y="737"/>
                    </a:lnTo>
                    <a:lnTo>
                      <a:pt x="186" y="727"/>
                    </a:lnTo>
                    <a:lnTo>
                      <a:pt x="199" y="723"/>
                    </a:lnTo>
                    <a:lnTo>
                      <a:pt x="215" y="720"/>
                    </a:lnTo>
                    <a:lnTo>
                      <a:pt x="222" y="719"/>
                    </a:lnTo>
                    <a:lnTo>
                      <a:pt x="231" y="719"/>
                    </a:lnTo>
                    <a:lnTo>
                      <a:pt x="240" y="719"/>
                    </a:lnTo>
                    <a:lnTo>
                      <a:pt x="250" y="721"/>
                    </a:lnTo>
                    <a:lnTo>
                      <a:pt x="259" y="723"/>
                    </a:lnTo>
                    <a:lnTo>
                      <a:pt x="270" y="725"/>
                    </a:lnTo>
                    <a:lnTo>
                      <a:pt x="280" y="729"/>
                    </a:lnTo>
                    <a:lnTo>
                      <a:pt x="292" y="735"/>
                    </a:lnTo>
                    <a:lnTo>
                      <a:pt x="303" y="741"/>
                    </a:lnTo>
                    <a:lnTo>
                      <a:pt x="315" y="748"/>
                    </a:lnTo>
                    <a:lnTo>
                      <a:pt x="328" y="757"/>
                    </a:lnTo>
                    <a:lnTo>
                      <a:pt x="341" y="766"/>
                    </a:lnTo>
                    <a:lnTo>
                      <a:pt x="349" y="772"/>
                    </a:lnTo>
                    <a:lnTo>
                      <a:pt x="358" y="777"/>
                    </a:lnTo>
                    <a:lnTo>
                      <a:pt x="365" y="780"/>
                    </a:lnTo>
                    <a:lnTo>
                      <a:pt x="373" y="783"/>
                    </a:lnTo>
                    <a:lnTo>
                      <a:pt x="381" y="785"/>
                    </a:lnTo>
                    <a:lnTo>
                      <a:pt x="388" y="786"/>
                    </a:lnTo>
                    <a:lnTo>
                      <a:pt x="396" y="786"/>
                    </a:lnTo>
                    <a:lnTo>
                      <a:pt x="403" y="786"/>
                    </a:lnTo>
                    <a:lnTo>
                      <a:pt x="410" y="785"/>
                    </a:lnTo>
                    <a:lnTo>
                      <a:pt x="418" y="783"/>
                    </a:lnTo>
                    <a:lnTo>
                      <a:pt x="425" y="781"/>
                    </a:lnTo>
                    <a:lnTo>
                      <a:pt x="432" y="779"/>
                    </a:lnTo>
                    <a:lnTo>
                      <a:pt x="447" y="772"/>
                    </a:lnTo>
                    <a:lnTo>
                      <a:pt x="462" y="764"/>
                    </a:lnTo>
                    <a:lnTo>
                      <a:pt x="492" y="745"/>
                    </a:lnTo>
                    <a:lnTo>
                      <a:pt x="525" y="724"/>
                    </a:lnTo>
                    <a:lnTo>
                      <a:pt x="542" y="715"/>
                    </a:lnTo>
                    <a:lnTo>
                      <a:pt x="560" y="705"/>
                    </a:lnTo>
                    <a:lnTo>
                      <a:pt x="580" y="697"/>
                    </a:lnTo>
                    <a:lnTo>
                      <a:pt x="601" y="691"/>
                    </a:lnTo>
                    <a:lnTo>
                      <a:pt x="612" y="676"/>
                    </a:lnTo>
                    <a:lnTo>
                      <a:pt x="623" y="658"/>
                    </a:lnTo>
                    <a:lnTo>
                      <a:pt x="635" y="638"/>
                    </a:lnTo>
                    <a:lnTo>
                      <a:pt x="647" y="617"/>
                    </a:lnTo>
                    <a:lnTo>
                      <a:pt x="671" y="571"/>
                    </a:lnTo>
                    <a:lnTo>
                      <a:pt x="698" y="525"/>
                    </a:lnTo>
                    <a:lnTo>
                      <a:pt x="711" y="504"/>
                    </a:lnTo>
                    <a:lnTo>
                      <a:pt x="725" y="484"/>
                    </a:lnTo>
                    <a:lnTo>
                      <a:pt x="739" y="466"/>
                    </a:lnTo>
                    <a:lnTo>
                      <a:pt x="753" y="451"/>
                    </a:lnTo>
                    <a:lnTo>
                      <a:pt x="760" y="445"/>
                    </a:lnTo>
                    <a:lnTo>
                      <a:pt x="767" y="440"/>
                    </a:lnTo>
                    <a:lnTo>
                      <a:pt x="774" y="436"/>
                    </a:lnTo>
                    <a:lnTo>
                      <a:pt x="782" y="433"/>
                    </a:lnTo>
                    <a:lnTo>
                      <a:pt x="788" y="430"/>
                    </a:lnTo>
                    <a:lnTo>
                      <a:pt x="795" y="429"/>
                    </a:lnTo>
                    <a:lnTo>
                      <a:pt x="803" y="429"/>
                    </a:lnTo>
                    <a:lnTo>
                      <a:pt x="810" y="431"/>
                    </a:lnTo>
                    <a:lnTo>
                      <a:pt x="833" y="437"/>
                    </a:lnTo>
                    <a:lnTo>
                      <a:pt x="856" y="440"/>
                    </a:lnTo>
                    <a:lnTo>
                      <a:pt x="880" y="442"/>
                    </a:lnTo>
                    <a:lnTo>
                      <a:pt x="904" y="442"/>
                    </a:lnTo>
                    <a:lnTo>
                      <a:pt x="928" y="440"/>
                    </a:lnTo>
                    <a:lnTo>
                      <a:pt x="953" y="436"/>
                    </a:lnTo>
                    <a:lnTo>
                      <a:pt x="965" y="433"/>
                    </a:lnTo>
                    <a:lnTo>
                      <a:pt x="977" y="429"/>
                    </a:lnTo>
                    <a:lnTo>
                      <a:pt x="988" y="425"/>
                    </a:lnTo>
                    <a:lnTo>
                      <a:pt x="1001" y="421"/>
                    </a:lnTo>
                    <a:lnTo>
                      <a:pt x="1012" y="416"/>
                    </a:lnTo>
                    <a:lnTo>
                      <a:pt x="1024" y="409"/>
                    </a:lnTo>
                    <a:lnTo>
                      <a:pt x="1034" y="403"/>
                    </a:lnTo>
                    <a:lnTo>
                      <a:pt x="1046" y="396"/>
                    </a:lnTo>
                    <a:lnTo>
                      <a:pt x="1056" y="388"/>
                    </a:lnTo>
                    <a:lnTo>
                      <a:pt x="1068" y="380"/>
                    </a:lnTo>
                    <a:lnTo>
                      <a:pt x="1078" y="371"/>
                    </a:lnTo>
                    <a:lnTo>
                      <a:pt x="1088" y="361"/>
                    </a:lnTo>
                    <a:lnTo>
                      <a:pt x="1098" y="350"/>
                    </a:lnTo>
                    <a:lnTo>
                      <a:pt x="1108" y="339"/>
                    </a:lnTo>
                    <a:lnTo>
                      <a:pt x="1117" y="327"/>
                    </a:lnTo>
                    <a:lnTo>
                      <a:pt x="1126" y="314"/>
                    </a:lnTo>
                    <a:lnTo>
                      <a:pt x="1134" y="300"/>
                    </a:lnTo>
                    <a:lnTo>
                      <a:pt x="1142" y="286"/>
                    </a:lnTo>
                    <a:lnTo>
                      <a:pt x="1151" y="270"/>
                    </a:lnTo>
                    <a:lnTo>
                      <a:pt x="1158" y="254"/>
                    </a:lnTo>
                    <a:lnTo>
                      <a:pt x="1146" y="241"/>
                    </a:lnTo>
                    <a:lnTo>
                      <a:pt x="1128" y="222"/>
                    </a:lnTo>
                    <a:lnTo>
                      <a:pt x="1116" y="211"/>
                    </a:lnTo>
                    <a:lnTo>
                      <a:pt x="1105" y="201"/>
                    </a:lnTo>
                    <a:lnTo>
                      <a:pt x="1090" y="190"/>
                    </a:lnTo>
                    <a:lnTo>
                      <a:pt x="1074" y="181"/>
                    </a:lnTo>
                    <a:lnTo>
                      <a:pt x="1057" y="171"/>
                    </a:lnTo>
                    <a:lnTo>
                      <a:pt x="1039" y="165"/>
                    </a:lnTo>
                    <a:lnTo>
                      <a:pt x="1029" y="162"/>
                    </a:lnTo>
                    <a:lnTo>
                      <a:pt x="1019" y="160"/>
                    </a:lnTo>
                    <a:lnTo>
                      <a:pt x="1008" y="158"/>
                    </a:lnTo>
                    <a:lnTo>
                      <a:pt x="997" y="157"/>
                    </a:lnTo>
                    <a:lnTo>
                      <a:pt x="985" y="157"/>
                    </a:lnTo>
                    <a:lnTo>
                      <a:pt x="974" y="157"/>
                    </a:lnTo>
                    <a:lnTo>
                      <a:pt x="961" y="158"/>
                    </a:lnTo>
                    <a:lnTo>
                      <a:pt x="947" y="160"/>
                    </a:lnTo>
                    <a:lnTo>
                      <a:pt x="935" y="163"/>
                    </a:lnTo>
                    <a:lnTo>
                      <a:pt x="921" y="167"/>
                    </a:lnTo>
                    <a:lnTo>
                      <a:pt x="906" y="172"/>
                    </a:lnTo>
                    <a:lnTo>
                      <a:pt x="892" y="178"/>
                    </a:lnTo>
                    <a:lnTo>
                      <a:pt x="894" y="158"/>
                    </a:lnTo>
                    <a:lnTo>
                      <a:pt x="897" y="142"/>
                    </a:lnTo>
                    <a:lnTo>
                      <a:pt x="900" y="127"/>
                    </a:lnTo>
                    <a:lnTo>
                      <a:pt x="905" y="116"/>
                    </a:lnTo>
                    <a:lnTo>
                      <a:pt x="910" y="105"/>
                    </a:lnTo>
                    <a:lnTo>
                      <a:pt x="915" y="97"/>
                    </a:lnTo>
                    <a:lnTo>
                      <a:pt x="920" y="90"/>
                    </a:lnTo>
                    <a:lnTo>
                      <a:pt x="925" y="83"/>
                    </a:lnTo>
                    <a:lnTo>
                      <a:pt x="929" y="77"/>
                    </a:lnTo>
                    <a:lnTo>
                      <a:pt x="934" y="70"/>
                    </a:lnTo>
                    <a:lnTo>
                      <a:pt x="937" y="63"/>
                    </a:lnTo>
                    <a:lnTo>
                      <a:pt x="938" y="55"/>
                    </a:lnTo>
                    <a:lnTo>
                      <a:pt x="939" y="46"/>
                    </a:lnTo>
                    <a:lnTo>
                      <a:pt x="938" y="35"/>
                    </a:lnTo>
                    <a:lnTo>
                      <a:pt x="935" y="22"/>
                    </a:lnTo>
                    <a:lnTo>
                      <a:pt x="929" y="7"/>
                    </a:lnTo>
                    <a:lnTo>
                      <a:pt x="791" y="0"/>
                    </a:lnTo>
                    <a:lnTo>
                      <a:pt x="760" y="29"/>
                    </a:lnTo>
                    <a:lnTo>
                      <a:pt x="729" y="54"/>
                    </a:lnTo>
                    <a:lnTo>
                      <a:pt x="713" y="65"/>
                    </a:lnTo>
                    <a:lnTo>
                      <a:pt x="698" y="77"/>
                    </a:lnTo>
                    <a:lnTo>
                      <a:pt x="682" y="86"/>
                    </a:lnTo>
                    <a:lnTo>
                      <a:pt x="666" y="97"/>
                    </a:lnTo>
                    <a:lnTo>
                      <a:pt x="648" y="105"/>
                    </a:lnTo>
                    <a:lnTo>
                      <a:pt x="632" y="114"/>
                    </a:lnTo>
                    <a:lnTo>
                      <a:pt x="614" y="120"/>
                    </a:lnTo>
                    <a:lnTo>
                      <a:pt x="595" y="126"/>
                    </a:lnTo>
                    <a:lnTo>
                      <a:pt x="576" y="132"/>
                    </a:lnTo>
                    <a:lnTo>
                      <a:pt x="555" y="136"/>
                    </a:lnTo>
                    <a:lnTo>
                      <a:pt x="534" y="138"/>
                    </a:lnTo>
                    <a:lnTo>
                      <a:pt x="512" y="140"/>
                    </a:lnTo>
                    <a:lnTo>
                      <a:pt x="506" y="150"/>
                    </a:lnTo>
                    <a:lnTo>
                      <a:pt x="500" y="160"/>
                    </a:lnTo>
                    <a:lnTo>
                      <a:pt x="496" y="168"/>
                    </a:lnTo>
                    <a:lnTo>
                      <a:pt x="492" y="177"/>
                    </a:lnTo>
                    <a:lnTo>
                      <a:pt x="490" y="185"/>
                    </a:lnTo>
                    <a:lnTo>
                      <a:pt x="488" y="196"/>
                    </a:lnTo>
                    <a:lnTo>
                      <a:pt x="487" y="207"/>
                    </a:lnTo>
                    <a:lnTo>
                      <a:pt x="487" y="223"/>
                    </a:lnTo>
                    <a:lnTo>
                      <a:pt x="487" y="227"/>
                    </a:lnTo>
                    <a:lnTo>
                      <a:pt x="486" y="232"/>
                    </a:lnTo>
                    <a:lnTo>
                      <a:pt x="485" y="236"/>
                    </a:lnTo>
                    <a:lnTo>
                      <a:pt x="483" y="241"/>
                    </a:lnTo>
                    <a:lnTo>
                      <a:pt x="477" y="247"/>
                    </a:lnTo>
                    <a:lnTo>
                      <a:pt x="471" y="252"/>
                    </a:lnTo>
                    <a:lnTo>
                      <a:pt x="455" y="262"/>
                    </a:lnTo>
                    <a:lnTo>
                      <a:pt x="436" y="270"/>
                    </a:lnTo>
                    <a:lnTo>
                      <a:pt x="427" y="274"/>
                    </a:lnTo>
                    <a:lnTo>
                      <a:pt x="418" y="279"/>
                    </a:lnTo>
                    <a:lnTo>
                      <a:pt x="409" y="285"/>
                    </a:lnTo>
                    <a:lnTo>
                      <a:pt x="402" y="292"/>
                    </a:lnTo>
                    <a:lnTo>
                      <a:pt x="398" y="295"/>
                    </a:lnTo>
                    <a:lnTo>
                      <a:pt x="394" y="300"/>
                    </a:lnTo>
                    <a:lnTo>
                      <a:pt x="392" y="305"/>
                    </a:lnTo>
                    <a:lnTo>
                      <a:pt x="390" y="310"/>
                    </a:lnTo>
                    <a:lnTo>
                      <a:pt x="388" y="316"/>
                    </a:lnTo>
                    <a:lnTo>
                      <a:pt x="387" y="322"/>
                    </a:lnTo>
                    <a:lnTo>
                      <a:pt x="386" y="329"/>
                    </a:lnTo>
                    <a:lnTo>
                      <a:pt x="386" y="336"/>
                    </a:lnTo>
                    <a:lnTo>
                      <a:pt x="386" y="341"/>
                    </a:lnTo>
                    <a:lnTo>
                      <a:pt x="388" y="347"/>
                    </a:lnTo>
                    <a:lnTo>
                      <a:pt x="390" y="351"/>
                    </a:lnTo>
                    <a:lnTo>
                      <a:pt x="394" y="355"/>
                    </a:lnTo>
                    <a:lnTo>
                      <a:pt x="399" y="358"/>
                    </a:lnTo>
                    <a:lnTo>
                      <a:pt x="404" y="360"/>
                    </a:lnTo>
                    <a:lnTo>
                      <a:pt x="409" y="362"/>
                    </a:lnTo>
                    <a:lnTo>
                      <a:pt x="415" y="364"/>
                    </a:lnTo>
                    <a:lnTo>
                      <a:pt x="429" y="367"/>
                    </a:lnTo>
                    <a:lnTo>
                      <a:pt x="445" y="370"/>
                    </a:lnTo>
                    <a:lnTo>
                      <a:pt x="459" y="372"/>
                    </a:lnTo>
                    <a:lnTo>
                      <a:pt x="474" y="374"/>
                    </a:lnTo>
                    <a:lnTo>
                      <a:pt x="475" y="384"/>
                    </a:lnTo>
                    <a:lnTo>
                      <a:pt x="476" y="393"/>
                    </a:lnTo>
                    <a:lnTo>
                      <a:pt x="478" y="400"/>
                    </a:lnTo>
                    <a:lnTo>
                      <a:pt x="480" y="406"/>
                    </a:lnTo>
                    <a:lnTo>
                      <a:pt x="483" y="414"/>
                    </a:lnTo>
                    <a:lnTo>
                      <a:pt x="485" y="421"/>
                    </a:lnTo>
                    <a:lnTo>
                      <a:pt x="487" y="431"/>
                    </a:lnTo>
                    <a:lnTo>
                      <a:pt x="487" y="444"/>
                    </a:lnTo>
                    <a:lnTo>
                      <a:pt x="487" y="448"/>
                    </a:lnTo>
                    <a:lnTo>
                      <a:pt x="486" y="452"/>
                    </a:lnTo>
                    <a:lnTo>
                      <a:pt x="485" y="456"/>
                    </a:lnTo>
                    <a:lnTo>
                      <a:pt x="483" y="460"/>
                    </a:lnTo>
                    <a:lnTo>
                      <a:pt x="476" y="468"/>
                    </a:lnTo>
                    <a:lnTo>
                      <a:pt x="469" y="476"/>
                    </a:lnTo>
                    <a:lnTo>
                      <a:pt x="461" y="483"/>
                    </a:lnTo>
                    <a:lnTo>
                      <a:pt x="450" y="489"/>
                    </a:lnTo>
                    <a:lnTo>
                      <a:pt x="439" y="495"/>
                    </a:lnTo>
                    <a:lnTo>
                      <a:pt x="426" y="502"/>
                    </a:lnTo>
                    <a:lnTo>
                      <a:pt x="413" y="507"/>
                    </a:lnTo>
                    <a:lnTo>
                      <a:pt x="400" y="511"/>
                    </a:lnTo>
                    <a:lnTo>
                      <a:pt x="386" y="515"/>
                    </a:lnTo>
                    <a:lnTo>
                      <a:pt x="372" y="520"/>
                    </a:lnTo>
                    <a:lnTo>
                      <a:pt x="359" y="522"/>
                    </a:lnTo>
                    <a:lnTo>
                      <a:pt x="346" y="524"/>
                    </a:lnTo>
                    <a:lnTo>
                      <a:pt x="334" y="526"/>
                    </a:lnTo>
                    <a:lnTo>
                      <a:pt x="322" y="526"/>
                    </a:lnTo>
                    <a:lnTo>
                      <a:pt x="309" y="525"/>
                    </a:lnTo>
                    <a:lnTo>
                      <a:pt x="296" y="522"/>
                    </a:lnTo>
                    <a:lnTo>
                      <a:pt x="282" y="517"/>
                    </a:lnTo>
                    <a:lnTo>
                      <a:pt x="269" y="512"/>
                    </a:lnTo>
                    <a:lnTo>
                      <a:pt x="255" y="506"/>
                    </a:lnTo>
                    <a:lnTo>
                      <a:pt x="241" y="498"/>
                    </a:lnTo>
                    <a:lnTo>
                      <a:pt x="229" y="490"/>
                    </a:lnTo>
                    <a:lnTo>
                      <a:pt x="217" y="482"/>
                    </a:lnTo>
                    <a:lnTo>
                      <a:pt x="196" y="465"/>
                    </a:lnTo>
                    <a:lnTo>
                      <a:pt x="179" y="451"/>
                    </a:lnTo>
                    <a:lnTo>
                      <a:pt x="168" y="441"/>
                    </a:lnTo>
                    <a:lnTo>
                      <a:pt x="164" y="438"/>
                    </a:lnTo>
                    <a:lnTo>
                      <a:pt x="138" y="5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4661" y="1835"/>
                <a:ext cx="249" cy="174"/>
              </a:xfrm>
              <a:custGeom>
                <a:avLst/>
                <a:gdLst>
                  <a:gd name="T0" fmla="*/ 27 w 1158"/>
                  <a:gd name="T1" fmla="*/ 119 h 786"/>
                  <a:gd name="T2" fmla="*/ 28 w 1158"/>
                  <a:gd name="T3" fmla="*/ 124 h 786"/>
                  <a:gd name="T4" fmla="*/ 26 w 1158"/>
                  <a:gd name="T5" fmla="*/ 130 h 786"/>
                  <a:gd name="T6" fmla="*/ 14 w 1158"/>
                  <a:gd name="T7" fmla="*/ 138 h 786"/>
                  <a:gd name="T8" fmla="*/ 0 w 1158"/>
                  <a:gd name="T9" fmla="*/ 145 h 786"/>
                  <a:gd name="T10" fmla="*/ 7 w 1158"/>
                  <a:gd name="T11" fmla="*/ 148 h 786"/>
                  <a:gd name="T12" fmla="*/ 20 w 1158"/>
                  <a:gd name="T13" fmla="*/ 160 h 786"/>
                  <a:gd name="T14" fmla="*/ 26 w 1158"/>
                  <a:gd name="T15" fmla="*/ 165 h 786"/>
                  <a:gd name="T16" fmla="*/ 35 w 1158"/>
                  <a:gd name="T17" fmla="*/ 163 h 786"/>
                  <a:gd name="T18" fmla="*/ 50 w 1158"/>
                  <a:gd name="T19" fmla="*/ 159 h 786"/>
                  <a:gd name="T20" fmla="*/ 60 w 1158"/>
                  <a:gd name="T21" fmla="*/ 161 h 786"/>
                  <a:gd name="T22" fmla="*/ 73 w 1158"/>
                  <a:gd name="T23" fmla="*/ 170 h 786"/>
                  <a:gd name="T24" fmla="*/ 82 w 1158"/>
                  <a:gd name="T25" fmla="*/ 174 h 786"/>
                  <a:gd name="T26" fmla="*/ 90 w 1158"/>
                  <a:gd name="T27" fmla="*/ 173 h 786"/>
                  <a:gd name="T28" fmla="*/ 106 w 1158"/>
                  <a:gd name="T29" fmla="*/ 165 h 786"/>
                  <a:gd name="T30" fmla="*/ 129 w 1158"/>
                  <a:gd name="T31" fmla="*/ 153 h 786"/>
                  <a:gd name="T32" fmla="*/ 144 w 1158"/>
                  <a:gd name="T33" fmla="*/ 126 h 786"/>
                  <a:gd name="T34" fmla="*/ 162 w 1158"/>
                  <a:gd name="T35" fmla="*/ 100 h 786"/>
                  <a:gd name="T36" fmla="*/ 169 w 1158"/>
                  <a:gd name="T37" fmla="*/ 95 h 786"/>
                  <a:gd name="T38" fmla="*/ 184 w 1158"/>
                  <a:gd name="T39" fmla="*/ 97 h 786"/>
                  <a:gd name="T40" fmla="*/ 208 w 1158"/>
                  <a:gd name="T41" fmla="*/ 96 h 786"/>
                  <a:gd name="T42" fmla="*/ 220 w 1158"/>
                  <a:gd name="T43" fmla="*/ 91 h 786"/>
                  <a:gd name="T44" fmla="*/ 232 w 1158"/>
                  <a:gd name="T45" fmla="*/ 82 h 786"/>
                  <a:gd name="T46" fmla="*/ 242 w 1158"/>
                  <a:gd name="T47" fmla="*/ 70 h 786"/>
                  <a:gd name="T48" fmla="*/ 246 w 1158"/>
                  <a:gd name="T49" fmla="*/ 53 h 786"/>
                  <a:gd name="T50" fmla="*/ 231 w 1158"/>
                  <a:gd name="T51" fmla="*/ 40 h 786"/>
                  <a:gd name="T52" fmla="*/ 217 w 1158"/>
                  <a:gd name="T53" fmla="*/ 35 h 786"/>
                  <a:gd name="T54" fmla="*/ 204 w 1158"/>
                  <a:gd name="T55" fmla="*/ 35 h 786"/>
                  <a:gd name="T56" fmla="*/ 192 w 1158"/>
                  <a:gd name="T57" fmla="*/ 35 h 786"/>
                  <a:gd name="T58" fmla="*/ 197 w 1158"/>
                  <a:gd name="T59" fmla="*/ 21 h 786"/>
                  <a:gd name="T60" fmla="*/ 201 w 1158"/>
                  <a:gd name="T61" fmla="*/ 14 h 786"/>
                  <a:gd name="T62" fmla="*/ 200 w 1158"/>
                  <a:gd name="T63" fmla="*/ 2 h 786"/>
                  <a:gd name="T64" fmla="*/ 157 w 1158"/>
                  <a:gd name="T65" fmla="*/ 12 h 786"/>
                  <a:gd name="T66" fmla="*/ 139 w 1158"/>
                  <a:gd name="T67" fmla="*/ 23 h 786"/>
                  <a:gd name="T68" fmla="*/ 119 w 1158"/>
                  <a:gd name="T69" fmla="*/ 30 h 786"/>
                  <a:gd name="T70" fmla="*/ 107 w 1158"/>
                  <a:gd name="T71" fmla="*/ 37 h 786"/>
                  <a:gd name="T72" fmla="*/ 105 w 1158"/>
                  <a:gd name="T73" fmla="*/ 49 h 786"/>
                  <a:gd name="T74" fmla="*/ 103 w 1158"/>
                  <a:gd name="T75" fmla="*/ 55 h 786"/>
                  <a:gd name="T76" fmla="*/ 90 w 1158"/>
                  <a:gd name="T77" fmla="*/ 62 h 786"/>
                  <a:gd name="T78" fmla="*/ 84 w 1158"/>
                  <a:gd name="T79" fmla="*/ 68 h 786"/>
                  <a:gd name="T80" fmla="*/ 83 w 1158"/>
                  <a:gd name="T81" fmla="*/ 74 h 786"/>
                  <a:gd name="T82" fmla="*/ 86 w 1158"/>
                  <a:gd name="T83" fmla="*/ 79 h 786"/>
                  <a:gd name="T84" fmla="*/ 96 w 1158"/>
                  <a:gd name="T85" fmla="*/ 82 h 786"/>
                  <a:gd name="T86" fmla="*/ 103 w 1158"/>
                  <a:gd name="T87" fmla="*/ 89 h 786"/>
                  <a:gd name="T88" fmla="*/ 105 w 1158"/>
                  <a:gd name="T89" fmla="*/ 98 h 786"/>
                  <a:gd name="T90" fmla="*/ 102 w 1158"/>
                  <a:gd name="T91" fmla="*/ 104 h 786"/>
                  <a:gd name="T92" fmla="*/ 92 w 1158"/>
                  <a:gd name="T93" fmla="*/ 111 h 786"/>
                  <a:gd name="T94" fmla="*/ 77 w 1158"/>
                  <a:gd name="T95" fmla="*/ 116 h 786"/>
                  <a:gd name="T96" fmla="*/ 64 w 1158"/>
                  <a:gd name="T97" fmla="*/ 116 h 786"/>
                  <a:gd name="T98" fmla="*/ 49 w 1158"/>
                  <a:gd name="T99" fmla="*/ 108 h 786"/>
                  <a:gd name="T100" fmla="*/ 35 w 1158"/>
                  <a:gd name="T101" fmla="*/ 97 h 7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58"/>
                  <a:gd name="T154" fmla="*/ 0 h 786"/>
                  <a:gd name="T155" fmla="*/ 1158 w 1158"/>
                  <a:gd name="T156" fmla="*/ 786 h 7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58" h="786">
                    <a:moveTo>
                      <a:pt x="138" y="526"/>
                    </a:moveTo>
                    <a:lnTo>
                      <a:pt x="134" y="529"/>
                    </a:lnTo>
                    <a:lnTo>
                      <a:pt x="131" y="533"/>
                    </a:lnTo>
                    <a:lnTo>
                      <a:pt x="129" y="536"/>
                    </a:lnTo>
                    <a:lnTo>
                      <a:pt x="127" y="539"/>
                    </a:lnTo>
                    <a:lnTo>
                      <a:pt x="126" y="545"/>
                    </a:lnTo>
                    <a:lnTo>
                      <a:pt x="126" y="550"/>
                    </a:lnTo>
                    <a:lnTo>
                      <a:pt x="128" y="554"/>
                    </a:lnTo>
                    <a:lnTo>
                      <a:pt x="130" y="558"/>
                    </a:lnTo>
                    <a:lnTo>
                      <a:pt x="132" y="562"/>
                    </a:lnTo>
                    <a:lnTo>
                      <a:pt x="132" y="564"/>
                    </a:lnTo>
                    <a:lnTo>
                      <a:pt x="131" y="570"/>
                    </a:lnTo>
                    <a:lnTo>
                      <a:pt x="129" y="576"/>
                    </a:lnTo>
                    <a:lnTo>
                      <a:pt x="125" y="582"/>
                    </a:lnTo>
                    <a:lnTo>
                      <a:pt x="119" y="589"/>
                    </a:lnTo>
                    <a:lnTo>
                      <a:pt x="112" y="594"/>
                    </a:lnTo>
                    <a:lnTo>
                      <a:pt x="104" y="600"/>
                    </a:lnTo>
                    <a:lnTo>
                      <a:pt x="94" y="607"/>
                    </a:lnTo>
                    <a:lnTo>
                      <a:pt x="85" y="612"/>
                    </a:lnTo>
                    <a:lnTo>
                      <a:pt x="64" y="623"/>
                    </a:lnTo>
                    <a:lnTo>
                      <a:pt x="42" y="633"/>
                    </a:lnTo>
                    <a:lnTo>
                      <a:pt x="20" y="640"/>
                    </a:lnTo>
                    <a:lnTo>
                      <a:pt x="0" y="646"/>
                    </a:lnTo>
                    <a:lnTo>
                      <a:pt x="0" y="653"/>
                    </a:lnTo>
                    <a:lnTo>
                      <a:pt x="8" y="656"/>
                    </a:lnTo>
                    <a:lnTo>
                      <a:pt x="18" y="660"/>
                    </a:lnTo>
                    <a:lnTo>
                      <a:pt x="25" y="665"/>
                    </a:lnTo>
                    <a:lnTo>
                      <a:pt x="34" y="670"/>
                    </a:lnTo>
                    <a:lnTo>
                      <a:pt x="47" y="680"/>
                    </a:lnTo>
                    <a:lnTo>
                      <a:pt x="60" y="692"/>
                    </a:lnTo>
                    <a:lnTo>
                      <a:pt x="71" y="703"/>
                    </a:lnTo>
                    <a:lnTo>
                      <a:pt x="82" y="714"/>
                    </a:lnTo>
                    <a:lnTo>
                      <a:pt x="91" y="725"/>
                    </a:lnTo>
                    <a:lnTo>
                      <a:pt x="101" y="735"/>
                    </a:lnTo>
                    <a:lnTo>
                      <a:pt x="106" y="739"/>
                    </a:lnTo>
                    <a:lnTo>
                      <a:pt x="110" y="742"/>
                    </a:lnTo>
                    <a:lnTo>
                      <a:pt x="115" y="745"/>
                    </a:lnTo>
                    <a:lnTo>
                      <a:pt x="120" y="746"/>
                    </a:lnTo>
                    <a:lnTo>
                      <a:pt x="125" y="747"/>
                    </a:lnTo>
                    <a:lnTo>
                      <a:pt x="129" y="747"/>
                    </a:lnTo>
                    <a:lnTo>
                      <a:pt x="134" y="746"/>
                    </a:lnTo>
                    <a:lnTo>
                      <a:pt x="140" y="745"/>
                    </a:lnTo>
                    <a:lnTo>
                      <a:pt x="161" y="737"/>
                    </a:lnTo>
                    <a:lnTo>
                      <a:pt x="186" y="727"/>
                    </a:lnTo>
                    <a:lnTo>
                      <a:pt x="199" y="723"/>
                    </a:lnTo>
                    <a:lnTo>
                      <a:pt x="215" y="720"/>
                    </a:lnTo>
                    <a:lnTo>
                      <a:pt x="222" y="719"/>
                    </a:lnTo>
                    <a:lnTo>
                      <a:pt x="231" y="719"/>
                    </a:lnTo>
                    <a:lnTo>
                      <a:pt x="240" y="719"/>
                    </a:lnTo>
                    <a:lnTo>
                      <a:pt x="250" y="721"/>
                    </a:lnTo>
                    <a:lnTo>
                      <a:pt x="259" y="723"/>
                    </a:lnTo>
                    <a:lnTo>
                      <a:pt x="270" y="725"/>
                    </a:lnTo>
                    <a:lnTo>
                      <a:pt x="280" y="729"/>
                    </a:lnTo>
                    <a:lnTo>
                      <a:pt x="292" y="735"/>
                    </a:lnTo>
                    <a:lnTo>
                      <a:pt x="303" y="741"/>
                    </a:lnTo>
                    <a:lnTo>
                      <a:pt x="315" y="748"/>
                    </a:lnTo>
                    <a:lnTo>
                      <a:pt x="328" y="757"/>
                    </a:lnTo>
                    <a:lnTo>
                      <a:pt x="341" y="766"/>
                    </a:lnTo>
                    <a:lnTo>
                      <a:pt x="349" y="772"/>
                    </a:lnTo>
                    <a:lnTo>
                      <a:pt x="358" y="777"/>
                    </a:lnTo>
                    <a:lnTo>
                      <a:pt x="365" y="780"/>
                    </a:lnTo>
                    <a:lnTo>
                      <a:pt x="373" y="783"/>
                    </a:lnTo>
                    <a:lnTo>
                      <a:pt x="381" y="785"/>
                    </a:lnTo>
                    <a:lnTo>
                      <a:pt x="388" y="786"/>
                    </a:lnTo>
                    <a:lnTo>
                      <a:pt x="396" y="786"/>
                    </a:lnTo>
                    <a:lnTo>
                      <a:pt x="403" y="786"/>
                    </a:lnTo>
                    <a:lnTo>
                      <a:pt x="410" y="785"/>
                    </a:lnTo>
                    <a:lnTo>
                      <a:pt x="418" y="783"/>
                    </a:lnTo>
                    <a:lnTo>
                      <a:pt x="425" y="781"/>
                    </a:lnTo>
                    <a:lnTo>
                      <a:pt x="432" y="779"/>
                    </a:lnTo>
                    <a:lnTo>
                      <a:pt x="447" y="772"/>
                    </a:lnTo>
                    <a:lnTo>
                      <a:pt x="462" y="764"/>
                    </a:lnTo>
                    <a:lnTo>
                      <a:pt x="492" y="745"/>
                    </a:lnTo>
                    <a:lnTo>
                      <a:pt x="525" y="724"/>
                    </a:lnTo>
                    <a:lnTo>
                      <a:pt x="542" y="715"/>
                    </a:lnTo>
                    <a:lnTo>
                      <a:pt x="560" y="705"/>
                    </a:lnTo>
                    <a:lnTo>
                      <a:pt x="580" y="697"/>
                    </a:lnTo>
                    <a:lnTo>
                      <a:pt x="601" y="691"/>
                    </a:lnTo>
                    <a:lnTo>
                      <a:pt x="612" y="676"/>
                    </a:lnTo>
                    <a:lnTo>
                      <a:pt x="623" y="658"/>
                    </a:lnTo>
                    <a:lnTo>
                      <a:pt x="635" y="638"/>
                    </a:lnTo>
                    <a:lnTo>
                      <a:pt x="647" y="617"/>
                    </a:lnTo>
                    <a:lnTo>
                      <a:pt x="671" y="571"/>
                    </a:lnTo>
                    <a:lnTo>
                      <a:pt x="698" y="525"/>
                    </a:lnTo>
                    <a:lnTo>
                      <a:pt x="711" y="504"/>
                    </a:lnTo>
                    <a:lnTo>
                      <a:pt x="725" y="484"/>
                    </a:lnTo>
                    <a:lnTo>
                      <a:pt x="739" y="466"/>
                    </a:lnTo>
                    <a:lnTo>
                      <a:pt x="753" y="451"/>
                    </a:lnTo>
                    <a:lnTo>
                      <a:pt x="760" y="445"/>
                    </a:lnTo>
                    <a:lnTo>
                      <a:pt x="767" y="440"/>
                    </a:lnTo>
                    <a:lnTo>
                      <a:pt x="774" y="436"/>
                    </a:lnTo>
                    <a:lnTo>
                      <a:pt x="782" y="433"/>
                    </a:lnTo>
                    <a:lnTo>
                      <a:pt x="788" y="430"/>
                    </a:lnTo>
                    <a:lnTo>
                      <a:pt x="795" y="429"/>
                    </a:lnTo>
                    <a:lnTo>
                      <a:pt x="803" y="429"/>
                    </a:lnTo>
                    <a:lnTo>
                      <a:pt x="810" y="431"/>
                    </a:lnTo>
                    <a:lnTo>
                      <a:pt x="833" y="437"/>
                    </a:lnTo>
                    <a:lnTo>
                      <a:pt x="856" y="440"/>
                    </a:lnTo>
                    <a:lnTo>
                      <a:pt x="880" y="442"/>
                    </a:lnTo>
                    <a:lnTo>
                      <a:pt x="904" y="442"/>
                    </a:lnTo>
                    <a:lnTo>
                      <a:pt x="928" y="440"/>
                    </a:lnTo>
                    <a:lnTo>
                      <a:pt x="953" y="436"/>
                    </a:lnTo>
                    <a:lnTo>
                      <a:pt x="965" y="433"/>
                    </a:lnTo>
                    <a:lnTo>
                      <a:pt x="977" y="429"/>
                    </a:lnTo>
                    <a:lnTo>
                      <a:pt x="988" y="425"/>
                    </a:lnTo>
                    <a:lnTo>
                      <a:pt x="1001" y="421"/>
                    </a:lnTo>
                    <a:lnTo>
                      <a:pt x="1012" y="416"/>
                    </a:lnTo>
                    <a:lnTo>
                      <a:pt x="1024" y="409"/>
                    </a:lnTo>
                    <a:lnTo>
                      <a:pt x="1034" y="403"/>
                    </a:lnTo>
                    <a:lnTo>
                      <a:pt x="1046" y="396"/>
                    </a:lnTo>
                    <a:lnTo>
                      <a:pt x="1056" y="388"/>
                    </a:lnTo>
                    <a:lnTo>
                      <a:pt x="1068" y="380"/>
                    </a:lnTo>
                    <a:lnTo>
                      <a:pt x="1078" y="371"/>
                    </a:lnTo>
                    <a:lnTo>
                      <a:pt x="1088" y="361"/>
                    </a:lnTo>
                    <a:lnTo>
                      <a:pt x="1098" y="350"/>
                    </a:lnTo>
                    <a:lnTo>
                      <a:pt x="1108" y="339"/>
                    </a:lnTo>
                    <a:lnTo>
                      <a:pt x="1117" y="327"/>
                    </a:lnTo>
                    <a:lnTo>
                      <a:pt x="1126" y="314"/>
                    </a:lnTo>
                    <a:lnTo>
                      <a:pt x="1134" y="300"/>
                    </a:lnTo>
                    <a:lnTo>
                      <a:pt x="1142" y="286"/>
                    </a:lnTo>
                    <a:lnTo>
                      <a:pt x="1151" y="270"/>
                    </a:lnTo>
                    <a:lnTo>
                      <a:pt x="1158" y="254"/>
                    </a:lnTo>
                    <a:lnTo>
                      <a:pt x="1146" y="241"/>
                    </a:lnTo>
                    <a:lnTo>
                      <a:pt x="1128" y="222"/>
                    </a:lnTo>
                    <a:lnTo>
                      <a:pt x="1116" y="211"/>
                    </a:lnTo>
                    <a:lnTo>
                      <a:pt x="1105" y="201"/>
                    </a:lnTo>
                    <a:lnTo>
                      <a:pt x="1090" y="190"/>
                    </a:lnTo>
                    <a:lnTo>
                      <a:pt x="1074" y="181"/>
                    </a:lnTo>
                    <a:lnTo>
                      <a:pt x="1057" y="171"/>
                    </a:lnTo>
                    <a:lnTo>
                      <a:pt x="1039" y="165"/>
                    </a:lnTo>
                    <a:lnTo>
                      <a:pt x="1029" y="162"/>
                    </a:lnTo>
                    <a:lnTo>
                      <a:pt x="1019" y="160"/>
                    </a:lnTo>
                    <a:lnTo>
                      <a:pt x="1008" y="158"/>
                    </a:lnTo>
                    <a:lnTo>
                      <a:pt x="997" y="157"/>
                    </a:lnTo>
                    <a:lnTo>
                      <a:pt x="985" y="157"/>
                    </a:lnTo>
                    <a:lnTo>
                      <a:pt x="974" y="157"/>
                    </a:lnTo>
                    <a:lnTo>
                      <a:pt x="961" y="158"/>
                    </a:lnTo>
                    <a:lnTo>
                      <a:pt x="947" y="160"/>
                    </a:lnTo>
                    <a:lnTo>
                      <a:pt x="935" y="163"/>
                    </a:lnTo>
                    <a:lnTo>
                      <a:pt x="921" y="167"/>
                    </a:lnTo>
                    <a:lnTo>
                      <a:pt x="906" y="172"/>
                    </a:lnTo>
                    <a:lnTo>
                      <a:pt x="892" y="178"/>
                    </a:lnTo>
                    <a:lnTo>
                      <a:pt x="894" y="158"/>
                    </a:lnTo>
                    <a:lnTo>
                      <a:pt x="897" y="142"/>
                    </a:lnTo>
                    <a:lnTo>
                      <a:pt x="900" y="127"/>
                    </a:lnTo>
                    <a:lnTo>
                      <a:pt x="905" y="116"/>
                    </a:lnTo>
                    <a:lnTo>
                      <a:pt x="910" y="105"/>
                    </a:lnTo>
                    <a:lnTo>
                      <a:pt x="915" y="97"/>
                    </a:lnTo>
                    <a:lnTo>
                      <a:pt x="920" y="90"/>
                    </a:lnTo>
                    <a:lnTo>
                      <a:pt x="925" y="83"/>
                    </a:lnTo>
                    <a:lnTo>
                      <a:pt x="929" y="77"/>
                    </a:lnTo>
                    <a:lnTo>
                      <a:pt x="934" y="70"/>
                    </a:lnTo>
                    <a:lnTo>
                      <a:pt x="937" y="63"/>
                    </a:lnTo>
                    <a:lnTo>
                      <a:pt x="938" y="55"/>
                    </a:lnTo>
                    <a:lnTo>
                      <a:pt x="939" y="46"/>
                    </a:lnTo>
                    <a:lnTo>
                      <a:pt x="938" y="35"/>
                    </a:lnTo>
                    <a:lnTo>
                      <a:pt x="935" y="22"/>
                    </a:lnTo>
                    <a:lnTo>
                      <a:pt x="929" y="7"/>
                    </a:lnTo>
                    <a:lnTo>
                      <a:pt x="791" y="0"/>
                    </a:lnTo>
                    <a:lnTo>
                      <a:pt x="760" y="29"/>
                    </a:lnTo>
                    <a:lnTo>
                      <a:pt x="729" y="54"/>
                    </a:lnTo>
                    <a:lnTo>
                      <a:pt x="713" y="65"/>
                    </a:lnTo>
                    <a:lnTo>
                      <a:pt x="698" y="77"/>
                    </a:lnTo>
                    <a:lnTo>
                      <a:pt x="682" y="86"/>
                    </a:lnTo>
                    <a:lnTo>
                      <a:pt x="666" y="97"/>
                    </a:lnTo>
                    <a:lnTo>
                      <a:pt x="648" y="105"/>
                    </a:lnTo>
                    <a:lnTo>
                      <a:pt x="632" y="114"/>
                    </a:lnTo>
                    <a:lnTo>
                      <a:pt x="614" y="120"/>
                    </a:lnTo>
                    <a:lnTo>
                      <a:pt x="595" y="126"/>
                    </a:lnTo>
                    <a:lnTo>
                      <a:pt x="576" y="132"/>
                    </a:lnTo>
                    <a:lnTo>
                      <a:pt x="555" y="136"/>
                    </a:lnTo>
                    <a:lnTo>
                      <a:pt x="534" y="138"/>
                    </a:lnTo>
                    <a:lnTo>
                      <a:pt x="512" y="140"/>
                    </a:lnTo>
                    <a:lnTo>
                      <a:pt x="506" y="150"/>
                    </a:lnTo>
                    <a:lnTo>
                      <a:pt x="500" y="160"/>
                    </a:lnTo>
                    <a:lnTo>
                      <a:pt x="496" y="168"/>
                    </a:lnTo>
                    <a:lnTo>
                      <a:pt x="492" y="177"/>
                    </a:lnTo>
                    <a:lnTo>
                      <a:pt x="490" y="185"/>
                    </a:lnTo>
                    <a:lnTo>
                      <a:pt x="488" y="196"/>
                    </a:lnTo>
                    <a:lnTo>
                      <a:pt x="487" y="207"/>
                    </a:lnTo>
                    <a:lnTo>
                      <a:pt x="487" y="223"/>
                    </a:lnTo>
                    <a:lnTo>
                      <a:pt x="487" y="227"/>
                    </a:lnTo>
                    <a:lnTo>
                      <a:pt x="486" y="232"/>
                    </a:lnTo>
                    <a:lnTo>
                      <a:pt x="485" y="236"/>
                    </a:lnTo>
                    <a:lnTo>
                      <a:pt x="483" y="241"/>
                    </a:lnTo>
                    <a:lnTo>
                      <a:pt x="477" y="247"/>
                    </a:lnTo>
                    <a:lnTo>
                      <a:pt x="471" y="252"/>
                    </a:lnTo>
                    <a:lnTo>
                      <a:pt x="455" y="262"/>
                    </a:lnTo>
                    <a:lnTo>
                      <a:pt x="436" y="270"/>
                    </a:lnTo>
                    <a:lnTo>
                      <a:pt x="427" y="274"/>
                    </a:lnTo>
                    <a:lnTo>
                      <a:pt x="418" y="279"/>
                    </a:lnTo>
                    <a:lnTo>
                      <a:pt x="409" y="285"/>
                    </a:lnTo>
                    <a:lnTo>
                      <a:pt x="402" y="292"/>
                    </a:lnTo>
                    <a:lnTo>
                      <a:pt x="398" y="295"/>
                    </a:lnTo>
                    <a:lnTo>
                      <a:pt x="394" y="300"/>
                    </a:lnTo>
                    <a:lnTo>
                      <a:pt x="392" y="305"/>
                    </a:lnTo>
                    <a:lnTo>
                      <a:pt x="390" y="310"/>
                    </a:lnTo>
                    <a:lnTo>
                      <a:pt x="388" y="316"/>
                    </a:lnTo>
                    <a:lnTo>
                      <a:pt x="387" y="322"/>
                    </a:lnTo>
                    <a:lnTo>
                      <a:pt x="386" y="329"/>
                    </a:lnTo>
                    <a:lnTo>
                      <a:pt x="386" y="336"/>
                    </a:lnTo>
                    <a:lnTo>
                      <a:pt x="386" y="341"/>
                    </a:lnTo>
                    <a:lnTo>
                      <a:pt x="388" y="347"/>
                    </a:lnTo>
                    <a:lnTo>
                      <a:pt x="390" y="351"/>
                    </a:lnTo>
                    <a:lnTo>
                      <a:pt x="394" y="355"/>
                    </a:lnTo>
                    <a:lnTo>
                      <a:pt x="399" y="358"/>
                    </a:lnTo>
                    <a:lnTo>
                      <a:pt x="404" y="360"/>
                    </a:lnTo>
                    <a:lnTo>
                      <a:pt x="409" y="362"/>
                    </a:lnTo>
                    <a:lnTo>
                      <a:pt x="415" y="364"/>
                    </a:lnTo>
                    <a:lnTo>
                      <a:pt x="429" y="367"/>
                    </a:lnTo>
                    <a:lnTo>
                      <a:pt x="445" y="370"/>
                    </a:lnTo>
                    <a:lnTo>
                      <a:pt x="459" y="372"/>
                    </a:lnTo>
                    <a:lnTo>
                      <a:pt x="474" y="374"/>
                    </a:lnTo>
                    <a:lnTo>
                      <a:pt x="475" y="384"/>
                    </a:lnTo>
                    <a:lnTo>
                      <a:pt x="476" y="393"/>
                    </a:lnTo>
                    <a:lnTo>
                      <a:pt x="478" y="400"/>
                    </a:lnTo>
                    <a:lnTo>
                      <a:pt x="480" y="406"/>
                    </a:lnTo>
                    <a:lnTo>
                      <a:pt x="483" y="414"/>
                    </a:lnTo>
                    <a:lnTo>
                      <a:pt x="485" y="421"/>
                    </a:lnTo>
                    <a:lnTo>
                      <a:pt x="487" y="431"/>
                    </a:lnTo>
                    <a:lnTo>
                      <a:pt x="487" y="444"/>
                    </a:lnTo>
                    <a:lnTo>
                      <a:pt x="487" y="448"/>
                    </a:lnTo>
                    <a:lnTo>
                      <a:pt x="486" y="452"/>
                    </a:lnTo>
                    <a:lnTo>
                      <a:pt x="485" y="456"/>
                    </a:lnTo>
                    <a:lnTo>
                      <a:pt x="483" y="460"/>
                    </a:lnTo>
                    <a:lnTo>
                      <a:pt x="476" y="468"/>
                    </a:lnTo>
                    <a:lnTo>
                      <a:pt x="469" y="476"/>
                    </a:lnTo>
                    <a:lnTo>
                      <a:pt x="461" y="483"/>
                    </a:lnTo>
                    <a:lnTo>
                      <a:pt x="450" y="489"/>
                    </a:lnTo>
                    <a:lnTo>
                      <a:pt x="439" y="495"/>
                    </a:lnTo>
                    <a:lnTo>
                      <a:pt x="426" y="502"/>
                    </a:lnTo>
                    <a:lnTo>
                      <a:pt x="413" y="507"/>
                    </a:lnTo>
                    <a:lnTo>
                      <a:pt x="400" y="511"/>
                    </a:lnTo>
                    <a:lnTo>
                      <a:pt x="386" y="515"/>
                    </a:lnTo>
                    <a:lnTo>
                      <a:pt x="372" y="520"/>
                    </a:lnTo>
                    <a:lnTo>
                      <a:pt x="359" y="522"/>
                    </a:lnTo>
                    <a:lnTo>
                      <a:pt x="346" y="524"/>
                    </a:lnTo>
                    <a:lnTo>
                      <a:pt x="334" y="526"/>
                    </a:lnTo>
                    <a:lnTo>
                      <a:pt x="322" y="526"/>
                    </a:lnTo>
                    <a:lnTo>
                      <a:pt x="309" y="525"/>
                    </a:lnTo>
                    <a:lnTo>
                      <a:pt x="296" y="522"/>
                    </a:lnTo>
                    <a:lnTo>
                      <a:pt x="282" y="517"/>
                    </a:lnTo>
                    <a:lnTo>
                      <a:pt x="269" y="512"/>
                    </a:lnTo>
                    <a:lnTo>
                      <a:pt x="255" y="506"/>
                    </a:lnTo>
                    <a:lnTo>
                      <a:pt x="241" y="498"/>
                    </a:lnTo>
                    <a:lnTo>
                      <a:pt x="229" y="490"/>
                    </a:lnTo>
                    <a:lnTo>
                      <a:pt x="217" y="482"/>
                    </a:lnTo>
                    <a:lnTo>
                      <a:pt x="196" y="465"/>
                    </a:lnTo>
                    <a:lnTo>
                      <a:pt x="179" y="451"/>
                    </a:lnTo>
                    <a:lnTo>
                      <a:pt x="168" y="441"/>
                    </a:lnTo>
                    <a:lnTo>
                      <a:pt x="164" y="438"/>
                    </a:lnTo>
                    <a:lnTo>
                      <a:pt x="138" y="52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430" y="1802"/>
                <a:ext cx="267" cy="250"/>
              </a:xfrm>
              <a:custGeom>
                <a:avLst/>
                <a:gdLst>
                  <a:gd name="T0" fmla="*/ 262 w 1240"/>
                  <a:gd name="T1" fmla="*/ 128 h 1132"/>
                  <a:gd name="T2" fmla="*/ 220 w 1240"/>
                  <a:gd name="T3" fmla="*/ 121 h 1132"/>
                  <a:gd name="T4" fmla="*/ 186 w 1240"/>
                  <a:gd name="T5" fmla="*/ 113 h 1132"/>
                  <a:gd name="T6" fmla="*/ 171 w 1240"/>
                  <a:gd name="T7" fmla="*/ 103 h 1132"/>
                  <a:gd name="T8" fmla="*/ 163 w 1240"/>
                  <a:gd name="T9" fmla="*/ 101 h 1132"/>
                  <a:gd name="T10" fmla="*/ 151 w 1240"/>
                  <a:gd name="T11" fmla="*/ 106 h 1132"/>
                  <a:gd name="T12" fmla="*/ 142 w 1240"/>
                  <a:gd name="T13" fmla="*/ 97 h 1132"/>
                  <a:gd name="T14" fmla="*/ 126 w 1240"/>
                  <a:gd name="T15" fmla="*/ 62 h 1132"/>
                  <a:gd name="T16" fmla="*/ 131 w 1240"/>
                  <a:gd name="T17" fmla="*/ 55 h 1132"/>
                  <a:gd name="T18" fmla="*/ 134 w 1240"/>
                  <a:gd name="T19" fmla="*/ 39 h 1132"/>
                  <a:gd name="T20" fmla="*/ 144 w 1240"/>
                  <a:gd name="T21" fmla="*/ 28 h 1132"/>
                  <a:gd name="T22" fmla="*/ 147 w 1240"/>
                  <a:gd name="T23" fmla="*/ 20 h 1132"/>
                  <a:gd name="T24" fmla="*/ 149 w 1240"/>
                  <a:gd name="T25" fmla="*/ 18 h 1132"/>
                  <a:gd name="T26" fmla="*/ 143 w 1240"/>
                  <a:gd name="T27" fmla="*/ 15 h 1132"/>
                  <a:gd name="T28" fmla="*/ 120 w 1240"/>
                  <a:gd name="T29" fmla="*/ 23 h 1132"/>
                  <a:gd name="T30" fmla="*/ 113 w 1240"/>
                  <a:gd name="T31" fmla="*/ 23 h 1132"/>
                  <a:gd name="T32" fmla="*/ 108 w 1240"/>
                  <a:gd name="T33" fmla="*/ 14 h 1132"/>
                  <a:gd name="T34" fmla="*/ 99 w 1240"/>
                  <a:gd name="T35" fmla="*/ 2 h 1132"/>
                  <a:gd name="T36" fmla="*/ 67 w 1240"/>
                  <a:gd name="T37" fmla="*/ 10 h 1132"/>
                  <a:gd name="T38" fmla="*/ 48 w 1240"/>
                  <a:gd name="T39" fmla="*/ 19 h 1132"/>
                  <a:gd name="T40" fmla="*/ 37 w 1240"/>
                  <a:gd name="T41" fmla="*/ 24 h 1132"/>
                  <a:gd name="T42" fmla="*/ 31 w 1240"/>
                  <a:gd name="T43" fmla="*/ 27 h 1132"/>
                  <a:gd name="T44" fmla="*/ 26 w 1240"/>
                  <a:gd name="T45" fmla="*/ 34 h 1132"/>
                  <a:gd name="T46" fmla="*/ 6 w 1240"/>
                  <a:gd name="T47" fmla="*/ 50 h 1132"/>
                  <a:gd name="T48" fmla="*/ 1 w 1240"/>
                  <a:gd name="T49" fmla="*/ 60 h 1132"/>
                  <a:gd name="T50" fmla="*/ 1 w 1240"/>
                  <a:gd name="T51" fmla="*/ 73 h 1132"/>
                  <a:gd name="T52" fmla="*/ 8 w 1240"/>
                  <a:gd name="T53" fmla="*/ 81 h 1132"/>
                  <a:gd name="T54" fmla="*/ 23 w 1240"/>
                  <a:gd name="T55" fmla="*/ 86 h 1132"/>
                  <a:gd name="T56" fmla="*/ 36 w 1240"/>
                  <a:gd name="T57" fmla="*/ 92 h 1132"/>
                  <a:gd name="T58" fmla="*/ 38 w 1240"/>
                  <a:gd name="T59" fmla="*/ 103 h 1132"/>
                  <a:gd name="T60" fmla="*/ 33 w 1240"/>
                  <a:gd name="T61" fmla="*/ 120 h 1132"/>
                  <a:gd name="T62" fmla="*/ 34 w 1240"/>
                  <a:gd name="T63" fmla="*/ 141 h 1132"/>
                  <a:gd name="T64" fmla="*/ 40 w 1240"/>
                  <a:gd name="T65" fmla="*/ 158 h 1132"/>
                  <a:gd name="T66" fmla="*/ 49 w 1240"/>
                  <a:gd name="T67" fmla="*/ 172 h 1132"/>
                  <a:gd name="T68" fmla="*/ 61 w 1240"/>
                  <a:gd name="T69" fmla="*/ 182 h 1132"/>
                  <a:gd name="T70" fmla="*/ 76 w 1240"/>
                  <a:gd name="T71" fmla="*/ 188 h 1132"/>
                  <a:gd name="T72" fmla="*/ 85 w 1240"/>
                  <a:gd name="T73" fmla="*/ 197 h 1132"/>
                  <a:gd name="T74" fmla="*/ 85 w 1240"/>
                  <a:gd name="T75" fmla="*/ 206 h 1132"/>
                  <a:gd name="T76" fmla="*/ 91 w 1240"/>
                  <a:gd name="T77" fmla="*/ 216 h 1132"/>
                  <a:gd name="T78" fmla="*/ 119 w 1240"/>
                  <a:gd name="T79" fmla="*/ 228 h 1132"/>
                  <a:gd name="T80" fmla="*/ 119 w 1240"/>
                  <a:gd name="T81" fmla="*/ 213 h 1132"/>
                  <a:gd name="T82" fmla="*/ 120 w 1240"/>
                  <a:gd name="T83" fmla="*/ 206 h 1132"/>
                  <a:gd name="T84" fmla="*/ 129 w 1240"/>
                  <a:gd name="T85" fmla="*/ 205 h 1132"/>
                  <a:gd name="T86" fmla="*/ 157 w 1240"/>
                  <a:gd name="T87" fmla="*/ 210 h 1132"/>
                  <a:gd name="T88" fmla="*/ 164 w 1240"/>
                  <a:gd name="T89" fmla="*/ 205 h 1132"/>
                  <a:gd name="T90" fmla="*/ 171 w 1240"/>
                  <a:gd name="T91" fmla="*/ 200 h 1132"/>
                  <a:gd name="T92" fmla="*/ 185 w 1240"/>
                  <a:gd name="T93" fmla="*/ 209 h 1132"/>
                  <a:gd name="T94" fmla="*/ 191 w 1240"/>
                  <a:gd name="T95" fmla="*/ 215 h 1132"/>
                  <a:gd name="T96" fmla="*/ 196 w 1240"/>
                  <a:gd name="T97" fmla="*/ 224 h 1132"/>
                  <a:gd name="T98" fmla="*/ 211 w 1240"/>
                  <a:gd name="T99" fmla="*/ 235 h 1132"/>
                  <a:gd name="T100" fmla="*/ 220 w 1240"/>
                  <a:gd name="T101" fmla="*/ 243 h 1132"/>
                  <a:gd name="T102" fmla="*/ 235 w 1240"/>
                  <a:gd name="T103" fmla="*/ 248 h 1132"/>
                  <a:gd name="T104" fmla="*/ 254 w 1240"/>
                  <a:gd name="T105" fmla="*/ 231 h 1132"/>
                  <a:gd name="T106" fmla="*/ 262 w 1240"/>
                  <a:gd name="T107" fmla="*/ 215 h 1132"/>
                  <a:gd name="T108" fmla="*/ 257 w 1240"/>
                  <a:gd name="T109" fmla="*/ 210 h 1132"/>
                  <a:gd name="T110" fmla="*/ 218 w 1240"/>
                  <a:gd name="T111" fmla="*/ 177 h 1132"/>
                  <a:gd name="T112" fmla="*/ 234 w 1240"/>
                  <a:gd name="T113" fmla="*/ 176 h 1132"/>
                  <a:gd name="T114" fmla="*/ 252 w 1240"/>
                  <a:gd name="T115" fmla="*/ 167 h 1132"/>
                  <a:gd name="T116" fmla="*/ 259 w 1240"/>
                  <a:gd name="T117" fmla="*/ 157 h 1132"/>
                  <a:gd name="T118" fmla="*/ 264 w 1240"/>
                  <a:gd name="T119" fmla="*/ 136 h 11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40"/>
                  <a:gd name="T181" fmla="*/ 0 h 1132"/>
                  <a:gd name="T182" fmla="*/ 1240 w 1240"/>
                  <a:gd name="T183" fmla="*/ 1132 h 11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40" h="1132">
                    <a:moveTo>
                      <a:pt x="1240" y="601"/>
                    </a:moveTo>
                    <a:lnTo>
                      <a:pt x="1239" y="596"/>
                    </a:lnTo>
                    <a:lnTo>
                      <a:pt x="1236" y="592"/>
                    </a:lnTo>
                    <a:lnTo>
                      <a:pt x="1231" y="589"/>
                    </a:lnTo>
                    <a:lnTo>
                      <a:pt x="1224" y="585"/>
                    </a:lnTo>
                    <a:lnTo>
                      <a:pt x="1216" y="581"/>
                    </a:lnTo>
                    <a:lnTo>
                      <a:pt x="1206" y="578"/>
                    </a:lnTo>
                    <a:lnTo>
                      <a:pt x="1196" y="576"/>
                    </a:lnTo>
                    <a:lnTo>
                      <a:pt x="1183" y="573"/>
                    </a:lnTo>
                    <a:lnTo>
                      <a:pt x="1127" y="564"/>
                    </a:lnTo>
                    <a:lnTo>
                      <a:pt x="1057" y="554"/>
                    </a:lnTo>
                    <a:lnTo>
                      <a:pt x="1022" y="549"/>
                    </a:lnTo>
                    <a:lnTo>
                      <a:pt x="985" y="543"/>
                    </a:lnTo>
                    <a:lnTo>
                      <a:pt x="948" y="535"/>
                    </a:lnTo>
                    <a:lnTo>
                      <a:pt x="914" y="527"/>
                    </a:lnTo>
                    <a:lnTo>
                      <a:pt x="897" y="523"/>
                    </a:lnTo>
                    <a:lnTo>
                      <a:pt x="881" y="517"/>
                    </a:lnTo>
                    <a:lnTo>
                      <a:pt x="865" y="511"/>
                    </a:lnTo>
                    <a:lnTo>
                      <a:pt x="852" y="505"/>
                    </a:lnTo>
                    <a:lnTo>
                      <a:pt x="838" y="499"/>
                    </a:lnTo>
                    <a:lnTo>
                      <a:pt x="826" y="491"/>
                    </a:lnTo>
                    <a:lnTo>
                      <a:pt x="814" y="483"/>
                    </a:lnTo>
                    <a:lnTo>
                      <a:pt x="804" y="474"/>
                    </a:lnTo>
                    <a:lnTo>
                      <a:pt x="796" y="468"/>
                    </a:lnTo>
                    <a:lnTo>
                      <a:pt x="788" y="464"/>
                    </a:lnTo>
                    <a:lnTo>
                      <a:pt x="782" y="461"/>
                    </a:lnTo>
                    <a:lnTo>
                      <a:pt x="775" y="459"/>
                    </a:lnTo>
                    <a:lnTo>
                      <a:pt x="769" y="458"/>
                    </a:lnTo>
                    <a:lnTo>
                      <a:pt x="764" y="458"/>
                    </a:lnTo>
                    <a:lnTo>
                      <a:pt x="758" y="459"/>
                    </a:lnTo>
                    <a:lnTo>
                      <a:pt x="753" y="461"/>
                    </a:lnTo>
                    <a:lnTo>
                      <a:pt x="734" y="471"/>
                    </a:lnTo>
                    <a:lnTo>
                      <a:pt x="715" y="480"/>
                    </a:lnTo>
                    <a:lnTo>
                      <a:pt x="711" y="480"/>
                    </a:lnTo>
                    <a:lnTo>
                      <a:pt x="706" y="480"/>
                    </a:lnTo>
                    <a:lnTo>
                      <a:pt x="700" y="478"/>
                    </a:lnTo>
                    <a:lnTo>
                      <a:pt x="694" y="474"/>
                    </a:lnTo>
                    <a:lnTo>
                      <a:pt x="688" y="470"/>
                    </a:lnTo>
                    <a:lnTo>
                      <a:pt x="681" y="465"/>
                    </a:lnTo>
                    <a:lnTo>
                      <a:pt x="673" y="458"/>
                    </a:lnTo>
                    <a:lnTo>
                      <a:pt x="666" y="448"/>
                    </a:lnTo>
                    <a:lnTo>
                      <a:pt x="658" y="437"/>
                    </a:lnTo>
                    <a:lnTo>
                      <a:pt x="648" y="423"/>
                    </a:lnTo>
                    <a:lnTo>
                      <a:pt x="638" y="406"/>
                    </a:lnTo>
                    <a:lnTo>
                      <a:pt x="627" y="387"/>
                    </a:lnTo>
                    <a:lnTo>
                      <a:pt x="603" y="342"/>
                    </a:lnTo>
                    <a:lnTo>
                      <a:pt x="576" y="285"/>
                    </a:lnTo>
                    <a:lnTo>
                      <a:pt x="585" y="283"/>
                    </a:lnTo>
                    <a:lnTo>
                      <a:pt x="593" y="279"/>
                    </a:lnTo>
                    <a:lnTo>
                      <a:pt x="598" y="275"/>
                    </a:lnTo>
                    <a:lnTo>
                      <a:pt x="602" y="270"/>
                    </a:lnTo>
                    <a:lnTo>
                      <a:pt x="605" y="265"/>
                    </a:lnTo>
                    <a:lnTo>
                      <a:pt x="607" y="257"/>
                    </a:lnTo>
                    <a:lnTo>
                      <a:pt x="607" y="250"/>
                    </a:lnTo>
                    <a:lnTo>
                      <a:pt x="608" y="242"/>
                    </a:lnTo>
                    <a:lnTo>
                      <a:pt x="608" y="223"/>
                    </a:lnTo>
                    <a:lnTo>
                      <a:pt x="611" y="204"/>
                    </a:lnTo>
                    <a:lnTo>
                      <a:pt x="613" y="193"/>
                    </a:lnTo>
                    <a:lnTo>
                      <a:pt x="616" y="184"/>
                    </a:lnTo>
                    <a:lnTo>
                      <a:pt x="620" y="175"/>
                    </a:lnTo>
                    <a:lnTo>
                      <a:pt x="626" y="164"/>
                    </a:lnTo>
                    <a:lnTo>
                      <a:pt x="635" y="156"/>
                    </a:lnTo>
                    <a:lnTo>
                      <a:pt x="643" y="148"/>
                    </a:lnTo>
                    <a:lnTo>
                      <a:pt x="653" y="142"/>
                    </a:lnTo>
                    <a:lnTo>
                      <a:pt x="662" y="136"/>
                    </a:lnTo>
                    <a:lnTo>
                      <a:pt x="670" y="128"/>
                    </a:lnTo>
                    <a:lnTo>
                      <a:pt x="678" y="121"/>
                    </a:lnTo>
                    <a:lnTo>
                      <a:pt x="680" y="117"/>
                    </a:lnTo>
                    <a:lnTo>
                      <a:pt x="682" y="112"/>
                    </a:lnTo>
                    <a:lnTo>
                      <a:pt x="683" y="106"/>
                    </a:lnTo>
                    <a:lnTo>
                      <a:pt x="684" y="101"/>
                    </a:lnTo>
                    <a:lnTo>
                      <a:pt x="684" y="89"/>
                    </a:lnTo>
                    <a:lnTo>
                      <a:pt x="686" y="83"/>
                    </a:lnTo>
                    <a:lnTo>
                      <a:pt x="687" y="81"/>
                    </a:lnTo>
                    <a:lnTo>
                      <a:pt x="688" y="81"/>
                    </a:lnTo>
                    <a:lnTo>
                      <a:pt x="689" y="81"/>
                    </a:lnTo>
                    <a:lnTo>
                      <a:pt x="690" y="82"/>
                    </a:lnTo>
                    <a:lnTo>
                      <a:pt x="691" y="83"/>
                    </a:lnTo>
                    <a:lnTo>
                      <a:pt x="692" y="83"/>
                    </a:lnTo>
                    <a:lnTo>
                      <a:pt x="691" y="81"/>
                    </a:lnTo>
                    <a:lnTo>
                      <a:pt x="689" y="76"/>
                    </a:lnTo>
                    <a:lnTo>
                      <a:pt x="684" y="63"/>
                    </a:lnTo>
                    <a:lnTo>
                      <a:pt x="666" y="69"/>
                    </a:lnTo>
                    <a:lnTo>
                      <a:pt x="647" y="76"/>
                    </a:lnTo>
                    <a:lnTo>
                      <a:pt x="627" y="83"/>
                    </a:lnTo>
                    <a:lnTo>
                      <a:pt x="607" y="91"/>
                    </a:lnTo>
                    <a:lnTo>
                      <a:pt x="587" y="97"/>
                    </a:lnTo>
                    <a:lnTo>
                      <a:pt x="568" y="102"/>
                    </a:lnTo>
                    <a:lnTo>
                      <a:pt x="558" y="104"/>
                    </a:lnTo>
                    <a:lnTo>
                      <a:pt x="549" y="106"/>
                    </a:lnTo>
                    <a:lnTo>
                      <a:pt x="540" y="107"/>
                    </a:lnTo>
                    <a:lnTo>
                      <a:pt x="532" y="107"/>
                    </a:lnTo>
                    <a:lnTo>
                      <a:pt x="529" y="107"/>
                    </a:lnTo>
                    <a:lnTo>
                      <a:pt x="526" y="106"/>
                    </a:lnTo>
                    <a:lnTo>
                      <a:pt x="523" y="105"/>
                    </a:lnTo>
                    <a:lnTo>
                      <a:pt x="520" y="103"/>
                    </a:lnTo>
                    <a:lnTo>
                      <a:pt x="516" y="98"/>
                    </a:lnTo>
                    <a:lnTo>
                      <a:pt x="511" y="91"/>
                    </a:lnTo>
                    <a:lnTo>
                      <a:pt x="508" y="82"/>
                    </a:lnTo>
                    <a:lnTo>
                      <a:pt x="504" y="74"/>
                    </a:lnTo>
                    <a:lnTo>
                      <a:pt x="500" y="63"/>
                    </a:lnTo>
                    <a:lnTo>
                      <a:pt x="497" y="54"/>
                    </a:lnTo>
                    <a:lnTo>
                      <a:pt x="493" y="34"/>
                    </a:lnTo>
                    <a:lnTo>
                      <a:pt x="490" y="17"/>
                    </a:lnTo>
                    <a:lnTo>
                      <a:pt x="488" y="5"/>
                    </a:lnTo>
                    <a:lnTo>
                      <a:pt x="488" y="0"/>
                    </a:lnTo>
                    <a:lnTo>
                      <a:pt x="459" y="9"/>
                    </a:lnTo>
                    <a:lnTo>
                      <a:pt x="432" y="15"/>
                    </a:lnTo>
                    <a:lnTo>
                      <a:pt x="406" y="21"/>
                    </a:lnTo>
                    <a:lnTo>
                      <a:pt x="379" y="27"/>
                    </a:lnTo>
                    <a:lnTo>
                      <a:pt x="352" y="33"/>
                    </a:lnTo>
                    <a:lnTo>
                      <a:pt x="324" y="41"/>
                    </a:lnTo>
                    <a:lnTo>
                      <a:pt x="311" y="46"/>
                    </a:lnTo>
                    <a:lnTo>
                      <a:pt x="296" y="51"/>
                    </a:lnTo>
                    <a:lnTo>
                      <a:pt x="281" y="57"/>
                    </a:lnTo>
                    <a:lnTo>
                      <a:pt x="265" y="63"/>
                    </a:lnTo>
                    <a:lnTo>
                      <a:pt x="249" y="71"/>
                    </a:lnTo>
                    <a:lnTo>
                      <a:pt x="234" y="78"/>
                    </a:lnTo>
                    <a:lnTo>
                      <a:pt x="222" y="85"/>
                    </a:lnTo>
                    <a:lnTo>
                      <a:pt x="212" y="93"/>
                    </a:lnTo>
                    <a:lnTo>
                      <a:pt x="204" y="99"/>
                    </a:lnTo>
                    <a:lnTo>
                      <a:pt x="194" y="103"/>
                    </a:lnTo>
                    <a:lnTo>
                      <a:pt x="186" y="106"/>
                    </a:lnTo>
                    <a:lnTo>
                      <a:pt x="177" y="107"/>
                    </a:lnTo>
                    <a:lnTo>
                      <a:pt x="172" y="108"/>
                    </a:lnTo>
                    <a:lnTo>
                      <a:pt x="167" y="109"/>
                    </a:lnTo>
                    <a:lnTo>
                      <a:pt x="162" y="112"/>
                    </a:lnTo>
                    <a:lnTo>
                      <a:pt x="156" y="114"/>
                    </a:lnTo>
                    <a:lnTo>
                      <a:pt x="151" y="116"/>
                    </a:lnTo>
                    <a:lnTo>
                      <a:pt x="146" y="118"/>
                    </a:lnTo>
                    <a:lnTo>
                      <a:pt x="143" y="120"/>
                    </a:lnTo>
                    <a:lnTo>
                      <a:pt x="140" y="120"/>
                    </a:lnTo>
                    <a:lnTo>
                      <a:pt x="137" y="126"/>
                    </a:lnTo>
                    <a:lnTo>
                      <a:pt x="135" y="133"/>
                    </a:lnTo>
                    <a:lnTo>
                      <a:pt x="133" y="138"/>
                    </a:lnTo>
                    <a:lnTo>
                      <a:pt x="130" y="144"/>
                    </a:lnTo>
                    <a:lnTo>
                      <a:pt x="122" y="154"/>
                    </a:lnTo>
                    <a:lnTo>
                      <a:pt x="112" y="163"/>
                    </a:lnTo>
                    <a:lnTo>
                      <a:pt x="89" y="180"/>
                    </a:lnTo>
                    <a:lnTo>
                      <a:pt x="65" y="197"/>
                    </a:lnTo>
                    <a:lnTo>
                      <a:pt x="52" y="206"/>
                    </a:lnTo>
                    <a:lnTo>
                      <a:pt x="41" y="215"/>
                    </a:lnTo>
                    <a:lnTo>
                      <a:pt x="29" y="226"/>
                    </a:lnTo>
                    <a:lnTo>
                      <a:pt x="20" y="236"/>
                    </a:lnTo>
                    <a:lnTo>
                      <a:pt x="16" y="243"/>
                    </a:lnTo>
                    <a:lnTo>
                      <a:pt x="12" y="249"/>
                    </a:lnTo>
                    <a:lnTo>
                      <a:pt x="8" y="256"/>
                    </a:lnTo>
                    <a:lnTo>
                      <a:pt x="5" y="264"/>
                    </a:lnTo>
                    <a:lnTo>
                      <a:pt x="3" y="271"/>
                    </a:lnTo>
                    <a:lnTo>
                      <a:pt x="1" y="279"/>
                    </a:lnTo>
                    <a:lnTo>
                      <a:pt x="0" y="288"/>
                    </a:lnTo>
                    <a:lnTo>
                      <a:pt x="0" y="297"/>
                    </a:lnTo>
                    <a:lnTo>
                      <a:pt x="0" y="309"/>
                    </a:lnTo>
                    <a:lnTo>
                      <a:pt x="2" y="320"/>
                    </a:lnTo>
                    <a:lnTo>
                      <a:pt x="4" y="330"/>
                    </a:lnTo>
                    <a:lnTo>
                      <a:pt x="7" y="338"/>
                    </a:lnTo>
                    <a:lnTo>
                      <a:pt x="12" y="345"/>
                    </a:lnTo>
                    <a:lnTo>
                      <a:pt x="17" y="352"/>
                    </a:lnTo>
                    <a:lnTo>
                      <a:pt x="22" y="358"/>
                    </a:lnTo>
                    <a:lnTo>
                      <a:pt x="27" y="363"/>
                    </a:lnTo>
                    <a:lnTo>
                      <a:pt x="35" y="367"/>
                    </a:lnTo>
                    <a:lnTo>
                      <a:pt x="41" y="372"/>
                    </a:lnTo>
                    <a:lnTo>
                      <a:pt x="48" y="375"/>
                    </a:lnTo>
                    <a:lnTo>
                      <a:pt x="56" y="377"/>
                    </a:lnTo>
                    <a:lnTo>
                      <a:pt x="72" y="382"/>
                    </a:lnTo>
                    <a:lnTo>
                      <a:pt x="88" y="386"/>
                    </a:lnTo>
                    <a:lnTo>
                      <a:pt x="105" y="390"/>
                    </a:lnTo>
                    <a:lnTo>
                      <a:pt x="121" y="394"/>
                    </a:lnTo>
                    <a:lnTo>
                      <a:pt x="136" y="398"/>
                    </a:lnTo>
                    <a:lnTo>
                      <a:pt x="150" y="404"/>
                    </a:lnTo>
                    <a:lnTo>
                      <a:pt x="155" y="408"/>
                    </a:lnTo>
                    <a:lnTo>
                      <a:pt x="161" y="413"/>
                    </a:lnTo>
                    <a:lnTo>
                      <a:pt x="166" y="418"/>
                    </a:lnTo>
                    <a:lnTo>
                      <a:pt x="170" y="423"/>
                    </a:lnTo>
                    <a:lnTo>
                      <a:pt x="173" y="430"/>
                    </a:lnTo>
                    <a:lnTo>
                      <a:pt x="175" y="438"/>
                    </a:lnTo>
                    <a:lnTo>
                      <a:pt x="176" y="446"/>
                    </a:lnTo>
                    <a:lnTo>
                      <a:pt x="177" y="456"/>
                    </a:lnTo>
                    <a:lnTo>
                      <a:pt x="176" y="467"/>
                    </a:lnTo>
                    <a:lnTo>
                      <a:pt x="173" y="479"/>
                    </a:lnTo>
                    <a:lnTo>
                      <a:pt x="169" y="490"/>
                    </a:lnTo>
                    <a:lnTo>
                      <a:pt x="165" y="502"/>
                    </a:lnTo>
                    <a:lnTo>
                      <a:pt x="159" y="515"/>
                    </a:lnTo>
                    <a:lnTo>
                      <a:pt x="156" y="529"/>
                    </a:lnTo>
                    <a:lnTo>
                      <a:pt x="153" y="545"/>
                    </a:lnTo>
                    <a:lnTo>
                      <a:pt x="152" y="564"/>
                    </a:lnTo>
                    <a:lnTo>
                      <a:pt x="152" y="579"/>
                    </a:lnTo>
                    <a:lnTo>
                      <a:pt x="153" y="594"/>
                    </a:lnTo>
                    <a:lnTo>
                      <a:pt x="154" y="610"/>
                    </a:lnTo>
                    <a:lnTo>
                      <a:pt x="156" y="624"/>
                    </a:lnTo>
                    <a:lnTo>
                      <a:pt x="158" y="638"/>
                    </a:lnTo>
                    <a:lnTo>
                      <a:pt x="162" y="653"/>
                    </a:lnTo>
                    <a:lnTo>
                      <a:pt x="165" y="666"/>
                    </a:lnTo>
                    <a:lnTo>
                      <a:pt x="169" y="679"/>
                    </a:lnTo>
                    <a:lnTo>
                      <a:pt x="173" y="692"/>
                    </a:lnTo>
                    <a:lnTo>
                      <a:pt x="178" y="704"/>
                    </a:lnTo>
                    <a:lnTo>
                      <a:pt x="184" y="716"/>
                    </a:lnTo>
                    <a:lnTo>
                      <a:pt x="190" y="727"/>
                    </a:lnTo>
                    <a:lnTo>
                      <a:pt x="196" y="739"/>
                    </a:lnTo>
                    <a:lnTo>
                      <a:pt x="202" y="749"/>
                    </a:lnTo>
                    <a:lnTo>
                      <a:pt x="210" y="759"/>
                    </a:lnTo>
                    <a:lnTo>
                      <a:pt x="217" y="769"/>
                    </a:lnTo>
                    <a:lnTo>
                      <a:pt x="226" y="778"/>
                    </a:lnTo>
                    <a:lnTo>
                      <a:pt x="234" y="787"/>
                    </a:lnTo>
                    <a:lnTo>
                      <a:pt x="243" y="795"/>
                    </a:lnTo>
                    <a:lnTo>
                      <a:pt x="253" y="803"/>
                    </a:lnTo>
                    <a:lnTo>
                      <a:pt x="262" y="810"/>
                    </a:lnTo>
                    <a:lnTo>
                      <a:pt x="272" y="817"/>
                    </a:lnTo>
                    <a:lnTo>
                      <a:pt x="282" y="824"/>
                    </a:lnTo>
                    <a:lnTo>
                      <a:pt x="294" y="830"/>
                    </a:lnTo>
                    <a:lnTo>
                      <a:pt x="304" y="835"/>
                    </a:lnTo>
                    <a:lnTo>
                      <a:pt x="316" y="840"/>
                    </a:lnTo>
                    <a:lnTo>
                      <a:pt x="328" y="846"/>
                    </a:lnTo>
                    <a:lnTo>
                      <a:pt x="340" y="849"/>
                    </a:lnTo>
                    <a:lnTo>
                      <a:pt x="352" y="853"/>
                    </a:lnTo>
                    <a:lnTo>
                      <a:pt x="366" y="856"/>
                    </a:lnTo>
                    <a:lnTo>
                      <a:pt x="379" y="858"/>
                    </a:lnTo>
                    <a:lnTo>
                      <a:pt x="392" y="860"/>
                    </a:lnTo>
                    <a:lnTo>
                      <a:pt x="394" y="875"/>
                    </a:lnTo>
                    <a:lnTo>
                      <a:pt x="396" y="885"/>
                    </a:lnTo>
                    <a:lnTo>
                      <a:pt x="396" y="892"/>
                    </a:lnTo>
                    <a:lnTo>
                      <a:pt x="394" y="897"/>
                    </a:lnTo>
                    <a:lnTo>
                      <a:pt x="394" y="901"/>
                    </a:lnTo>
                    <a:lnTo>
                      <a:pt x="393" y="907"/>
                    </a:lnTo>
                    <a:lnTo>
                      <a:pt x="392" y="914"/>
                    </a:lnTo>
                    <a:lnTo>
                      <a:pt x="392" y="923"/>
                    </a:lnTo>
                    <a:lnTo>
                      <a:pt x="393" y="932"/>
                    </a:lnTo>
                    <a:lnTo>
                      <a:pt x="396" y="940"/>
                    </a:lnTo>
                    <a:lnTo>
                      <a:pt x="399" y="947"/>
                    </a:lnTo>
                    <a:lnTo>
                      <a:pt x="403" y="956"/>
                    </a:lnTo>
                    <a:lnTo>
                      <a:pt x="408" y="963"/>
                    </a:lnTo>
                    <a:lnTo>
                      <a:pt x="414" y="971"/>
                    </a:lnTo>
                    <a:lnTo>
                      <a:pt x="422" y="978"/>
                    </a:lnTo>
                    <a:lnTo>
                      <a:pt x="429" y="984"/>
                    </a:lnTo>
                    <a:lnTo>
                      <a:pt x="447" y="998"/>
                    </a:lnTo>
                    <a:lnTo>
                      <a:pt x="465" y="1010"/>
                    </a:lnTo>
                    <a:lnTo>
                      <a:pt x="483" y="1021"/>
                    </a:lnTo>
                    <a:lnTo>
                      <a:pt x="500" y="1031"/>
                    </a:lnTo>
                    <a:lnTo>
                      <a:pt x="551" y="1031"/>
                    </a:lnTo>
                    <a:lnTo>
                      <a:pt x="551" y="1016"/>
                    </a:lnTo>
                    <a:lnTo>
                      <a:pt x="551" y="1002"/>
                    </a:lnTo>
                    <a:lnTo>
                      <a:pt x="551" y="990"/>
                    </a:lnTo>
                    <a:lnTo>
                      <a:pt x="551" y="981"/>
                    </a:lnTo>
                    <a:lnTo>
                      <a:pt x="551" y="972"/>
                    </a:lnTo>
                    <a:lnTo>
                      <a:pt x="551" y="963"/>
                    </a:lnTo>
                    <a:lnTo>
                      <a:pt x="551" y="956"/>
                    </a:lnTo>
                    <a:lnTo>
                      <a:pt x="551" y="950"/>
                    </a:lnTo>
                    <a:lnTo>
                      <a:pt x="551" y="944"/>
                    </a:lnTo>
                    <a:lnTo>
                      <a:pt x="552" y="941"/>
                    </a:lnTo>
                    <a:lnTo>
                      <a:pt x="554" y="937"/>
                    </a:lnTo>
                    <a:lnTo>
                      <a:pt x="557" y="935"/>
                    </a:lnTo>
                    <a:lnTo>
                      <a:pt x="560" y="932"/>
                    </a:lnTo>
                    <a:lnTo>
                      <a:pt x="563" y="931"/>
                    </a:lnTo>
                    <a:lnTo>
                      <a:pt x="569" y="929"/>
                    </a:lnTo>
                    <a:lnTo>
                      <a:pt x="573" y="928"/>
                    </a:lnTo>
                    <a:lnTo>
                      <a:pt x="584" y="926"/>
                    </a:lnTo>
                    <a:lnTo>
                      <a:pt x="597" y="926"/>
                    </a:lnTo>
                    <a:lnTo>
                      <a:pt x="611" y="928"/>
                    </a:lnTo>
                    <a:lnTo>
                      <a:pt x="625" y="930"/>
                    </a:lnTo>
                    <a:lnTo>
                      <a:pt x="655" y="936"/>
                    </a:lnTo>
                    <a:lnTo>
                      <a:pt x="684" y="942"/>
                    </a:lnTo>
                    <a:lnTo>
                      <a:pt x="709" y="947"/>
                    </a:lnTo>
                    <a:lnTo>
                      <a:pt x="728" y="950"/>
                    </a:lnTo>
                    <a:lnTo>
                      <a:pt x="732" y="948"/>
                    </a:lnTo>
                    <a:lnTo>
                      <a:pt x="737" y="947"/>
                    </a:lnTo>
                    <a:lnTo>
                      <a:pt x="742" y="945"/>
                    </a:lnTo>
                    <a:lnTo>
                      <a:pt x="746" y="943"/>
                    </a:lnTo>
                    <a:lnTo>
                      <a:pt x="753" y="936"/>
                    </a:lnTo>
                    <a:lnTo>
                      <a:pt x="761" y="929"/>
                    </a:lnTo>
                    <a:lnTo>
                      <a:pt x="766" y="920"/>
                    </a:lnTo>
                    <a:lnTo>
                      <a:pt x="771" y="912"/>
                    </a:lnTo>
                    <a:lnTo>
                      <a:pt x="775" y="904"/>
                    </a:lnTo>
                    <a:lnTo>
                      <a:pt x="778" y="898"/>
                    </a:lnTo>
                    <a:lnTo>
                      <a:pt x="787" y="901"/>
                    </a:lnTo>
                    <a:lnTo>
                      <a:pt x="794" y="904"/>
                    </a:lnTo>
                    <a:lnTo>
                      <a:pt x="801" y="908"/>
                    </a:lnTo>
                    <a:lnTo>
                      <a:pt x="808" y="912"/>
                    </a:lnTo>
                    <a:lnTo>
                      <a:pt x="820" y="920"/>
                    </a:lnTo>
                    <a:lnTo>
                      <a:pt x="832" y="930"/>
                    </a:lnTo>
                    <a:lnTo>
                      <a:pt x="844" y="938"/>
                    </a:lnTo>
                    <a:lnTo>
                      <a:pt x="857" y="945"/>
                    </a:lnTo>
                    <a:lnTo>
                      <a:pt x="863" y="948"/>
                    </a:lnTo>
                    <a:lnTo>
                      <a:pt x="871" y="952"/>
                    </a:lnTo>
                    <a:lnTo>
                      <a:pt x="878" y="954"/>
                    </a:lnTo>
                    <a:lnTo>
                      <a:pt x="886" y="956"/>
                    </a:lnTo>
                    <a:lnTo>
                      <a:pt x="886" y="965"/>
                    </a:lnTo>
                    <a:lnTo>
                      <a:pt x="889" y="974"/>
                    </a:lnTo>
                    <a:lnTo>
                      <a:pt x="891" y="982"/>
                    </a:lnTo>
                    <a:lnTo>
                      <a:pt x="894" y="990"/>
                    </a:lnTo>
                    <a:lnTo>
                      <a:pt x="897" y="997"/>
                    </a:lnTo>
                    <a:lnTo>
                      <a:pt x="901" y="1003"/>
                    </a:lnTo>
                    <a:lnTo>
                      <a:pt x="905" y="1009"/>
                    </a:lnTo>
                    <a:lnTo>
                      <a:pt x="910" y="1016"/>
                    </a:lnTo>
                    <a:lnTo>
                      <a:pt x="920" y="1025"/>
                    </a:lnTo>
                    <a:lnTo>
                      <a:pt x="932" y="1033"/>
                    </a:lnTo>
                    <a:lnTo>
                      <a:pt x="944" y="1042"/>
                    </a:lnTo>
                    <a:lnTo>
                      <a:pt x="957" y="1049"/>
                    </a:lnTo>
                    <a:lnTo>
                      <a:pt x="969" y="1055"/>
                    </a:lnTo>
                    <a:lnTo>
                      <a:pt x="982" y="1063"/>
                    </a:lnTo>
                    <a:lnTo>
                      <a:pt x="993" y="1071"/>
                    </a:lnTo>
                    <a:lnTo>
                      <a:pt x="1004" y="1080"/>
                    </a:lnTo>
                    <a:lnTo>
                      <a:pt x="1009" y="1085"/>
                    </a:lnTo>
                    <a:lnTo>
                      <a:pt x="1014" y="1090"/>
                    </a:lnTo>
                    <a:lnTo>
                      <a:pt x="1019" y="1096"/>
                    </a:lnTo>
                    <a:lnTo>
                      <a:pt x="1022" y="1102"/>
                    </a:lnTo>
                    <a:lnTo>
                      <a:pt x="1025" y="1109"/>
                    </a:lnTo>
                    <a:lnTo>
                      <a:pt x="1028" y="1116"/>
                    </a:lnTo>
                    <a:lnTo>
                      <a:pt x="1030" y="1124"/>
                    </a:lnTo>
                    <a:lnTo>
                      <a:pt x="1031" y="1132"/>
                    </a:lnTo>
                    <a:lnTo>
                      <a:pt x="1083" y="1132"/>
                    </a:lnTo>
                    <a:lnTo>
                      <a:pt x="1092" y="1122"/>
                    </a:lnTo>
                    <a:lnTo>
                      <a:pt x="1103" y="1110"/>
                    </a:lnTo>
                    <a:lnTo>
                      <a:pt x="1113" y="1101"/>
                    </a:lnTo>
                    <a:lnTo>
                      <a:pt x="1125" y="1091"/>
                    </a:lnTo>
                    <a:lnTo>
                      <a:pt x="1147" y="1072"/>
                    </a:lnTo>
                    <a:lnTo>
                      <a:pt x="1169" y="1053"/>
                    </a:lnTo>
                    <a:lnTo>
                      <a:pt x="1178" y="1044"/>
                    </a:lnTo>
                    <a:lnTo>
                      <a:pt x="1188" y="1033"/>
                    </a:lnTo>
                    <a:lnTo>
                      <a:pt x="1197" y="1023"/>
                    </a:lnTo>
                    <a:lnTo>
                      <a:pt x="1204" y="1011"/>
                    </a:lnTo>
                    <a:lnTo>
                      <a:pt x="1211" y="999"/>
                    </a:lnTo>
                    <a:lnTo>
                      <a:pt x="1216" y="986"/>
                    </a:lnTo>
                    <a:lnTo>
                      <a:pt x="1219" y="972"/>
                    </a:lnTo>
                    <a:lnTo>
                      <a:pt x="1221" y="956"/>
                    </a:lnTo>
                    <a:lnTo>
                      <a:pt x="1234" y="956"/>
                    </a:lnTo>
                    <a:lnTo>
                      <a:pt x="1224" y="955"/>
                    </a:lnTo>
                    <a:lnTo>
                      <a:pt x="1214" y="955"/>
                    </a:lnTo>
                    <a:lnTo>
                      <a:pt x="1203" y="954"/>
                    </a:lnTo>
                    <a:lnTo>
                      <a:pt x="1193" y="953"/>
                    </a:lnTo>
                    <a:lnTo>
                      <a:pt x="1182" y="953"/>
                    </a:lnTo>
                    <a:lnTo>
                      <a:pt x="1172" y="953"/>
                    </a:lnTo>
                    <a:lnTo>
                      <a:pt x="1161" y="954"/>
                    </a:lnTo>
                    <a:lnTo>
                      <a:pt x="1152" y="956"/>
                    </a:lnTo>
                    <a:lnTo>
                      <a:pt x="1006" y="797"/>
                    </a:lnTo>
                    <a:lnTo>
                      <a:pt x="1013" y="800"/>
                    </a:lnTo>
                    <a:lnTo>
                      <a:pt x="1021" y="802"/>
                    </a:lnTo>
                    <a:lnTo>
                      <a:pt x="1029" y="803"/>
                    </a:lnTo>
                    <a:lnTo>
                      <a:pt x="1036" y="804"/>
                    </a:lnTo>
                    <a:lnTo>
                      <a:pt x="1052" y="804"/>
                    </a:lnTo>
                    <a:lnTo>
                      <a:pt x="1069" y="802"/>
                    </a:lnTo>
                    <a:lnTo>
                      <a:pt x="1086" y="799"/>
                    </a:lnTo>
                    <a:lnTo>
                      <a:pt x="1101" y="793"/>
                    </a:lnTo>
                    <a:lnTo>
                      <a:pt x="1117" y="787"/>
                    </a:lnTo>
                    <a:lnTo>
                      <a:pt x="1133" y="780"/>
                    </a:lnTo>
                    <a:lnTo>
                      <a:pt x="1148" y="771"/>
                    </a:lnTo>
                    <a:lnTo>
                      <a:pt x="1160" y="763"/>
                    </a:lnTo>
                    <a:lnTo>
                      <a:pt x="1172" y="754"/>
                    </a:lnTo>
                    <a:lnTo>
                      <a:pt x="1182" y="746"/>
                    </a:lnTo>
                    <a:lnTo>
                      <a:pt x="1191" y="737"/>
                    </a:lnTo>
                    <a:lnTo>
                      <a:pt x="1197" y="729"/>
                    </a:lnTo>
                    <a:lnTo>
                      <a:pt x="1201" y="721"/>
                    </a:lnTo>
                    <a:lnTo>
                      <a:pt x="1202" y="715"/>
                    </a:lnTo>
                    <a:lnTo>
                      <a:pt x="1203" y="709"/>
                    </a:lnTo>
                    <a:lnTo>
                      <a:pt x="1205" y="697"/>
                    </a:lnTo>
                    <a:lnTo>
                      <a:pt x="1207" y="681"/>
                    </a:lnTo>
                    <a:lnTo>
                      <a:pt x="1212" y="663"/>
                    </a:lnTo>
                    <a:lnTo>
                      <a:pt x="1217" y="643"/>
                    </a:lnTo>
                    <a:lnTo>
                      <a:pt x="1224" y="625"/>
                    </a:lnTo>
                    <a:lnTo>
                      <a:pt x="1227" y="618"/>
                    </a:lnTo>
                    <a:lnTo>
                      <a:pt x="1232" y="611"/>
                    </a:lnTo>
                    <a:lnTo>
                      <a:pt x="1236" y="606"/>
                    </a:lnTo>
                    <a:lnTo>
                      <a:pt x="1240" y="6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4430" y="1802"/>
                <a:ext cx="267" cy="250"/>
              </a:xfrm>
              <a:custGeom>
                <a:avLst/>
                <a:gdLst>
                  <a:gd name="T0" fmla="*/ 262 w 1240"/>
                  <a:gd name="T1" fmla="*/ 128 h 1132"/>
                  <a:gd name="T2" fmla="*/ 220 w 1240"/>
                  <a:gd name="T3" fmla="*/ 121 h 1132"/>
                  <a:gd name="T4" fmla="*/ 186 w 1240"/>
                  <a:gd name="T5" fmla="*/ 113 h 1132"/>
                  <a:gd name="T6" fmla="*/ 171 w 1240"/>
                  <a:gd name="T7" fmla="*/ 103 h 1132"/>
                  <a:gd name="T8" fmla="*/ 163 w 1240"/>
                  <a:gd name="T9" fmla="*/ 101 h 1132"/>
                  <a:gd name="T10" fmla="*/ 151 w 1240"/>
                  <a:gd name="T11" fmla="*/ 106 h 1132"/>
                  <a:gd name="T12" fmla="*/ 142 w 1240"/>
                  <a:gd name="T13" fmla="*/ 97 h 1132"/>
                  <a:gd name="T14" fmla="*/ 126 w 1240"/>
                  <a:gd name="T15" fmla="*/ 62 h 1132"/>
                  <a:gd name="T16" fmla="*/ 131 w 1240"/>
                  <a:gd name="T17" fmla="*/ 55 h 1132"/>
                  <a:gd name="T18" fmla="*/ 134 w 1240"/>
                  <a:gd name="T19" fmla="*/ 39 h 1132"/>
                  <a:gd name="T20" fmla="*/ 144 w 1240"/>
                  <a:gd name="T21" fmla="*/ 28 h 1132"/>
                  <a:gd name="T22" fmla="*/ 147 w 1240"/>
                  <a:gd name="T23" fmla="*/ 20 h 1132"/>
                  <a:gd name="T24" fmla="*/ 149 w 1240"/>
                  <a:gd name="T25" fmla="*/ 18 h 1132"/>
                  <a:gd name="T26" fmla="*/ 143 w 1240"/>
                  <a:gd name="T27" fmla="*/ 15 h 1132"/>
                  <a:gd name="T28" fmla="*/ 120 w 1240"/>
                  <a:gd name="T29" fmla="*/ 23 h 1132"/>
                  <a:gd name="T30" fmla="*/ 113 w 1240"/>
                  <a:gd name="T31" fmla="*/ 23 h 1132"/>
                  <a:gd name="T32" fmla="*/ 108 w 1240"/>
                  <a:gd name="T33" fmla="*/ 14 h 1132"/>
                  <a:gd name="T34" fmla="*/ 99 w 1240"/>
                  <a:gd name="T35" fmla="*/ 2 h 1132"/>
                  <a:gd name="T36" fmla="*/ 67 w 1240"/>
                  <a:gd name="T37" fmla="*/ 10 h 1132"/>
                  <a:gd name="T38" fmla="*/ 48 w 1240"/>
                  <a:gd name="T39" fmla="*/ 19 h 1132"/>
                  <a:gd name="T40" fmla="*/ 37 w 1240"/>
                  <a:gd name="T41" fmla="*/ 24 h 1132"/>
                  <a:gd name="T42" fmla="*/ 31 w 1240"/>
                  <a:gd name="T43" fmla="*/ 27 h 1132"/>
                  <a:gd name="T44" fmla="*/ 26 w 1240"/>
                  <a:gd name="T45" fmla="*/ 34 h 1132"/>
                  <a:gd name="T46" fmla="*/ 6 w 1240"/>
                  <a:gd name="T47" fmla="*/ 50 h 1132"/>
                  <a:gd name="T48" fmla="*/ 1 w 1240"/>
                  <a:gd name="T49" fmla="*/ 60 h 1132"/>
                  <a:gd name="T50" fmla="*/ 1 w 1240"/>
                  <a:gd name="T51" fmla="*/ 73 h 1132"/>
                  <a:gd name="T52" fmla="*/ 8 w 1240"/>
                  <a:gd name="T53" fmla="*/ 81 h 1132"/>
                  <a:gd name="T54" fmla="*/ 23 w 1240"/>
                  <a:gd name="T55" fmla="*/ 86 h 1132"/>
                  <a:gd name="T56" fmla="*/ 36 w 1240"/>
                  <a:gd name="T57" fmla="*/ 92 h 1132"/>
                  <a:gd name="T58" fmla="*/ 38 w 1240"/>
                  <a:gd name="T59" fmla="*/ 103 h 1132"/>
                  <a:gd name="T60" fmla="*/ 33 w 1240"/>
                  <a:gd name="T61" fmla="*/ 120 h 1132"/>
                  <a:gd name="T62" fmla="*/ 34 w 1240"/>
                  <a:gd name="T63" fmla="*/ 141 h 1132"/>
                  <a:gd name="T64" fmla="*/ 40 w 1240"/>
                  <a:gd name="T65" fmla="*/ 158 h 1132"/>
                  <a:gd name="T66" fmla="*/ 49 w 1240"/>
                  <a:gd name="T67" fmla="*/ 172 h 1132"/>
                  <a:gd name="T68" fmla="*/ 61 w 1240"/>
                  <a:gd name="T69" fmla="*/ 182 h 1132"/>
                  <a:gd name="T70" fmla="*/ 76 w 1240"/>
                  <a:gd name="T71" fmla="*/ 188 h 1132"/>
                  <a:gd name="T72" fmla="*/ 85 w 1240"/>
                  <a:gd name="T73" fmla="*/ 197 h 1132"/>
                  <a:gd name="T74" fmla="*/ 85 w 1240"/>
                  <a:gd name="T75" fmla="*/ 206 h 1132"/>
                  <a:gd name="T76" fmla="*/ 91 w 1240"/>
                  <a:gd name="T77" fmla="*/ 216 h 1132"/>
                  <a:gd name="T78" fmla="*/ 108 w 1240"/>
                  <a:gd name="T79" fmla="*/ 228 h 1132"/>
                  <a:gd name="T80" fmla="*/ 119 w 1240"/>
                  <a:gd name="T81" fmla="*/ 217 h 1132"/>
                  <a:gd name="T82" fmla="*/ 119 w 1240"/>
                  <a:gd name="T83" fmla="*/ 208 h 1132"/>
                  <a:gd name="T84" fmla="*/ 123 w 1240"/>
                  <a:gd name="T85" fmla="*/ 205 h 1132"/>
                  <a:gd name="T86" fmla="*/ 147 w 1240"/>
                  <a:gd name="T87" fmla="*/ 208 h 1132"/>
                  <a:gd name="T88" fmla="*/ 161 w 1240"/>
                  <a:gd name="T89" fmla="*/ 208 h 1132"/>
                  <a:gd name="T90" fmla="*/ 168 w 1240"/>
                  <a:gd name="T91" fmla="*/ 198 h 1132"/>
                  <a:gd name="T92" fmla="*/ 179 w 1240"/>
                  <a:gd name="T93" fmla="*/ 205 h 1132"/>
                  <a:gd name="T94" fmla="*/ 191 w 1240"/>
                  <a:gd name="T95" fmla="*/ 211 h 1132"/>
                  <a:gd name="T96" fmla="*/ 194 w 1240"/>
                  <a:gd name="T97" fmla="*/ 222 h 1132"/>
                  <a:gd name="T98" fmla="*/ 206 w 1240"/>
                  <a:gd name="T99" fmla="*/ 232 h 1132"/>
                  <a:gd name="T100" fmla="*/ 218 w 1240"/>
                  <a:gd name="T101" fmla="*/ 241 h 1132"/>
                  <a:gd name="T102" fmla="*/ 222 w 1240"/>
                  <a:gd name="T103" fmla="*/ 250 h 1132"/>
                  <a:gd name="T104" fmla="*/ 240 w 1240"/>
                  <a:gd name="T105" fmla="*/ 243 h 1132"/>
                  <a:gd name="T106" fmla="*/ 258 w 1240"/>
                  <a:gd name="T107" fmla="*/ 226 h 1132"/>
                  <a:gd name="T108" fmla="*/ 263 w 1240"/>
                  <a:gd name="T109" fmla="*/ 211 h 1132"/>
                  <a:gd name="T110" fmla="*/ 257 w 1240"/>
                  <a:gd name="T111" fmla="*/ 210 h 1132"/>
                  <a:gd name="T112" fmla="*/ 217 w 1240"/>
                  <a:gd name="T113" fmla="*/ 176 h 1132"/>
                  <a:gd name="T114" fmla="*/ 227 w 1240"/>
                  <a:gd name="T115" fmla="*/ 178 h 1132"/>
                  <a:gd name="T116" fmla="*/ 247 w 1240"/>
                  <a:gd name="T117" fmla="*/ 170 h 1132"/>
                  <a:gd name="T118" fmla="*/ 259 w 1240"/>
                  <a:gd name="T119" fmla="*/ 159 h 1132"/>
                  <a:gd name="T120" fmla="*/ 262 w 1240"/>
                  <a:gd name="T121" fmla="*/ 142 h 1132"/>
                  <a:gd name="T122" fmla="*/ 267 w 1240"/>
                  <a:gd name="T123" fmla="*/ 133 h 11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0"/>
                  <a:gd name="T187" fmla="*/ 0 h 1132"/>
                  <a:gd name="T188" fmla="*/ 1240 w 1240"/>
                  <a:gd name="T189" fmla="*/ 1132 h 11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0" h="1132">
                    <a:moveTo>
                      <a:pt x="1240" y="601"/>
                    </a:moveTo>
                    <a:lnTo>
                      <a:pt x="1239" y="596"/>
                    </a:lnTo>
                    <a:lnTo>
                      <a:pt x="1236" y="592"/>
                    </a:lnTo>
                    <a:lnTo>
                      <a:pt x="1231" y="589"/>
                    </a:lnTo>
                    <a:lnTo>
                      <a:pt x="1224" y="585"/>
                    </a:lnTo>
                    <a:lnTo>
                      <a:pt x="1216" y="581"/>
                    </a:lnTo>
                    <a:lnTo>
                      <a:pt x="1206" y="578"/>
                    </a:lnTo>
                    <a:lnTo>
                      <a:pt x="1196" y="576"/>
                    </a:lnTo>
                    <a:lnTo>
                      <a:pt x="1183" y="573"/>
                    </a:lnTo>
                    <a:lnTo>
                      <a:pt x="1127" y="564"/>
                    </a:lnTo>
                    <a:lnTo>
                      <a:pt x="1057" y="554"/>
                    </a:lnTo>
                    <a:lnTo>
                      <a:pt x="1022" y="549"/>
                    </a:lnTo>
                    <a:lnTo>
                      <a:pt x="985" y="543"/>
                    </a:lnTo>
                    <a:lnTo>
                      <a:pt x="948" y="535"/>
                    </a:lnTo>
                    <a:lnTo>
                      <a:pt x="914" y="527"/>
                    </a:lnTo>
                    <a:lnTo>
                      <a:pt x="897" y="523"/>
                    </a:lnTo>
                    <a:lnTo>
                      <a:pt x="881" y="517"/>
                    </a:lnTo>
                    <a:lnTo>
                      <a:pt x="865" y="511"/>
                    </a:lnTo>
                    <a:lnTo>
                      <a:pt x="852" y="505"/>
                    </a:lnTo>
                    <a:lnTo>
                      <a:pt x="838" y="499"/>
                    </a:lnTo>
                    <a:lnTo>
                      <a:pt x="826" y="491"/>
                    </a:lnTo>
                    <a:lnTo>
                      <a:pt x="814" y="483"/>
                    </a:lnTo>
                    <a:lnTo>
                      <a:pt x="804" y="474"/>
                    </a:lnTo>
                    <a:lnTo>
                      <a:pt x="796" y="468"/>
                    </a:lnTo>
                    <a:lnTo>
                      <a:pt x="788" y="464"/>
                    </a:lnTo>
                    <a:lnTo>
                      <a:pt x="782" y="461"/>
                    </a:lnTo>
                    <a:lnTo>
                      <a:pt x="775" y="459"/>
                    </a:lnTo>
                    <a:lnTo>
                      <a:pt x="769" y="458"/>
                    </a:lnTo>
                    <a:lnTo>
                      <a:pt x="764" y="458"/>
                    </a:lnTo>
                    <a:lnTo>
                      <a:pt x="758" y="459"/>
                    </a:lnTo>
                    <a:lnTo>
                      <a:pt x="753" y="461"/>
                    </a:lnTo>
                    <a:lnTo>
                      <a:pt x="734" y="471"/>
                    </a:lnTo>
                    <a:lnTo>
                      <a:pt x="715" y="480"/>
                    </a:lnTo>
                    <a:lnTo>
                      <a:pt x="711" y="480"/>
                    </a:lnTo>
                    <a:lnTo>
                      <a:pt x="706" y="480"/>
                    </a:lnTo>
                    <a:lnTo>
                      <a:pt x="700" y="478"/>
                    </a:lnTo>
                    <a:lnTo>
                      <a:pt x="694" y="474"/>
                    </a:lnTo>
                    <a:lnTo>
                      <a:pt x="688" y="470"/>
                    </a:lnTo>
                    <a:lnTo>
                      <a:pt x="681" y="465"/>
                    </a:lnTo>
                    <a:lnTo>
                      <a:pt x="673" y="458"/>
                    </a:lnTo>
                    <a:lnTo>
                      <a:pt x="666" y="448"/>
                    </a:lnTo>
                    <a:lnTo>
                      <a:pt x="658" y="437"/>
                    </a:lnTo>
                    <a:lnTo>
                      <a:pt x="648" y="423"/>
                    </a:lnTo>
                    <a:lnTo>
                      <a:pt x="638" y="406"/>
                    </a:lnTo>
                    <a:lnTo>
                      <a:pt x="627" y="387"/>
                    </a:lnTo>
                    <a:lnTo>
                      <a:pt x="603" y="342"/>
                    </a:lnTo>
                    <a:lnTo>
                      <a:pt x="576" y="285"/>
                    </a:lnTo>
                    <a:lnTo>
                      <a:pt x="585" y="283"/>
                    </a:lnTo>
                    <a:lnTo>
                      <a:pt x="593" y="279"/>
                    </a:lnTo>
                    <a:lnTo>
                      <a:pt x="598" y="275"/>
                    </a:lnTo>
                    <a:lnTo>
                      <a:pt x="602" y="270"/>
                    </a:lnTo>
                    <a:lnTo>
                      <a:pt x="605" y="265"/>
                    </a:lnTo>
                    <a:lnTo>
                      <a:pt x="607" y="257"/>
                    </a:lnTo>
                    <a:lnTo>
                      <a:pt x="607" y="250"/>
                    </a:lnTo>
                    <a:lnTo>
                      <a:pt x="608" y="242"/>
                    </a:lnTo>
                    <a:lnTo>
                      <a:pt x="608" y="223"/>
                    </a:lnTo>
                    <a:lnTo>
                      <a:pt x="611" y="204"/>
                    </a:lnTo>
                    <a:lnTo>
                      <a:pt x="613" y="193"/>
                    </a:lnTo>
                    <a:lnTo>
                      <a:pt x="616" y="184"/>
                    </a:lnTo>
                    <a:lnTo>
                      <a:pt x="620" y="175"/>
                    </a:lnTo>
                    <a:lnTo>
                      <a:pt x="626" y="164"/>
                    </a:lnTo>
                    <a:lnTo>
                      <a:pt x="635" y="156"/>
                    </a:lnTo>
                    <a:lnTo>
                      <a:pt x="643" y="148"/>
                    </a:lnTo>
                    <a:lnTo>
                      <a:pt x="653" y="142"/>
                    </a:lnTo>
                    <a:lnTo>
                      <a:pt x="662" y="136"/>
                    </a:lnTo>
                    <a:lnTo>
                      <a:pt x="670" y="128"/>
                    </a:lnTo>
                    <a:lnTo>
                      <a:pt x="678" y="121"/>
                    </a:lnTo>
                    <a:lnTo>
                      <a:pt x="680" y="117"/>
                    </a:lnTo>
                    <a:lnTo>
                      <a:pt x="682" y="112"/>
                    </a:lnTo>
                    <a:lnTo>
                      <a:pt x="683" y="106"/>
                    </a:lnTo>
                    <a:lnTo>
                      <a:pt x="684" y="101"/>
                    </a:lnTo>
                    <a:lnTo>
                      <a:pt x="684" y="89"/>
                    </a:lnTo>
                    <a:lnTo>
                      <a:pt x="686" y="83"/>
                    </a:lnTo>
                    <a:lnTo>
                      <a:pt x="687" y="81"/>
                    </a:lnTo>
                    <a:lnTo>
                      <a:pt x="688" y="81"/>
                    </a:lnTo>
                    <a:lnTo>
                      <a:pt x="689" y="81"/>
                    </a:lnTo>
                    <a:lnTo>
                      <a:pt x="690" y="82"/>
                    </a:lnTo>
                    <a:lnTo>
                      <a:pt x="691" y="83"/>
                    </a:lnTo>
                    <a:lnTo>
                      <a:pt x="692" y="83"/>
                    </a:lnTo>
                    <a:lnTo>
                      <a:pt x="691" y="81"/>
                    </a:lnTo>
                    <a:lnTo>
                      <a:pt x="689" y="76"/>
                    </a:lnTo>
                    <a:lnTo>
                      <a:pt x="684" y="63"/>
                    </a:lnTo>
                    <a:lnTo>
                      <a:pt x="666" y="69"/>
                    </a:lnTo>
                    <a:lnTo>
                      <a:pt x="647" y="76"/>
                    </a:lnTo>
                    <a:lnTo>
                      <a:pt x="627" y="83"/>
                    </a:lnTo>
                    <a:lnTo>
                      <a:pt x="607" y="91"/>
                    </a:lnTo>
                    <a:lnTo>
                      <a:pt x="587" y="97"/>
                    </a:lnTo>
                    <a:lnTo>
                      <a:pt x="568" y="102"/>
                    </a:lnTo>
                    <a:lnTo>
                      <a:pt x="558" y="104"/>
                    </a:lnTo>
                    <a:lnTo>
                      <a:pt x="549" y="106"/>
                    </a:lnTo>
                    <a:lnTo>
                      <a:pt x="540" y="107"/>
                    </a:lnTo>
                    <a:lnTo>
                      <a:pt x="532" y="107"/>
                    </a:lnTo>
                    <a:lnTo>
                      <a:pt x="529" y="107"/>
                    </a:lnTo>
                    <a:lnTo>
                      <a:pt x="526" y="106"/>
                    </a:lnTo>
                    <a:lnTo>
                      <a:pt x="523" y="105"/>
                    </a:lnTo>
                    <a:lnTo>
                      <a:pt x="520" y="103"/>
                    </a:lnTo>
                    <a:lnTo>
                      <a:pt x="516" y="98"/>
                    </a:lnTo>
                    <a:lnTo>
                      <a:pt x="511" y="91"/>
                    </a:lnTo>
                    <a:lnTo>
                      <a:pt x="508" y="82"/>
                    </a:lnTo>
                    <a:lnTo>
                      <a:pt x="504" y="74"/>
                    </a:lnTo>
                    <a:lnTo>
                      <a:pt x="500" y="63"/>
                    </a:lnTo>
                    <a:lnTo>
                      <a:pt x="497" y="54"/>
                    </a:lnTo>
                    <a:lnTo>
                      <a:pt x="493" y="34"/>
                    </a:lnTo>
                    <a:lnTo>
                      <a:pt x="490" y="17"/>
                    </a:lnTo>
                    <a:lnTo>
                      <a:pt x="488" y="5"/>
                    </a:lnTo>
                    <a:lnTo>
                      <a:pt x="488" y="0"/>
                    </a:lnTo>
                    <a:lnTo>
                      <a:pt x="459" y="9"/>
                    </a:lnTo>
                    <a:lnTo>
                      <a:pt x="432" y="15"/>
                    </a:lnTo>
                    <a:lnTo>
                      <a:pt x="406" y="21"/>
                    </a:lnTo>
                    <a:lnTo>
                      <a:pt x="379" y="27"/>
                    </a:lnTo>
                    <a:lnTo>
                      <a:pt x="352" y="33"/>
                    </a:lnTo>
                    <a:lnTo>
                      <a:pt x="324" y="41"/>
                    </a:lnTo>
                    <a:lnTo>
                      <a:pt x="311" y="46"/>
                    </a:lnTo>
                    <a:lnTo>
                      <a:pt x="296" y="51"/>
                    </a:lnTo>
                    <a:lnTo>
                      <a:pt x="281" y="57"/>
                    </a:lnTo>
                    <a:lnTo>
                      <a:pt x="265" y="63"/>
                    </a:lnTo>
                    <a:lnTo>
                      <a:pt x="249" y="71"/>
                    </a:lnTo>
                    <a:lnTo>
                      <a:pt x="234" y="78"/>
                    </a:lnTo>
                    <a:lnTo>
                      <a:pt x="222" y="85"/>
                    </a:lnTo>
                    <a:lnTo>
                      <a:pt x="212" y="93"/>
                    </a:lnTo>
                    <a:lnTo>
                      <a:pt x="204" y="99"/>
                    </a:lnTo>
                    <a:lnTo>
                      <a:pt x="194" y="103"/>
                    </a:lnTo>
                    <a:lnTo>
                      <a:pt x="186" y="106"/>
                    </a:lnTo>
                    <a:lnTo>
                      <a:pt x="177" y="107"/>
                    </a:lnTo>
                    <a:lnTo>
                      <a:pt x="172" y="108"/>
                    </a:lnTo>
                    <a:lnTo>
                      <a:pt x="167" y="109"/>
                    </a:lnTo>
                    <a:lnTo>
                      <a:pt x="162" y="112"/>
                    </a:lnTo>
                    <a:lnTo>
                      <a:pt x="156" y="114"/>
                    </a:lnTo>
                    <a:lnTo>
                      <a:pt x="151" y="116"/>
                    </a:lnTo>
                    <a:lnTo>
                      <a:pt x="146" y="118"/>
                    </a:lnTo>
                    <a:lnTo>
                      <a:pt x="143" y="120"/>
                    </a:lnTo>
                    <a:lnTo>
                      <a:pt x="140" y="120"/>
                    </a:lnTo>
                    <a:lnTo>
                      <a:pt x="137" y="126"/>
                    </a:lnTo>
                    <a:lnTo>
                      <a:pt x="135" y="133"/>
                    </a:lnTo>
                    <a:lnTo>
                      <a:pt x="133" y="138"/>
                    </a:lnTo>
                    <a:lnTo>
                      <a:pt x="130" y="144"/>
                    </a:lnTo>
                    <a:lnTo>
                      <a:pt x="122" y="154"/>
                    </a:lnTo>
                    <a:lnTo>
                      <a:pt x="112" y="163"/>
                    </a:lnTo>
                    <a:lnTo>
                      <a:pt x="89" y="180"/>
                    </a:lnTo>
                    <a:lnTo>
                      <a:pt x="65" y="197"/>
                    </a:lnTo>
                    <a:lnTo>
                      <a:pt x="52" y="206"/>
                    </a:lnTo>
                    <a:lnTo>
                      <a:pt x="41" y="215"/>
                    </a:lnTo>
                    <a:lnTo>
                      <a:pt x="29" y="226"/>
                    </a:lnTo>
                    <a:lnTo>
                      <a:pt x="20" y="236"/>
                    </a:lnTo>
                    <a:lnTo>
                      <a:pt x="16" y="243"/>
                    </a:lnTo>
                    <a:lnTo>
                      <a:pt x="12" y="249"/>
                    </a:lnTo>
                    <a:lnTo>
                      <a:pt x="8" y="256"/>
                    </a:lnTo>
                    <a:lnTo>
                      <a:pt x="5" y="264"/>
                    </a:lnTo>
                    <a:lnTo>
                      <a:pt x="3" y="271"/>
                    </a:lnTo>
                    <a:lnTo>
                      <a:pt x="1" y="279"/>
                    </a:lnTo>
                    <a:lnTo>
                      <a:pt x="0" y="288"/>
                    </a:lnTo>
                    <a:lnTo>
                      <a:pt x="0" y="297"/>
                    </a:lnTo>
                    <a:lnTo>
                      <a:pt x="0" y="309"/>
                    </a:lnTo>
                    <a:lnTo>
                      <a:pt x="2" y="320"/>
                    </a:lnTo>
                    <a:lnTo>
                      <a:pt x="4" y="330"/>
                    </a:lnTo>
                    <a:lnTo>
                      <a:pt x="7" y="338"/>
                    </a:lnTo>
                    <a:lnTo>
                      <a:pt x="12" y="345"/>
                    </a:lnTo>
                    <a:lnTo>
                      <a:pt x="17" y="352"/>
                    </a:lnTo>
                    <a:lnTo>
                      <a:pt x="22" y="358"/>
                    </a:lnTo>
                    <a:lnTo>
                      <a:pt x="27" y="363"/>
                    </a:lnTo>
                    <a:lnTo>
                      <a:pt x="35" y="367"/>
                    </a:lnTo>
                    <a:lnTo>
                      <a:pt x="41" y="372"/>
                    </a:lnTo>
                    <a:lnTo>
                      <a:pt x="48" y="375"/>
                    </a:lnTo>
                    <a:lnTo>
                      <a:pt x="56" y="377"/>
                    </a:lnTo>
                    <a:lnTo>
                      <a:pt x="72" y="382"/>
                    </a:lnTo>
                    <a:lnTo>
                      <a:pt x="88" y="386"/>
                    </a:lnTo>
                    <a:lnTo>
                      <a:pt x="105" y="390"/>
                    </a:lnTo>
                    <a:lnTo>
                      <a:pt x="121" y="394"/>
                    </a:lnTo>
                    <a:lnTo>
                      <a:pt x="136" y="398"/>
                    </a:lnTo>
                    <a:lnTo>
                      <a:pt x="150" y="404"/>
                    </a:lnTo>
                    <a:lnTo>
                      <a:pt x="155" y="408"/>
                    </a:lnTo>
                    <a:lnTo>
                      <a:pt x="161" y="413"/>
                    </a:lnTo>
                    <a:lnTo>
                      <a:pt x="166" y="418"/>
                    </a:lnTo>
                    <a:lnTo>
                      <a:pt x="170" y="423"/>
                    </a:lnTo>
                    <a:lnTo>
                      <a:pt x="173" y="430"/>
                    </a:lnTo>
                    <a:lnTo>
                      <a:pt x="175" y="438"/>
                    </a:lnTo>
                    <a:lnTo>
                      <a:pt x="176" y="446"/>
                    </a:lnTo>
                    <a:lnTo>
                      <a:pt x="177" y="456"/>
                    </a:lnTo>
                    <a:lnTo>
                      <a:pt x="176" y="467"/>
                    </a:lnTo>
                    <a:lnTo>
                      <a:pt x="173" y="479"/>
                    </a:lnTo>
                    <a:lnTo>
                      <a:pt x="169" y="490"/>
                    </a:lnTo>
                    <a:lnTo>
                      <a:pt x="165" y="502"/>
                    </a:lnTo>
                    <a:lnTo>
                      <a:pt x="159" y="515"/>
                    </a:lnTo>
                    <a:lnTo>
                      <a:pt x="156" y="529"/>
                    </a:lnTo>
                    <a:lnTo>
                      <a:pt x="153" y="545"/>
                    </a:lnTo>
                    <a:lnTo>
                      <a:pt x="152" y="564"/>
                    </a:lnTo>
                    <a:lnTo>
                      <a:pt x="152" y="579"/>
                    </a:lnTo>
                    <a:lnTo>
                      <a:pt x="153" y="594"/>
                    </a:lnTo>
                    <a:lnTo>
                      <a:pt x="154" y="610"/>
                    </a:lnTo>
                    <a:lnTo>
                      <a:pt x="156" y="624"/>
                    </a:lnTo>
                    <a:lnTo>
                      <a:pt x="158" y="638"/>
                    </a:lnTo>
                    <a:lnTo>
                      <a:pt x="162" y="653"/>
                    </a:lnTo>
                    <a:lnTo>
                      <a:pt x="165" y="666"/>
                    </a:lnTo>
                    <a:lnTo>
                      <a:pt x="169" y="679"/>
                    </a:lnTo>
                    <a:lnTo>
                      <a:pt x="173" y="692"/>
                    </a:lnTo>
                    <a:lnTo>
                      <a:pt x="178" y="704"/>
                    </a:lnTo>
                    <a:lnTo>
                      <a:pt x="184" y="716"/>
                    </a:lnTo>
                    <a:lnTo>
                      <a:pt x="190" y="727"/>
                    </a:lnTo>
                    <a:lnTo>
                      <a:pt x="196" y="739"/>
                    </a:lnTo>
                    <a:lnTo>
                      <a:pt x="202" y="749"/>
                    </a:lnTo>
                    <a:lnTo>
                      <a:pt x="210" y="759"/>
                    </a:lnTo>
                    <a:lnTo>
                      <a:pt x="217" y="769"/>
                    </a:lnTo>
                    <a:lnTo>
                      <a:pt x="226" y="778"/>
                    </a:lnTo>
                    <a:lnTo>
                      <a:pt x="234" y="787"/>
                    </a:lnTo>
                    <a:lnTo>
                      <a:pt x="243" y="795"/>
                    </a:lnTo>
                    <a:lnTo>
                      <a:pt x="253" y="803"/>
                    </a:lnTo>
                    <a:lnTo>
                      <a:pt x="262" y="810"/>
                    </a:lnTo>
                    <a:lnTo>
                      <a:pt x="272" y="817"/>
                    </a:lnTo>
                    <a:lnTo>
                      <a:pt x="282" y="824"/>
                    </a:lnTo>
                    <a:lnTo>
                      <a:pt x="294" y="830"/>
                    </a:lnTo>
                    <a:lnTo>
                      <a:pt x="304" y="835"/>
                    </a:lnTo>
                    <a:lnTo>
                      <a:pt x="316" y="840"/>
                    </a:lnTo>
                    <a:lnTo>
                      <a:pt x="328" y="846"/>
                    </a:lnTo>
                    <a:lnTo>
                      <a:pt x="340" y="849"/>
                    </a:lnTo>
                    <a:lnTo>
                      <a:pt x="352" y="853"/>
                    </a:lnTo>
                    <a:lnTo>
                      <a:pt x="366" y="856"/>
                    </a:lnTo>
                    <a:lnTo>
                      <a:pt x="379" y="858"/>
                    </a:lnTo>
                    <a:lnTo>
                      <a:pt x="392" y="860"/>
                    </a:lnTo>
                    <a:lnTo>
                      <a:pt x="394" y="875"/>
                    </a:lnTo>
                    <a:lnTo>
                      <a:pt x="396" y="885"/>
                    </a:lnTo>
                    <a:lnTo>
                      <a:pt x="396" y="892"/>
                    </a:lnTo>
                    <a:lnTo>
                      <a:pt x="394" y="897"/>
                    </a:lnTo>
                    <a:lnTo>
                      <a:pt x="394" y="901"/>
                    </a:lnTo>
                    <a:lnTo>
                      <a:pt x="393" y="907"/>
                    </a:lnTo>
                    <a:lnTo>
                      <a:pt x="392" y="914"/>
                    </a:lnTo>
                    <a:lnTo>
                      <a:pt x="392" y="923"/>
                    </a:lnTo>
                    <a:lnTo>
                      <a:pt x="393" y="932"/>
                    </a:lnTo>
                    <a:lnTo>
                      <a:pt x="396" y="940"/>
                    </a:lnTo>
                    <a:lnTo>
                      <a:pt x="399" y="947"/>
                    </a:lnTo>
                    <a:lnTo>
                      <a:pt x="403" y="956"/>
                    </a:lnTo>
                    <a:lnTo>
                      <a:pt x="408" y="963"/>
                    </a:lnTo>
                    <a:lnTo>
                      <a:pt x="414" y="971"/>
                    </a:lnTo>
                    <a:lnTo>
                      <a:pt x="422" y="978"/>
                    </a:lnTo>
                    <a:lnTo>
                      <a:pt x="429" y="984"/>
                    </a:lnTo>
                    <a:lnTo>
                      <a:pt x="447" y="998"/>
                    </a:lnTo>
                    <a:lnTo>
                      <a:pt x="465" y="1010"/>
                    </a:lnTo>
                    <a:lnTo>
                      <a:pt x="483" y="1021"/>
                    </a:lnTo>
                    <a:lnTo>
                      <a:pt x="500" y="1031"/>
                    </a:lnTo>
                    <a:lnTo>
                      <a:pt x="551" y="1031"/>
                    </a:lnTo>
                    <a:lnTo>
                      <a:pt x="551" y="1016"/>
                    </a:lnTo>
                    <a:lnTo>
                      <a:pt x="551" y="1002"/>
                    </a:lnTo>
                    <a:lnTo>
                      <a:pt x="551" y="990"/>
                    </a:lnTo>
                    <a:lnTo>
                      <a:pt x="551" y="981"/>
                    </a:lnTo>
                    <a:lnTo>
                      <a:pt x="551" y="972"/>
                    </a:lnTo>
                    <a:lnTo>
                      <a:pt x="551" y="963"/>
                    </a:lnTo>
                    <a:lnTo>
                      <a:pt x="551" y="956"/>
                    </a:lnTo>
                    <a:lnTo>
                      <a:pt x="551" y="950"/>
                    </a:lnTo>
                    <a:lnTo>
                      <a:pt x="551" y="944"/>
                    </a:lnTo>
                    <a:lnTo>
                      <a:pt x="552" y="941"/>
                    </a:lnTo>
                    <a:lnTo>
                      <a:pt x="554" y="937"/>
                    </a:lnTo>
                    <a:lnTo>
                      <a:pt x="557" y="935"/>
                    </a:lnTo>
                    <a:lnTo>
                      <a:pt x="560" y="932"/>
                    </a:lnTo>
                    <a:lnTo>
                      <a:pt x="563" y="931"/>
                    </a:lnTo>
                    <a:lnTo>
                      <a:pt x="569" y="929"/>
                    </a:lnTo>
                    <a:lnTo>
                      <a:pt x="573" y="928"/>
                    </a:lnTo>
                    <a:lnTo>
                      <a:pt x="584" y="926"/>
                    </a:lnTo>
                    <a:lnTo>
                      <a:pt x="597" y="926"/>
                    </a:lnTo>
                    <a:lnTo>
                      <a:pt x="611" y="928"/>
                    </a:lnTo>
                    <a:lnTo>
                      <a:pt x="625" y="930"/>
                    </a:lnTo>
                    <a:lnTo>
                      <a:pt x="655" y="936"/>
                    </a:lnTo>
                    <a:lnTo>
                      <a:pt x="684" y="942"/>
                    </a:lnTo>
                    <a:lnTo>
                      <a:pt x="709" y="947"/>
                    </a:lnTo>
                    <a:lnTo>
                      <a:pt x="728" y="950"/>
                    </a:lnTo>
                    <a:lnTo>
                      <a:pt x="732" y="948"/>
                    </a:lnTo>
                    <a:lnTo>
                      <a:pt x="737" y="947"/>
                    </a:lnTo>
                    <a:lnTo>
                      <a:pt x="742" y="945"/>
                    </a:lnTo>
                    <a:lnTo>
                      <a:pt x="746" y="943"/>
                    </a:lnTo>
                    <a:lnTo>
                      <a:pt x="753" y="936"/>
                    </a:lnTo>
                    <a:lnTo>
                      <a:pt x="761" y="929"/>
                    </a:lnTo>
                    <a:lnTo>
                      <a:pt x="766" y="920"/>
                    </a:lnTo>
                    <a:lnTo>
                      <a:pt x="771" y="912"/>
                    </a:lnTo>
                    <a:lnTo>
                      <a:pt x="775" y="904"/>
                    </a:lnTo>
                    <a:lnTo>
                      <a:pt x="778" y="898"/>
                    </a:lnTo>
                    <a:lnTo>
                      <a:pt x="787" y="901"/>
                    </a:lnTo>
                    <a:lnTo>
                      <a:pt x="794" y="904"/>
                    </a:lnTo>
                    <a:lnTo>
                      <a:pt x="801" y="908"/>
                    </a:lnTo>
                    <a:lnTo>
                      <a:pt x="808" y="912"/>
                    </a:lnTo>
                    <a:lnTo>
                      <a:pt x="820" y="920"/>
                    </a:lnTo>
                    <a:lnTo>
                      <a:pt x="832" y="930"/>
                    </a:lnTo>
                    <a:lnTo>
                      <a:pt x="844" y="938"/>
                    </a:lnTo>
                    <a:lnTo>
                      <a:pt x="857" y="945"/>
                    </a:lnTo>
                    <a:lnTo>
                      <a:pt x="863" y="948"/>
                    </a:lnTo>
                    <a:lnTo>
                      <a:pt x="871" y="952"/>
                    </a:lnTo>
                    <a:lnTo>
                      <a:pt x="878" y="954"/>
                    </a:lnTo>
                    <a:lnTo>
                      <a:pt x="886" y="956"/>
                    </a:lnTo>
                    <a:lnTo>
                      <a:pt x="886" y="965"/>
                    </a:lnTo>
                    <a:lnTo>
                      <a:pt x="889" y="974"/>
                    </a:lnTo>
                    <a:lnTo>
                      <a:pt x="891" y="982"/>
                    </a:lnTo>
                    <a:lnTo>
                      <a:pt x="894" y="990"/>
                    </a:lnTo>
                    <a:lnTo>
                      <a:pt x="897" y="997"/>
                    </a:lnTo>
                    <a:lnTo>
                      <a:pt x="901" y="1003"/>
                    </a:lnTo>
                    <a:lnTo>
                      <a:pt x="905" y="1009"/>
                    </a:lnTo>
                    <a:lnTo>
                      <a:pt x="910" y="1016"/>
                    </a:lnTo>
                    <a:lnTo>
                      <a:pt x="920" y="1025"/>
                    </a:lnTo>
                    <a:lnTo>
                      <a:pt x="932" y="1033"/>
                    </a:lnTo>
                    <a:lnTo>
                      <a:pt x="944" y="1042"/>
                    </a:lnTo>
                    <a:lnTo>
                      <a:pt x="957" y="1049"/>
                    </a:lnTo>
                    <a:lnTo>
                      <a:pt x="969" y="1055"/>
                    </a:lnTo>
                    <a:lnTo>
                      <a:pt x="982" y="1063"/>
                    </a:lnTo>
                    <a:lnTo>
                      <a:pt x="993" y="1071"/>
                    </a:lnTo>
                    <a:lnTo>
                      <a:pt x="1004" y="1080"/>
                    </a:lnTo>
                    <a:lnTo>
                      <a:pt x="1009" y="1085"/>
                    </a:lnTo>
                    <a:lnTo>
                      <a:pt x="1014" y="1090"/>
                    </a:lnTo>
                    <a:lnTo>
                      <a:pt x="1019" y="1096"/>
                    </a:lnTo>
                    <a:lnTo>
                      <a:pt x="1022" y="1102"/>
                    </a:lnTo>
                    <a:lnTo>
                      <a:pt x="1025" y="1109"/>
                    </a:lnTo>
                    <a:lnTo>
                      <a:pt x="1028" y="1116"/>
                    </a:lnTo>
                    <a:lnTo>
                      <a:pt x="1030" y="1124"/>
                    </a:lnTo>
                    <a:lnTo>
                      <a:pt x="1031" y="1132"/>
                    </a:lnTo>
                    <a:lnTo>
                      <a:pt x="1083" y="1132"/>
                    </a:lnTo>
                    <a:lnTo>
                      <a:pt x="1092" y="1122"/>
                    </a:lnTo>
                    <a:lnTo>
                      <a:pt x="1103" y="1110"/>
                    </a:lnTo>
                    <a:lnTo>
                      <a:pt x="1113" y="1101"/>
                    </a:lnTo>
                    <a:lnTo>
                      <a:pt x="1125" y="1091"/>
                    </a:lnTo>
                    <a:lnTo>
                      <a:pt x="1147" y="1072"/>
                    </a:lnTo>
                    <a:lnTo>
                      <a:pt x="1169" y="1053"/>
                    </a:lnTo>
                    <a:lnTo>
                      <a:pt x="1178" y="1044"/>
                    </a:lnTo>
                    <a:lnTo>
                      <a:pt x="1188" y="1033"/>
                    </a:lnTo>
                    <a:lnTo>
                      <a:pt x="1197" y="1023"/>
                    </a:lnTo>
                    <a:lnTo>
                      <a:pt x="1204" y="1011"/>
                    </a:lnTo>
                    <a:lnTo>
                      <a:pt x="1211" y="999"/>
                    </a:lnTo>
                    <a:lnTo>
                      <a:pt x="1216" y="986"/>
                    </a:lnTo>
                    <a:lnTo>
                      <a:pt x="1219" y="972"/>
                    </a:lnTo>
                    <a:lnTo>
                      <a:pt x="1221" y="956"/>
                    </a:lnTo>
                    <a:lnTo>
                      <a:pt x="1234" y="956"/>
                    </a:lnTo>
                    <a:lnTo>
                      <a:pt x="1224" y="955"/>
                    </a:lnTo>
                    <a:lnTo>
                      <a:pt x="1214" y="955"/>
                    </a:lnTo>
                    <a:lnTo>
                      <a:pt x="1203" y="954"/>
                    </a:lnTo>
                    <a:lnTo>
                      <a:pt x="1193" y="953"/>
                    </a:lnTo>
                    <a:lnTo>
                      <a:pt x="1182" y="953"/>
                    </a:lnTo>
                    <a:lnTo>
                      <a:pt x="1172" y="953"/>
                    </a:lnTo>
                    <a:lnTo>
                      <a:pt x="1161" y="954"/>
                    </a:lnTo>
                    <a:lnTo>
                      <a:pt x="1152" y="956"/>
                    </a:lnTo>
                    <a:lnTo>
                      <a:pt x="1006" y="797"/>
                    </a:lnTo>
                    <a:lnTo>
                      <a:pt x="1013" y="800"/>
                    </a:lnTo>
                    <a:lnTo>
                      <a:pt x="1021" y="802"/>
                    </a:lnTo>
                    <a:lnTo>
                      <a:pt x="1029" y="803"/>
                    </a:lnTo>
                    <a:lnTo>
                      <a:pt x="1036" y="804"/>
                    </a:lnTo>
                    <a:lnTo>
                      <a:pt x="1052" y="804"/>
                    </a:lnTo>
                    <a:lnTo>
                      <a:pt x="1069" y="802"/>
                    </a:lnTo>
                    <a:lnTo>
                      <a:pt x="1086" y="799"/>
                    </a:lnTo>
                    <a:lnTo>
                      <a:pt x="1101" y="793"/>
                    </a:lnTo>
                    <a:lnTo>
                      <a:pt x="1117" y="787"/>
                    </a:lnTo>
                    <a:lnTo>
                      <a:pt x="1133" y="780"/>
                    </a:lnTo>
                    <a:lnTo>
                      <a:pt x="1148" y="771"/>
                    </a:lnTo>
                    <a:lnTo>
                      <a:pt x="1160" y="763"/>
                    </a:lnTo>
                    <a:lnTo>
                      <a:pt x="1172" y="754"/>
                    </a:lnTo>
                    <a:lnTo>
                      <a:pt x="1182" y="746"/>
                    </a:lnTo>
                    <a:lnTo>
                      <a:pt x="1191" y="737"/>
                    </a:lnTo>
                    <a:lnTo>
                      <a:pt x="1197" y="729"/>
                    </a:lnTo>
                    <a:lnTo>
                      <a:pt x="1201" y="721"/>
                    </a:lnTo>
                    <a:lnTo>
                      <a:pt x="1202" y="715"/>
                    </a:lnTo>
                    <a:lnTo>
                      <a:pt x="1203" y="709"/>
                    </a:lnTo>
                    <a:lnTo>
                      <a:pt x="1205" y="697"/>
                    </a:lnTo>
                    <a:lnTo>
                      <a:pt x="1207" y="681"/>
                    </a:lnTo>
                    <a:lnTo>
                      <a:pt x="1212" y="663"/>
                    </a:lnTo>
                    <a:lnTo>
                      <a:pt x="1217" y="643"/>
                    </a:lnTo>
                    <a:lnTo>
                      <a:pt x="1224" y="625"/>
                    </a:lnTo>
                    <a:lnTo>
                      <a:pt x="1227" y="618"/>
                    </a:lnTo>
                    <a:lnTo>
                      <a:pt x="1232" y="611"/>
                    </a:lnTo>
                    <a:lnTo>
                      <a:pt x="1236" y="606"/>
                    </a:lnTo>
                    <a:lnTo>
                      <a:pt x="1240" y="601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4216" y="1762"/>
                <a:ext cx="518" cy="654"/>
              </a:xfrm>
              <a:custGeom>
                <a:avLst/>
                <a:gdLst>
                  <a:gd name="T0" fmla="*/ 213 w 2398"/>
                  <a:gd name="T1" fmla="*/ 102 h 2967"/>
                  <a:gd name="T2" fmla="*/ 243 w 2398"/>
                  <a:gd name="T3" fmla="*/ 128 h 2967"/>
                  <a:gd name="T4" fmla="*/ 246 w 2398"/>
                  <a:gd name="T5" fmla="*/ 171 h 2967"/>
                  <a:gd name="T6" fmla="*/ 270 w 2398"/>
                  <a:gd name="T7" fmla="*/ 219 h 2967"/>
                  <a:gd name="T8" fmla="*/ 298 w 2398"/>
                  <a:gd name="T9" fmla="*/ 244 h 2967"/>
                  <a:gd name="T10" fmla="*/ 332 w 2398"/>
                  <a:gd name="T11" fmla="*/ 253 h 2967"/>
                  <a:gd name="T12" fmla="*/ 371 w 2398"/>
                  <a:gd name="T13" fmla="*/ 249 h 2967"/>
                  <a:gd name="T14" fmla="*/ 401 w 2398"/>
                  <a:gd name="T15" fmla="*/ 250 h 2967"/>
                  <a:gd name="T16" fmla="*/ 431 w 2398"/>
                  <a:gd name="T17" fmla="*/ 279 h 2967"/>
                  <a:gd name="T18" fmla="*/ 461 w 2398"/>
                  <a:gd name="T19" fmla="*/ 324 h 2967"/>
                  <a:gd name="T20" fmla="*/ 501 w 2398"/>
                  <a:gd name="T21" fmla="*/ 333 h 2967"/>
                  <a:gd name="T22" fmla="*/ 517 w 2398"/>
                  <a:gd name="T23" fmla="*/ 370 h 2967"/>
                  <a:gd name="T24" fmla="*/ 502 w 2398"/>
                  <a:gd name="T25" fmla="*/ 487 h 2967"/>
                  <a:gd name="T26" fmla="*/ 450 w 2398"/>
                  <a:gd name="T27" fmla="*/ 493 h 2967"/>
                  <a:gd name="T28" fmla="*/ 394 w 2398"/>
                  <a:gd name="T29" fmla="*/ 467 h 2967"/>
                  <a:gd name="T30" fmla="*/ 377 w 2398"/>
                  <a:gd name="T31" fmla="*/ 526 h 2967"/>
                  <a:gd name="T32" fmla="*/ 344 w 2398"/>
                  <a:gd name="T33" fmla="*/ 518 h 2967"/>
                  <a:gd name="T34" fmla="*/ 296 w 2398"/>
                  <a:gd name="T35" fmla="*/ 585 h 2967"/>
                  <a:gd name="T36" fmla="*/ 261 w 2398"/>
                  <a:gd name="T37" fmla="*/ 597 h 2967"/>
                  <a:gd name="T38" fmla="*/ 168 w 2398"/>
                  <a:gd name="T39" fmla="*/ 626 h 2967"/>
                  <a:gd name="T40" fmla="*/ 214 w 2398"/>
                  <a:gd name="T41" fmla="*/ 531 h 2967"/>
                  <a:gd name="T42" fmla="*/ 251 w 2398"/>
                  <a:gd name="T43" fmla="*/ 477 h 2967"/>
                  <a:gd name="T44" fmla="*/ 251 w 2398"/>
                  <a:gd name="T45" fmla="*/ 435 h 2967"/>
                  <a:gd name="T46" fmla="*/ 197 w 2398"/>
                  <a:gd name="T47" fmla="*/ 375 h 2967"/>
                  <a:gd name="T48" fmla="*/ 204 w 2398"/>
                  <a:gd name="T49" fmla="*/ 314 h 2967"/>
                  <a:gd name="T50" fmla="*/ 224 w 2398"/>
                  <a:gd name="T51" fmla="*/ 274 h 2967"/>
                  <a:gd name="T52" fmla="*/ 262 w 2398"/>
                  <a:gd name="T53" fmla="*/ 280 h 2967"/>
                  <a:gd name="T54" fmla="*/ 218 w 2398"/>
                  <a:gd name="T55" fmla="*/ 265 h 2967"/>
                  <a:gd name="T56" fmla="*/ 220 w 2398"/>
                  <a:gd name="T57" fmla="*/ 215 h 2967"/>
                  <a:gd name="T58" fmla="*/ 208 w 2398"/>
                  <a:gd name="T59" fmla="*/ 212 h 2967"/>
                  <a:gd name="T60" fmla="*/ 190 w 2398"/>
                  <a:gd name="T61" fmla="*/ 281 h 2967"/>
                  <a:gd name="T62" fmla="*/ 164 w 2398"/>
                  <a:gd name="T63" fmla="*/ 278 h 2967"/>
                  <a:gd name="T64" fmla="*/ 156 w 2398"/>
                  <a:gd name="T65" fmla="*/ 287 h 2967"/>
                  <a:gd name="T66" fmla="*/ 127 w 2398"/>
                  <a:gd name="T67" fmla="*/ 290 h 2967"/>
                  <a:gd name="T68" fmla="*/ 123 w 2398"/>
                  <a:gd name="T69" fmla="*/ 322 h 2967"/>
                  <a:gd name="T70" fmla="*/ 105 w 2398"/>
                  <a:gd name="T71" fmla="*/ 269 h 2967"/>
                  <a:gd name="T72" fmla="*/ 162 w 2398"/>
                  <a:gd name="T73" fmla="*/ 187 h 2967"/>
                  <a:gd name="T74" fmla="*/ 92 w 2398"/>
                  <a:gd name="T75" fmla="*/ 259 h 2967"/>
                  <a:gd name="T76" fmla="*/ 81 w 2398"/>
                  <a:gd name="T77" fmla="*/ 295 h 2967"/>
                  <a:gd name="T78" fmla="*/ 97 w 2398"/>
                  <a:gd name="T79" fmla="*/ 360 h 2967"/>
                  <a:gd name="T80" fmla="*/ 60 w 2398"/>
                  <a:gd name="T81" fmla="*/ 462 h 2967"/>
                  <a:gd name="T82" fmla="*/ 61 w 2398"/>
                  <a:gd name="T83" fmla="*/ 511 h 2967"/>
                  <a:gd name="T84" fmla="*/ 19 w 2398"/>
                  <a:gd name="T85" fmla="*/ 535 h 2967"/>
                  <a:gd name="T86" fmla="*/ 2 w 2398"/>
                  <a:gd name="T87" fmla="*/ 499 h 2967"/>
                  <a:gd name="T88" fmla="*/ 18 w 2398"/>
                  <a:gd name="T89" fmla="*/ 443 h 2967"/>
                  <a:gd name="T90" fmla="*/ 68 w 2398"/>
                  <a:gd name="T91" fmla="*/ 338 h 2967"/>
                  <a:gd name="T92" fmla="*/ 48 w 2398"/>
                  <a:gd name="T93" fmla="*/ 351 h 2967"/>
                  <a:gd name="T94" fmla="*/ 51 w 2398"/>
                  <a:gd name="T95" fmla="*/ 292 h 2967"/>
                  <a:gd name="T96" fmla="*/ 41 w 2398"/>
                  <a:gd name="T97" fmla="*/ 277 h 2967"/>
                  <a:gd name="T98" fmla="*/ 24 w 2398"/>
                  <a:gd name="T99" fmla="*/ 283 h 2967"/>
                  <a:gd name="T100" fmla="*/ 50 w 2398"/>
                  <a:gd name="T101" fmla="*/ 225 h 2967"/>
                  <a:gd name="T102" fmla="*/ 58 w 2398"/>
                  <a:gd name="T103" fmla="*/ 169 h 2967"/>
                  <a:gd name="T104" fmla="*/ 56 w 2398"/>
                  <a:gd name="T105" fmla="*/ 124 h 2967"/>
                  <a:gd name="T106" fmla="*/ 53 w 2398"/>
                  <a:gd name="T107" fmla="*/ 102 h 2967"/>
                  <a:gd name="T108" fmla="*/ 93 w 2398"/>
                  <a:gd name="T109" fmla="*/ 82 h 2967"/>
                  <a:gd name="T110" fmla="*/ 144 w 2398"/>
                  <a:gd name="T111" fmla="*/ 70 h 2967"/>
                  <a:gd name="T112" fmla="*/ 130 w 2398"/>
                  <a:gd name="T113" fmla="*/ 75 h 2967"/>
                  <a:gd name="T114" fmla="*/ 89 w 2398"/>
                  <a:gd name="T115" fmla="*/ 67 h 2967"/>
                  <a:gd name="T116" fmla="*/ 91 w 2398"/>
                  <a:gd name="T117" fmla="*/ 55 h 2967"/>
                  <a:gd name="T118" fmla="*/ 103 w 2398"/>
                  <a:gd name="T119" fmla="*/ 43 h 2967"/>
                  <a:gd name="T120" fmla="*/ 126 w 2398"/>
                  <a:gd name="T121" fmla="*/ 10 h 2967"/>
                  <a:gd name="T122" fmla="*/ 254 w 2398"/>
                  <a:gd name="T123" fmla="*/ 2 h 2967"/>
                  <a:gd name="T124" fmla="*/ 245 w 2398"/>
                  <a:gd name="T125" fmla="*/ 39 h 29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98"/>
                  <a:gd name="T190" fmla="*/ 0 h 2967"/>
                  <a:gd name="T191" fmla="*/ 2398 w 2398"/>
                  <a:gd name="T192" fmla="*/ 2967 h 296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98" h="2967">
                    <a:moveTo>
                      <a:pt x="1127" y="303"/>
                    </a:moveTo>
                    <a:lnTo>
                      <a:pt x="1124" y="309"/>
                    </a:lnTo>
                    <a:lnTo>
                      <a:pt x="1122" y="316"/>
                    </a:lnTo>
                    <a:lnTo>
                      <a:pt x="1120" y="321"/>
                    </a:lnTo>
                    <a:lnTo>
                      <a:pt x="1117" y="327"/>
                    </a:lnTo>
                    <a:lnTo>
                      <a:pt x="1109" y="337"/>
                    </a:lnTo>
                    <a:lnTo>
                      <a:pt x="1099" y="346"/>
                    </a:lnTo>
                    <a:lnTo>
                      <a:pt x="1076" y="363"/>
                    </a:lnTo>
                    <a:lnTo>
                      <a:pt x="1052" y="380"/>
                    </a:lnTo>
                    <a:lnTo>
                      <a:pt x="1039" y="389"/>
                    </a:lnTo>
                    <a:lnTo>
                      <a:pt x="1028" y="398"/>
                    </a:lnTo>
                    <a:lnTo>
                      <a:pt x="1016" y="409"/>
                    </a:lnTo>
                    <a:lnTo>
                      <a:pt x="1007" y="419"/>
                    </a:lnTo>
                    <a:lnTo>
                      <a:pt x="1003" y="426"/>
                    </a:lnTo>
                    <a:lnTo>
                      <a:pt x="999" y="432"/>
                    </a:lnTo>
                    <a:lnTo>
                      <a:pt x="995" y="439"/>
                    </a:lnTo>
                    <a:lnTo>
                      <a:pt x="992" y="447"/>
                    </a:lnTo>
                    <a:lnTo>
                      <a:pt x="990" y="454"/>
                    </a:lnTo>
                    <a:lnTo>
                      <a:pt x="988" y="462"/>
                    </a:lnTo>
                    <a:lnTo>
                      <a:pt x="987" y="471"/>
                    </a:lnTo>
                    <a:lnTo>
                      <a:pt x="987" y="480"/>
                    </a:lnTo>
                    <a:lnTo>
                      <a:pt x="987" y="492"/>
                    </a:lnTo>
                    <a:lnTo>
                      <a:pt x="989" y="503"/>
                    </a:lnTo>
                    <a:lnTo>
                      <a:pt x="991" y="513"/>
                    </a:lnTo>
                    <a:lnTo>
                      <a:pt x="994" y="521"/>
                    </a:lnTo>
                    <a:lnTo>
                      <a:pt x="999" y="528"/>
                    </a:lnTo>
                    <a:lnTo>
                      <a:pt x="1004" y="535"/>
                    </a:lnTo>
                    <a:lnTo>
                      <a:pt x="1009" y="541"/>
                    </a:lnTo>
                    <a:lnTo>
                      <a:pt x="1014" y="546"/>
                    </a:lnTo>
                    <a:lnTo>
                      <a:pt x="1022" y="550"/>
                    </a:lnTo>
                    <a:lnTo>
                      <a:pt x="1028" y="555"/>
                    </a:lnTo>
                    <a:lnTo>
                      <a:pt x="1035" y="558"/>
                    </a:lnTo>
                    <a:lnTo>
                      <a:pt x="1043" y="560"/>
                    </a:lnTo>
                    <a:lnTo>
                      <a:pt x="1059" y="565"/>
                    </a:lnTo>
                    <a:lnTo>
                      <a:pt x="1075" y="569"/>
                    </a:lnTo>
                    <a:lnTo>
                      <a:pt x="1092" y="573"/>
                    </a:lnTo>
                    <a:lnTo>
                      <a:pt x="1108" y="577"/>
                    </a:lnTo>
                    <a:lnTo>
                      <a:pt x="1123" y="581"/>
                    </a:lnTo>
                    <a:lnTo>
                      <a:pt x="1137" y="587"/>
                    </a:lnTo>
                    <a:lnTo>
                      <a:pt x="1142" y="591"/>
                    </a:lnTo>
                    <a:lnTo>
                      <a:pt x="1148" y="596"/>
                    </a:lnTo>
                    <a:lnTo>
                      <a:pt x="1153" y="601"/>
                    </a:lnTo>
                    <a:lnTo>
                      <a:pt x="1157" y="606"/>
                    </a:lnTo>
                    <a:lnTo>
                      <a:pt x="1160" y="613"/>
                    </a:lnTo>
                    <a:lnTo>
                      <a:pt x="1162" y="621"/>
                    </a:lnTo>
                    <a:lnTo>
                      <a:pt x="1163" y="629"/>
                    </a:lnTo>
                    <a:lnTo>
                      <a:pt x="1164" y="639"/>
                    </a:lnTo>
                    <a:lnTo>
                      <a:pt x="1163" y="650"/>
                    </a:lnTo>
                    <a:lnTo>
                      <a:pt x="1160" y="662"/>
                    </a:lnTo>
                    <a:lnTo>
                      <a:pt x="1156" y="673"/>
                    </a:lnTo>
                    <a:lnTo>
                      <a:pt x="1152" y="685"/>
                    </a:lnTo>
                    <a:lnTo>
                      <a:pt x="1146" y="698"/>
                    </a:lnTo>
                    <a:lnTo>
                      <a:pt x="1143" y="712"/>
                    </a:lnTo>
                    <a:lnTo>
                      <a:pt x="1140" y="728"/>
                    </a:lnTo>
                    <a:lnTo>
                      <a:pt x="1139" y="747"/>
                    </a:lnTo>
                    <a:lnTo>
                      <a:pt x="1139" y="762"/>
                    </a:lnTo>
                    <a:lnTo>
                      <a:pt x="1140" y="777"/>
                    </a:lnTo>
                    <a:lnTo>
                      <a:pt x="1141" y="793"/>
                    </a:lnTo>
                    <a:lnTo>
                      <a:pt x="1143" y="807"/>
                    </a:lnTo>
                    <a:lnTo>
                      <a:pt x="1145" y="821"/>
                    </a:lnTo>
                    <a:lnTo>
                      <a:pt x="1149" y="836"/>
                    </a:lnTo>
                    <a:lnTo>
                      <a:pt x="1152" y="849"/>
                    </a:lnTo>
                    <a:lnTo>
                      <a:pt x="1156" y="862"/>
                    </a:lnTo>
                    <a:lnTo>
                      <a:pt x="1160" y="875"/>
                    </a:lnTo>
                    <a:lnTo>
                      <a:pt x="1165" y="887"/>
                    </a:lnTo>
                    <a:lnTo>
                      <a:pt x="1171" y="899"/>
                    </a:lnTo>
                    <a:lnTo>
                      <a:pt x="1177" y="910"/>
                    </a:lnTo>
                    <a:lnTo>
                      <a:pt x="1183" y="922"/>
                    </a:lnTo>
                    <a:lnTo>
                      <a:pt x="1189" y="932"/>
                    </a:lnTo>
                    <a:lnTo>
                      <a:pt x="1197" y="942"/>
                    </a:lnTo>
                    <a:lnTo>
                      <a:pt x="1204" y="952"/>
                    </a:lnTo>
                    <a:lnTo>
                      <a:pt x="1213" y="961"/>
                    </a:lnTo>
                    <a:lnTo>
                      <a:pt x="1221" y="970"/>
                    </a:lnTo>
                    <a:lnTo>
                      <a:pt x="1230" y="978"/>
                    </a:lnTo>
                    <a:lnTo>
                      <a:pt x="1240" y="986"/>
                    </a:lnTo>
                    <a:lnTo>
                      <a:pt x="1249" y="993"/>
                    </a:lnTo>
                    <a:lnTo>
                      <a:pt x="1259" y="1000"/>
                    </a:lnTo>
                    <a:lnTo>
                      <a:pt x="1269" y="1007"/>
                    </a:lnTo>
                    <a:lnTo>
                      <a:pt x="1281" y="1013"/>
                    </a:lnTo>
                    <a:lnTo>
                      <a:pt x="1291" y="1018"/>
                    </a:lnTo>
                    <a:lnTo>
                      <a:pt x="1303" y="1023"/>
                    </a:lnTo>
                    <a:lnTo>
                      <a:pt x="1315" y="1029"/>
                    </a:lnTo>
                    <a:lnTo>
                      <a:pt x="1327" y="1032"/>
                    </a:lnTo>
                    <a:lnTo>
                      <a:pt x="1339" y="1036"/>
                    </a:lnTo>
                    <a:lnTo>
                      <a:pt x="1353" y="1039"/>
                    </a:lnTo>
                    <a:lnTo>
                      <a:pt x="1366" y="1041"/>
                    </a:lnTo>
                    <a:lnTo>
                      <a:pt x="1379" y="1043"/>
                    </a:lnTo>
                    <a:lnTo>
                      <a:pt x="1381" y="1058"/>
                    </a:lnTo>
                    <a:lnTo>
                      <a:pt x="1383" y="1068"/>
                    </a:lnTo>
                    <a:lnTo>
                      <a:pt x="1383" y="1075"/>
                    </a:lnTo>
                    <a:lnTo>
                      <a:pt x="1381" y="1080"/>
                    </a:lnTo>
                    <a:lnTo>
                      <a:pt x="1381" y="1084"/>
                    </a:lnTo>
                    <a:lnTo>
                      <a:pt x="1380" y="1090"/>
                    </a:lnTo>
                    <a:lnTo>
                      <a:pt x="1379" y="1097"/>
                    </a:lnTo>
                    <a:lnTo>
                      <a:pt x="1379" y="1106"/>
                    </a:lnTo>
                    <a:lnTo>
                      <a:pt x="1380" y="1115"/>
                    </a:lnTo>
                    <a:lnTo>
                      <a:pt x="1383" y="1123"/>
                    </a:lnTo>
                    <a:lnTo>
                      <a:pt x="1386" y="1130"/>
                    </a:lnTo>
                    <a:lnTo>
                      <a:pt x="1390" y="1139"/>
                    </a:lnTo>
                    <a:lnTo>
                      <a:pt x="1395" y="1146"/>
                    </a:lnTo>
                    <a:lnTo>
                      <a:pt x="1401" y="1154"/>
                    </a:lnTo>
                    <a:lnTo>
                      <a:pt x="1409" y="1161"/>
                    </a:lnTo>
                    <a:lnTo>
                      <a:pt x="1416" y="1167"/>
                    </a:lnTo>
                    <a:lnTo>
                      <a:pt x="1434" y="1181"/>
                    </a:lnTo>
                    <a:lnTo>
                      <a:pt x="1452" y="1193"/>
                    </a:lnTo>
                    <a:lnTo>
                      <a:pt x="1470" y="1204"/>
                    </a:lnTo>
                    <a:lnTo>
                      <a:pt x="1487" y="1214"/>
                    </a:lnTo>
                    <a:lnTo>
                      <a:pt x="1538" y="1214"/>
                    </a:lnTo>
                    <a:lnTo>
                      <a:pt x="1538" y="1199"/>
                    </a:lnTo>
                    <a:lnTo>
                      <a:pt x="1538" y="1185"/>
                    </a:lnTo>
                    <a:lnTo>
                      <a:pt x="1538" y="1173"/>
                    </a:lnTo>
                    <a:lnTo>
                      <a:pt x="1538" y="1164"/>
                    </a:lnTo>
                    <a:lnTo>
                      <a:pt x="1538" y="1155"/>
                    </a:lnTo>
                    <a:lnTo>
                      <a:pt x="1538" y="1146"/>
                    </a:lnTo>
                    <a:lnTo>
                      <a:pt x="1538" y="1139"/>
                    </a:lnTo>
                    <a:lnTo>
                      <a:pt x="1538" y="1133"/>
                    </a:lnTo>
                    <a:lnTo>
                      <a:pt x="1538" y="1127"/>
                    </a:lnTo>
                    <a:lnTo>
                      <a:pt x="1539" y="1124"/>
                    </a:lnTo>
                    <a:lnTo>
                      <a:pt x="1541" y="1120"/>
                    </a:lnTo>
                    <a:lnTo>
                      <a:pt x="1544" y="1118"/>
                    </a:lnTo>
                    <a:lnTo>
                      <a:pt x="1547" y="1115"/>
                    </a:lnTo>
                    <a:lnTo>
                      <a:pt x="1550" y="1114"/>
                    </a:lnTo>
                    <a:lnTo>
                      <a:pt x="1556" y="1112"/>
                    </a:lnTo>
                    <a:lnTo>
                      <a:pt x="1560" y="1111"/>
                    </a:lnTo>
                    <a:lnTo>
                      <a:pt x="1571" y="1109"/>
                    </a:lnTo>
                    <a:lnTo>
                      <a:pt x="1584" y="1109"/>
                    </a:lnTo>
                    <a:lnTo>
                      <a:pt x="1598" y="1111"/>
                    </a:lnTo>
                    <a:lnTo>
                      <a:pt x="1612" y="1113"/>
                    </a:lnTo>
                    <a:lnTo>
                      <a:pt x="1642" y="1119"/>
                    </a:lnTo>
                    <a:lnTo>
                      <a:pt x="1671" y="1125"/>
                    </a:lnTo>
                    <a:lnTo>
                      <a:pt x="1696" y="1130"/>
                    </a:lnTo>
                    <a:lnTo>
                      <a:pt x="1715" y="1133"/>
                    </a:lnTo>
                    <a:lnTo>
                      <a:pt x="1719" y="1131"/>
                    </a:lnTo>
                    <a:lnTo>
                      <a:pt x="1724" y="1130"/>
                    </a:lnTo>
                    <a:lnTo>
                      <a:pt x="1729" y="1128"/>
                    </a:lnTo>
                    <a:lnTo>
                      <a:pt x="1733" y="1126"/>
                    </a:lnTo>
                    <a:lnTo>
                      <a:pt x="1740" y="1119"/>
                    </a:lnTo>
                    <a:lnTo>
                      <a:pt x="1748" y="1112"/>
                    </a:lnTo>
                    <a:lnTo>
                      <a:pt x="1753" y="1103"/>
                    </a:lnTo>
                    <a:lnTo>
                      <a:pt x="1758" y="1095"/>
                    </a:lnTo>
                    <a:lnTo>
                      <a:pt x="1762" y="1087"/>
                    </a:lnTo>
                    <a:lnTo>
                      <a:pt x="1765" y="1081"/>
                    </a:lnTo>
                    <a:lnTo>
                      <a:pt x="1774" y="1084"/>
                    </a:lnTo>
                    <a:lnTo>
                      <a:pt x="1781" y="1087"/>
                    </a:lnTo>
                    <a:lnTo>
                      <a:pt x="1788" y="1091"/>
                    </a:lnTo>
                    <a:lnTo>
                      <a:pt x="1795" y="1095"/>
                    </a:lnTo>
                    <a:lnTo>
                      <a:pt x="1807" y="1103"/>
                    </a:lnTo>
                    <a:lnTo>
                      <a:pt x="1819" y="1113"/>
                    </a:lnTo>
                    <a:lnTo>
                      <a:pt x="1831" y="1121"/>
                    </a:lnTo>
                    <a:lnTo>
                      <a:pt x="1844" y="1128"/>
                    </a:lnTo>
                    <a:lnTo>
                      <a:pt x="1850" y="1131"/>
                    </a:lnTo>
                    <a:lnTo>
                      <a:pt x="1858" y="1135"/>
                    </a:lnTo>
                    <a:lnTo>
                      <a:pt x="1865" y="1137"/>
                    </a:lnTo>
                    <a:lnTo>
                      <a:pt x="1873" y="1139"/>
                    </a:lnTo>
                    <a:lnTo>
                      <a:pt x="1873" y="1148"/>
                    </a:lnTo>
                    <a:lnTo>
                      <a:pt x="1876" y="1157"/>
                    </a:lnTo>
                    <a:lnTo>
                      <a:pt x="1878" y="1165"/>
                    </a:lnTo>
                    <a:lnTo>
                      <a:pt x="1881" y="1173"/>
                    </a:lnTo>
                    <a:lnTo>
                      <a:pt x="1884" y="1180"/>
                    </a:lnTo>
                    <a:lnTo>
                      <a:pt x="1888" y="1186"/>
                    </a:lnTo>
                    <a:lnTo>
                      <a:pt x="1892" y="1192"/>
                    </a:lnTo>
                    <a:lnTo>
                      <a:pt x="1897" y="1199"/>
                    </a:lnTo>
                    <a:lnTo>
                      <a:pt x="1907" y="1208"/>
                    </a:lnTo>
                    <a:lnTo>
                      <a:pt x="1919" y="1216"/>
                    </a:lnTo>
                    <a:lnTo>
                      <a:pt x="1931" y="1225"/>
                    </a:lnTo>
                    <a:lnTo>
                      <a:pt x="1944" y="1232"/>
                    </a:lnTo>
                    <a:lnTo>
                      <a:pt x="1956" y="1238"/>
                    </a:lnTo>
                    <a:lnTo>
                      <a:pt x="1969" y="1246"/>
                    </a:lnTo>
                    <a:lnTo>
                      <a:pt x="1980" y="1254"/>
                    </a:lnTo>
                    <a:lnTo>
                      <a:pt x="1991" y="1263"/>
                    </a:lnTo>
                    <a:lnTo>
                      <a:pt x="1996" y="1268"/>
                    </a:lnTo>
                    <a:lnTo>
                      <a:pt x="2001" y="1273"/>
                    </a:lnTo>
                    <a:lnTo>
                      <a:pt x="2006" y="1279"/>
                    </a:lnTo>
                    <a:lnTo>
                      <a:pt x="2009" y="1285"/>
                    </a:lnTo>
                    <a:lnTo>
                      <a:pt x="2012" y="1292"/>
                    </a:lnTo>
                    <a:lnTo>
                      <a:pt x="2015" y="1299"/>
                    </a:lnTo>
                    <a:lnTo>
                      <a:pt x="2017" y="1307"/>
                    </a:lnTo>
                    <a:lnTo>
                      <a:pt x="2018" y="1315"/>
                    </a:lnTo>
                    <a:lnTo>
                      <a:pt x="2076" y="1322"/>
                    </a:lnTo>
                    <a:lnTo>
                      <a:pt x="2088" y="1332"/>
                    </a:lnTo>
                    <a:lnTo>
                      <a:pt x="2100" y="1342"/>
                    </a:lnTo>
                    <a:lnTo>
                      <a:pt x="2108" y="1352"/>
                    </a:lnTo>
                    <a:lnTo>
                      <a:pt x="2116" y="1360"/>
                    </a:lnTo>
                    <a:lnTo>
                      <a:pt x="2121" y="1370"/>
                    </a:lnTo>
                    <a:lnTo>
                      <a:pt x="2125" y="1378"/>
                    </a:lnTo>
                    <a:lnTo>
                      <a:pt x="2128" y="1387"/>
                    </a:lnTo>
                    <a:lnTo>
                      <a:pt x="2130" y="1397"/>
                    </a:lnTo>
                    <a:lnTo>
                      <a:pt x="2132" y="1418"/>
                    </a:lnTo>
                    <a:lnTo>
                      <a:pt x="2132" y="1442"/>
                    </a:lnTo>
                    <a:lnTo>
                      <a:pt x="2132" y="1470"/>
                    </a:lnTo>
                    <a:lnTo>
                      <a:pt x="2133" y="1505"/>
                    </a:lnTo>
                    <a:lnTo>
                      <a:pt x="2146" y="1501"/>
                    </a:lnTo>
                    <a:lnTo>
                      <a:pt x="2157" y="1496"/>
                    </a:lnTo>
                    <a:lnTo>
                      <a:pt x="2167" y="1494"/>
                    </a:lnTo>
                    <a:lnTo>
                      <a:pt x="2176" y="1493"/>
                    </a:lnTo>
                    <a:lnTo>
                      <a:pt x="2182" y="1493"/>
                    </a:lnTo>
                    <a:lnTo>
                      <a:pt x="2188" y="1493"/>
                    </a:lnTo>
                    <a:lnTo>
                      <a:pt x="2193" y="1494"/>
                    </a:lnTo>
                    <a:lnTo>
                      <a:pt x="2199" y="1496"/>
                    </a:lnTo>
                    <a:lnTo>
                      <a:pt x="2207" y="1502"/>
                    </a:lnTo>
                    <a:lnTo>
                      <a:pt x="2215" y="1506"/>
                    </a:lnTo>
                    <a:lnTo>
                      <a:pt x="2221" y="1508"/>
                    </a:lnTo>
                    <a:lnTo>
                      <a:pt x="2226" y="1510"/>
                    </a:lnTo>
                    <a:lnTo>
                      <a:pt x="2232" y="1511"/>
                    </a:lnTo>
                    <a:lnTo>
                      <a:pt x="2241" y="1512"/>
                    </a:lnTo>
                    <a:lnTo>
                      <a:pt x="2267" y="1511"/>
                    </a:lnTo>
                    <a:lnTo>
                      <a:pt x="2294" y="1511"/>
                    </a:lnTo>
                    <a:lnTo>
                      <a:pt x="2308" y="1511"/>
                    </a:lnTo>
                    <a:lnTo>
                      <a:pt x="2320" y="1512"/>
                    </a:lnTo>
                    <a:lnTo>
                      <a:pt x="2333" y="1515"/>
                    </a:lnTo>
                    <a:lnTo>
                      <a:pt x="2346" y="1518"/>
                    </a:lnTo>
                    <a:lnTo>
                      <a:pt x="2356" y="1524"/>
                    </a:lnTo>
                    <a:lnTo>
                      <a:pt x="2366" y="1531"/>
                    </a:lnTo>
                    <a:lnTo>
                      <a:pt x="2372" y="1535"/>
                    </a:lnTo>
                    <a:lnTo>
                      <a:pt x="2376" y="1540"/>
                    </a:lnTo>
                    <a:lnTo>
                      <a:pt x="2380" y="1546"/>
                    </a:lnTo>
                    <a:lnTo>
                      <a:pt x="2383" y="1552"/>
                    </a:lnTo>
                    <a:lnTo>
                      <a:pt x="2386" y="1558"/>
                    </a:lnTo>
                    <a:lnTo>
                      <a:pt x="2390" y="1566"/>
                    </a:lnTo>
                    <a:lnTo>
                      <a:pt x="2393" y="1574"/>
                    </a:lnTo>
                    <a:lnTo>
                      <a:pt x="2395" y="1582"/>
                    </a:lnTo>
                    <a:lnTo>
                      <a:pt x="2396" y="1592"/>
                    </a:lnTo>
                    <a:lnTo>
                      <a:pt x="2397" y="1602"/>
                    </a:lnTo>
                    <a:lnTo>
                      <a:pt x="2398" y="1614"/>
                    </a:lnTo>
                    <a:lnTo>
                      <a:pt x="2398" y="1625"/>
                    </a:lnTo>
                    <a:lnTo>
                      <a:pt x="2398" y="1643"/>
                    </a:lnTo>
                    <a:lnTo>
                      <a:pt x="2397" y="1660"/>
                    </a:lnTo>
                    <a:lnTo>
                      <a:pt x="2395" y="1677"/>
                    </a:lnTo>
                    <a:lnTo>
                      <a:pt x="2393" y="1693"/>
                    </a:lnTo>
                    <a:lnTo>
                      <a:pt x="2386" y="1724"/>
                    </a:lnTo>
                    <a:lnTo>
                      <a:pt x="2379" y="1753"/>
                    </a:lnTo>
                    <a:lnTo>
                      <a:pt x="2373" y="1780"/>
                    </a:lnTo>
                    <a:lnTo>
                      <a:pt x="2366" y="1805"/>
                    </a:lnTo>
                    <a:lnTo>
                      <a:pt x="2363" y="1816"/>
                    </a:lnTo>
                    <a:lnTo>
                      <a:pt x="2362" y="1827"/>
                    </a:lnTo>
                    <a:lnTo>
                      <a:pt x="2361" y="1837"/>
                    </a:lnTo>
                    <a:lnTo>
                      <a:pt x="2360" y="1847"/>
                    </a:lnTo>
                    <a:lnTo>
                      <a:pt x="2360" y="1884"/>
                    </a:lnTo>
                    <a:lnTo>
                      <a:pt x="2359" y="1948"/>
                    </a:lnTo>
                    <a:lnTo>
                      <a:pt x="2358" y="1987"/>
                    </a:lnTo>
                    <a:lnTo>
                      <a:pt x="2355" y="2030"/>
                    </a:lnTo>
                    <a:lnTo>
                      <a:pt x="2351" y="2074"/>
                    </a:lnTo>
                    <a:lnTo>
                      <a:pt x="2344" y="2119"/>
                    </a:lnTo>
                    <a:lnTo>
                      <a:pt x="2340" y="2141"/>
                    </a:lnTo>
                    <a:lnTo>
                      <a:pt x="2336" y="2163"/>
                    </a:lnTo>
                    <a:lnTo>
                      <a:pt x="2331" y="2185"/>
                    </a:lnTo>
                    <a:lnTo>
                      <a:pt x="2326" y="2208"/>
                    </a:lnTo>
                    <a:lnTo>
                      <a:pt x="2319" y="2227"/>
                    </a:lnTo>
                    <a:lnTo>
                      <a:pt x="2313" y="2247"/>
                    </a:lnTo>
                    <a:lnTo>
                      <a:pt x="2305" y="2267"/>
                    </a:lnTo>
                    <a:lnTo>
                      <a:pt x="2296" y="2285"/>
                    </a:lnTo>
                    <a:lnTo>
                      <a:pt x="2287" y="2302"/>
                    </a:lnTo>
                    <a:lnTo>
                      <a:pt x="2276" y="2317"/>
                    </a:lnTo>
                    <a:lnTo>
                      <a:pt x="2266" y="2330"/>
                    </a:lnTo>
                    <a:lnTo>
                      <a:pt x="2254" y="2343"/>
                    </a:lnTo>
                    <a:lnTo>
                      <a:pt x="2241" y="2353"/>
                    </a:lnTo>
                    <a:lnTo>
                      <a:pt x="2227" y="2362"/>
                    </a:lnTo>
                    <a:lnTo>
                      <a:pt x="2212" y="2368"/>
                    </a:lnTo>
                    <a:lnTo>
                      <a:pt x="2195" y="2372"/>
                    </a:lnTo>
                    <a:lnTo>
                      <a:pt x="2185" y="2365"/>
                    </a:lnTo>
                    <a:lnTo>
                      <a:pt x="2176" y="2355"/>
                    </a:lnTo>
                    <a:lnTo>
                      <a:pt x="2165" y="2346"/>
                    </a:lnTo>
                    <a:lnTo>
                      <a:pt x="2156" y="2335"/>
                    </a:lnTo>
                    <a:lnTo>
                      <a:pt x="2137" y="2313"/>
                    </a:lnTo>
                    <a:lnTo>
                      <a:pt x="2118" y="2288"/>
                    </a:lnTo>
                    <a:lnTo>
                      <a:pt x="2082" y="2235"/>
                    </a:lnTo>
                    <a:lnTo>
                      <a:pt x="2047" y="2182"/>
                    </a:lnTo>
                    <a:lnTo>
                      <a:pt x="2037" y="2170"/>
                    </a:lnTo>
                    <a:lnTo>
                      <a:pt x="2028" y="2158"/>
                    </a:lnTo>
                    <a:lnTo>
                      <a:pt x="2017" y="2148"/>
                    </a:lnTo>
                    <a:lnTo>
                      <a:pt x="2008" y="2137"/>
                    </a:lnTo>
                    <a:lnTo>
                      <a:pt x="1997" y="2128"/>
                    </a:lnTo>
                    <a:lnTo>
                      <a:pt x="1986" y="2119"/>
                    </a:lnTo>
                    <a:lnTo>
                      <a:pt x="1975" y="2112"/>
                    </a:lnTo>
                    <a:lnTo>
                      <a:pt x="1964" y="2106"/>
                    </a:lnTo>
                    <a:lnTo>
                      <a:pt x="1952" y="2101"/>
                    </a:lnTo>
                    <a:lnTo>
                      <a:pt x="1940" y="2096"/>
                    </a:lnTo>
                    <a:lnTo>
                      <a:pt x="1927" y="2094"/>
                    </a:lnTo>
                    <a:lnTo>
                      <a:pt x="1913" y="2093"/>
                    </a:lnTo>
                    <a:lnTo>
                      <a:pt x="1900" y="2093"/>
                    </a:lnTo>
                    <a:lnTo>
                      <a:pt x="1885" y="2096"/>
                    </a:lnTo>
                    <a:lnTo>
                      <a:pt x="1869" y="2101"/>
                    </a:lnTo>
                    <a:lnTo>
                      <a:pt x="1855" y="2107"/>
                    </a:lnTo>
                    <a:lnTo>
                      <a:pt x="1839" y="2113"/>
                    </a:lnTo>
                    <a:lnTo>
                      <a:pt x="1825" y="2120"/>
                    </a:lnTo>
                    <a:lnTo>
                      <a:pt x="1814" y="2129"/>
                    </a:lnTo>
                    <a:lnTo>
                      <a:pt x="1803" y="2137"/>
                    </a:lnTo>
                    <a:lnTo>
                      <a:pt x="1795" y="2147"/>
                    </a:lnTo>
                    <a:lnTo>
                      <a:pt x="1787" y="2157"/>
                    </a:lnTo>
                    <a:lnTo>
                      <a:pt x="1780" y="2169"/>
                    </a:lnTo>
                    <a:lnTo>
                      <a:pt x="1775" y="2179"/>
                    </a:lnTo>
                    <a:lnTo>
                      <a:pt x="1771" y="2192"/>
                    </a:lnTo>
                    <a:lnTo>
                      <a:pt x="1767" y="2203"/>
                    </a:lnTo>
                    <a:lnTo>
                      <a:pt x="1764" y="2216"/>
                    </a:lnTo>
                    <a:lnTo>
                      <a:pt x="1763" y="2228"/>
                    </a:lnTo>
                    <a:lnTo>
                      <a:pt x="1760" y="2254"/>
                    </a:lnTo>
                    <a:lnTo>
                      <a:pt x="1760" y="2279"/>
                    </a:lnTo>
                    <a:lnTo>
                      <a:pt x="1760" y="2303"/>
                    </a:lnTo>
                    <a:lnTo>
                      <a:pt x="1759" y="2326"/>
                    </a:lnTo>
                    <a:lnTo>
                      <a:pt x="1758" y="2348"/>
                    </a:lnTo>
                    <a:lnTo>
                      <a:pt x="1755" y="2366"/>
                    </a:lnTo>
                    <a:lnTo>
                      <a:pt x="1753" y="2374"/>
                    </a:lnTo>
                    <a:lnTo>
                      <a:pt x="1750" y="2382"/>
                    </a:lnTo>
                    <a:lnTo>
                      <a:pt x="1745" y="2388"/>
                    </a:lnTo>
                    <a:lnTo>
                      <a:pt x="1740" y="2393"/>
                    </a:lnTo>
                    <a:lnTo>
                      <a:pt x="1734" y="2398"/>
                    </a:lnTo>
                    <a:lnTo>
                      <a:pt x="1727" y="2402"/>
                    </a:lnTo>
                    <a:lnTo>
                      <a:pt x="1718" y="2404"/>
                    </a:lnTo>
                    <a:lnTo>
                      <a:pt x="1709" y="2404"/>
                    </a:lnTo>
                    <a:lnTo>
                      <a:pt x="1701" y="2404"/>
                    </a:lnTo>
                    <a:lnTo>
                      <a:pt x="1695" y="2402"/>
                    </a:lnTo>
                    <a:lnTo>
                      <a:pt x="1689" y="2398"/>
                    </a:lnTo>
                    <a:lnTo>
                      <a:pt x="1683" y="2395"/>
                    </a:lnTo>
                    <a:lnTo>
                      <a:pt x="1670" y="2386"/>
                    </a:lnTo>
                    <a:lnTo>
                      <a:pt x="1658" y="2375"/>
                    </a:lnTo>
                    <a:lnTo>
                      <a:pt x="1648" y="2365"/>
                    </a:lnTo>
                    <a:lnTo>
                      <a:pt x="1636" y="2355"/>
                    </a:lnTo>
                    <a:lnTo>
                      <a:pt x="1631" y="2352"/>
                    </a:lnTo>
                    <a:lnTo>
                      <a:pt x="1625" y="2349"/>
                    </a:lnTo>
                    <a:lnTo>
                      <a:pt x="1620" y="2347"/>
                    </a:lnTo>
                    <a:lnTo>
                      <a:pt x="1613" y="2347"/>
                    </a:lnTo>
                    <a:lnTo>
                      <a:pt x="1603" y="2348"/>
                    </a:lnTo>
                    <a:lnTo>
                      <a:pt x="1593" y="2351"/>
                    </a:lnTo>
                    <a:lnTo>
                      <a:pt x="1585" y="2356"/>
                    </a:lnTo>
                    <a:lnTo>
                      <a:pt x="1577" y="2364"/>
                    </a:lnTo>
                    <a:lnTo>
                      <a:pt x="1569" y="2372"/>
                    </a:lnTo>
                    <a:lnTo>
                      <a:pt x="1562" y="2383"/>
                    </a:lnTo>
                    <a:lnTo>
                      <a:pt x="1555" y="2394"/>
                    </a:lnTo>
                    <a:lnTo>
                      <a:pt x="1547" y="2407"/>
                    </a:lnTo>
                    <a:lnTo>
                      <a:pt x="1522" y="2465"/>
                    </a:lnTo>
                    <a:lnTo>
                      <a:pt x="1495" y="2532"/>
                    </a:lnTo>
                    <a:lnTo>
                      <a:pt x="1487" y="2547"/>
                    </a:lnTo>
                    <a:lnTo>
                      <a:pt x="1479" y="2563"/>
                    </a:lnTo>
                    <a:lnTo>
                      <a:pt x="1471" y="2578"/>
                    </a:lnTo>
                    <a:lnTo>
                      <a:pt x="1461" y="2592"/>
                    </a:lnTo>
                    <a:lnTo>
                      <a:pt x="1451" y="2605"/>
                    </a:lnTo>
                    <a:lnTo>
                      <a:pt x="1440" y="2618"/>
                    </a:lnTo>
                    <a:lnTo>
                      <a:pt x="1429" y="2628"/>
                    </a:lnTo>
                    <a:lnTo>
                      <a:pt x="1416" y="2637"/>
                    </a:lnTo>
                    <a:lnTo>
                      <a:pt x="1402" y="2646"/>
                    </a:lnTo>
                    <a:lnTo>
                      <a:pt x="1388" y="2652"/>
                    </a:lnTo>
                    <a:lnTo>
                      <a:pt x="1372" y="2656"/>
                    </a:lnTo>
                    <a:lnTo>
                      <a:pt x="1354" y="2658"/>
                    </a:lnTo>
                    <a:lnTo>
                      <a:pt x="1336" y="2658"/>
                    </a:lnTo>
                    <a:lnTo>
                      <a:pt x="1316" y="2656"/>
                    </a:lnTo>
                    <a:lnTo>
                      <a:pt x="1294" y="2652"/>
                    </a:lnTo>
                    <a:lnTo>
                      <a:pt x="1271" y="2644"/>
                    </a:lnTo>
                    <a:lnTo>
                      <a:pt x="1264" y="2642"/>
                    </a:lnTo>
                    <a:lnTo>
                      <a:pt x="1258" y="2641"/>
                    </a:lnTo>
                    <a:lnTo>
                      <a:pt x="1251" y="2641"/>
                    </a:lnTo>
                    <a:lnTo>
                      <a:pt x="1245" y="2642"/>
                    </a:lnTo>
                    <a:lnTo>
                      <a:pt x="1240" y="2643"/>
                    </a:lnTo>
                    <a:lnTo>
                      <a:pt x="1236" y="2646"/>
                    </a:lnTo>
                    <a:lnTo>
                      <a:pt x="1231" y="2649"/>
                    </a:lnTo>
                    <a:lnTo>
                      <a:pt x="1227" y="2653"/>
                    </a:lnTo>
                    <a:lnTo>
                      <a:pt x="1224" y="2658"/>
                    </a:lnTo>
                    <a:lnTo>
                      <a:pt x="1221" y="2664"/>
                    </a:lnTo>
                    <a:lnTo>
                      <a:pt x="1218" y="2670"/>
                    </a:lnTo>
                    <a:lnTo>
                      <a:pt x="1216" y="2676"/>
                    </a:lnTo>
                    <a:lnTo>
                      <a:pt x="1212" y="2691"/>
                    </a:lnTo>
                    <a:lnTo>
                      <a:pt x="1209" y="2708"/>
                    </a:lnTo>
                    <a:lnTo>
                      <a:pt x="1207" y="2725"/>
                    </a:lnTo>
                    <a:lnTo>
                      <a:pt x="1207" y="2742"/>
                    </a:lnTo>
                    <a:lnTo>
                      <a:pt x="1206" y="2759"/>
                    </a:lnTo>
                    <a:lnTo>
                      <a:pt x="1207" y="2776"/>
                    </a:lnTo>
                    <a:lnTo>
                      <a:pt x="1208" y="2806"/>
                    </a:lnTo>
                    <a:lnTo>
                      <a:pt x="1208" y="2827"/>
                    </a:lnTo>
                    <a:lnTo>
                      <a:pt x="791" y="2967"/>
                    </a:lnTo>
                    <a:lnTo>
                      <a:pt x="788" y="2961"/>
                    </a:lnTo>
                    <a:lnTo>
                      <a:pt x="786" y="2954"/>
                    </a:lnTo>
                    <a:lnTo>
                      <a:pt x="782" y="2949"/>
                    </a:lnTo>
                    <a:lnTo>
                      <a:pt x="779" y="2944"/>
                    </a:lnTo>
                    <a:lnTo>
                      <a:pt x="776" y="2937"/>
                    </a:lnTo>
                    <a:lnTo>
                      <a:pt x="774" y="2929"/>
                    </a:lnTo>
                    <a:lnTo>
                      <a:pt x="772" y="2921"/>
                    </a:lnTo>
                    <a:lnTo>
                      <a:pt x="772" y="2910"/>
                    </a:lnTo>
                    <a:lnTo>
                      <a:pt x="772" y="2892"/>
                    </a:lnTo>
                    <a:lnTo>
                      <a:pt x="774" y="2876"/>
                    </a:lnTo>
                    <a:lnTo>
                      <a:pt x="777" y="2858"/>
                    </a:lnTo>
                    <a:lnTo>
                      <a:pt x="780" y="2841"/>
                    </a:lnTo>
                    <a:lnTo>
                      <a:pt x="786" y="2825"/>
                    </a:lnTo>
                    <a:lnTo>
                      <a:pt x="791" y="2808"/>
                    </a:lnTo>
                    <a:lnTo>
                      <a:pt x="797" y="2793"/>
                    </a:lnTo>
                    <a:lnTo>
                      <a:pt x="803" y="2776"/>
                    </a:lnTo>
                    <a:lnTo>
                      <a:pt x="819" y="2746"/>
                    </a:lnTo>
                    <a:lnTo>
                      <a:pt x="837" y="2714"/>
                    </a:lnTo>
                    <a:lnTo>
                      <a:pt x="856" y="2684"/>
                    </a:lnTo>
                    <a:lnTo>
                      <a:pt x="876" y="2653"/>
                    </a:lnTo>
                    <a:lnTo>
                      <a:pt x="896" y="2623"/>
                    </a:lnTo>
                    <a:lnTo>
                      <a:pt x="915" y="2591"/>
                    </a:lnTo>
                    <a:lnTo>
                      <a:pt x="934" y="2560"/>
                    </a:lnTo>
                    <a:lnTo>
                      <a:pt x="950" y="2528"/>
                    </a:lnTo>
                    <a:lnTo>
                      <a:pt x="959" y="2512"/>
                    </a:lnTo>
                    <a:lnTo>
                      <a:pt x="966" y="2496"/>
                    </a:lnTo>
                    <a:lnTo>
                      <a:pt x="972" y="2479"/>
                    </a:lnTo>
                    <a:lnTo>
                      <a:pt x="979" y="2462"/>
                    </a:lnTo>
                    <a:lnTo>
                      <a:pt x="984" y="2445"/>
                    </a:lnTo>
                    <a:lnTo>
                      <a:pt x="988" y="2428"/>
                    </a:lnTo>
                    <a:lnTo>
                      <a:pt x="991" y="2409"/>
                    </a:lnTo>
                    <a:lnTo>
                      <a:pt x="993" y="2391"/>
                    </a:lnTo>
                    <a:lnTo>
                      <a:pt x="1005" y="2373"/>
                    </a:lnTo>
                    <a:lnTo>
                      <a:pt x="1016" y="2355"/>
                    </a:lnTo>
                    <a:lnTo>
                      <a:pt x="1028" y="2338"/>
                    </a:lnTo>
                    <a:lnTo>
                      <a:pt x="1038" y="2321"/>
                    </a:lnTo>
                    <a:lnTo>
                      <a:pt x="1048" y="2303"/>
                    </a:lnTo>
                    <a:lnTo>
                      <a:pt x="1056" y="2285"/>
                    </a:lnTo>
                    <a:lnTo>
                      <a:pt x="1064" y="2266"/>
                    </a:lnTo>
                    <a:lnTo>
                      <a:pt x="1069" y="2245"/>
                    </a:lnTo>
                    <a:lnTo>
                      <a:pt x="1072" y="2237"/>
                    </a:lnTo>
                    <a:lnTo>
                      <a:pt x="1074" y="2228"/>
                    </a:lnTo>
                    <a:lnTo>
                      <a:pt x="1078" y="2221"/>
                    </a:lnTo>
                    <a:lnTo>
                      <a:pt x="1082" y="2215"/>
                    </a:lnTo>
                    <a:lnTo>
                      <a:pt x="1088" y="2209"/>
                    </a:lnTo>
                    <a:lnTo>
                      <a:pt x="1094" y="2203"/>
                    </a:lnTo>
                    <a:lnTo>
                      <a:pt x="1100" y="2198"/>
                    </a:lnTo>
                    <a:lnTo>
                      <a:pt x="1107" y="2194"/>
                    </a:lnTo>
                    <a:lnTo>
                      <a:pt x="1135" y="2178"/>
                    </a:lnTo>
                    <a:lnTo>
                      <a:pt x="1163" y="2165"/>
                    </a:lnTo>
                    <a:lnTo>
                      <a:pt x="1170" y="2161"/>
                    </a:lnTo>
                    <a:lnTo>
                      <a:pt x="1176" y="2157"/>
                    </a:lnTo>
                    <a:lnTo>
                      <a:pt x="1182" y="2153"/>
                    </a:lnTo>
                    <a:lnTo>
                      <a:pt x="1186" y="2149"/>
                    </a:lnTo>
                    <a:lnTo>
                      <a:pt x="1192" y="2144"/>
                    </a:lnTo>
                    <a:lnTo>
                      <a:pt x="1195" y="2138"/>
                    </a:lnTo>
                    <a:lnTo>
                      <a:pt x="1198" y="2132"/>
                    </a:lnTo>
                    <a:lnTo>
                      <a:pt x="1200" y="2125"/>
                    </a:lnTo>
                    <a:lnTo>
                      <a:pt x="1201" y="2117"/>
                    </a:lnTo>
                    <a:lnTo>
                      <a:pt x="1201" y="2109"/>
                    </a:lnTo>
                    <a:lnTo>
                      <a:pt x="1201" y="2099"/>
                    </a:lnTo>
                    <a:lnTo>
                      <a:pt x="1199" y="2089"/>
                    </a:lnTo>
                    <a:lnTo>
                      <a:pt x="1195" y="2077"/>
                    </a:lnTo>
                    <a:lnTo>
                      <a:pt x="1191" y="2065"/>
                    </a:lnTo>
                    <a:lnTo>
                      <a:pt x="1184" y="2051"/>
                    </a:lnTo>
                    <a:lnTo>
                      <a:pt x="1177" y="2037"/>
                    </a:lnTo>
                    <a:lnTo>
                      <a:pt x="1171" y="2019"/>
                    </a:lnTo>
                    <a:lnTo>
                      <a:pt x="1165" y="1997"/>
                    </a:lnTo>
                    <a:lnTo>
                      <a:pt x="1161" y="1974"/>
                    </a:lnTo>
                    <a:lnTo>
                      <a:pt x="1158" y="1951"/>
                    </a:lnTo>
                    <a:lnTo>
                      <a:pt x="1154" y="1929"/>
                    </a:lnTo>
                    <a:lnTo>
                      <a:pt x="1151" y="1908"/>
                    </a:lnTo>
                    <a:lnTo>
                      <a:pt x="1148" y="1899"/>
                    </a:lnTo>
                    <a:lnTo>
                      <a:pt x="1145" y="1891"/>
                    </a:lnTo>
                    <a:lnTo>
                      <a:pt x="1142" y="1884"/>
                    </a:lnTo>
                    <a:lnTo>
                      <a:pt x="1139" y="1878"/>
                    </a:lnTo>
                    <a:lnTo>
                      <a:pt x="1116" y="1870"/>
                    </a:lnTo>
                    <a:lnTo>
                      <a:pt x="1096" y="1861"/>
                    </a:lnTo>
                    <a:lnTo>
                      <a:pt x="1077" y="1853"/>
                    </a:lnTo>
                    <a:lnTo>
                      <a:pt x="1060" y="1844"/>
                    </a:lnTo>
                    <a:lnTo>
                      <a:pt x="1046" y="1834"/>
                    </a:lnTo>
                    <a:lnTo>
                      <a:pt x="1031" y="1825"/>
                    </a:lnTo>
                    <a:lnTo>
                      <a:pt x="1018" y="1815"/>
                    </a:lnTo>
                    <a:lnTo>
                      <a:pt x="1006" y="1805"/>
                    </a:lnTo>
                    <a:lnTo>
                      <a:pt x="983" y="1782"/>
                    </a:lnTo>
                    <a:lnTo>
                      <a:pt x="961" y="1758"/>
                    </a:lnTo>
                    <a:lnTo>
                      <a:pt x="938" y="1731"/>
                    </a:lnTo>
                    <a:lnTo>
                      <a:pt x="911" y="1701"/>
                    </a:lnTo>
                    <a:lnTo>
                      <a:pt x="906" y="1696"/>
                    </a:lnTo>
                    <a:lnTo>
                      <a:pt x="904" y="1690"/>
                    </a:lnTo>
                    <a:lnTo>
                      <a:pt x="903" y="1685"/>
                    </a:lnTo>
                    <a:lnTo>
                      <a:pt x="904" y="1681"/>
                    </a:lnTo>
                    <a:lnTo>
                      <a:pt x="911" y="1671"/>
                    </a:lnTo>
                    <a:lnTo>
                      <a:pt x="921" y="1658"/>
                    </a:lnTo>
                    <a:lnTo>
                      <a:pt x="927" y="1651"/>
                    </a:lnTo>
                    <a:lnTo>
                      <a:pt x="934" y="1642"/>
                    </a:lnTo>
                    <a:lnTo>
                      <a:pt x="939" y="1633"/>
                    </a:lnTo>
                    <a:lnTo>
                      <a:pt x="944" y="1622"/>
                    </a:lnTo>
                    <a:lnTo>
                      <a:pt x="948" y="1610"/>
                    </a:lnTo>
                    <a:lnTo>
                      <a:pt x="952" y="1596"/>
                    </a:lnTo>
                    <a:lnTo>
                      <a:pt x="955" y="1580"/>
                    </a:lnTo>
                    <a:lnTo>
                      <a:pt x="956" y="1563"/>
                    </a:lnTo>
                    <a:lnTo>
                      <a:pt x="955" y="1535"/>
                    </a:lnTo>
                    <a:lnTo>
                      <a:pt x="952" y="1508"/>
                    </a:lnTo>
                    <a:lnTo>
                      <a:pt x="949" y="1481"/>
                    </a:lnTo>
                    <a:lnTo>
                      <a:pt x="946" y="1453"/>
                    </a:lnTo>
                    <a:lnTo>
                      <a:pt x="943" y="1426"/>
                    </a:lnTo>
                    <a:lnTo>
                      <a:pt x="940" y="1399"/>
                    </a:lnTo>
                    <a:lnTo>
                      <a:pt x="938" y="1374"/>
                    </a:lnTo>
                    <a:lnTo>
                      <a:pt x="937" y="1349"/>
                    </a:lnTo>
                    <a:lnTo>
                      <a:pt x="937" y="1326"/>
                    </a:lnTo>
                    <a:lnTo>
                      <a:pt x="939" y="1305"/>
                    </a:lnTo>
                    <a:lnTo>
                      <a:pt x="941" y="1295"/>
                    </a:lnTo>
                    <a:lnTo>
                      <a:pt x="943" y="1287"/>
                    </a:lnTo>
                    <a:lnTo>
                      <a:pt x="946" y="1278"/>
                    </a:lnTo>
                    <a:lnTo>
                      <a:pt x="950" y="1270"/>
                    </a:lnTo>
                    <a:lnTo>
                      <a:pt x="955" y="1264"/>
                    </a:lnTo>
                    <a:lnTo>
                      <a:pt x="960" y="1257"/>
                    </a:lnTo>
                    <a:lnTo>
                      <a:pt x="966" y="1252"/>
                    </a:lnTo>
                    <a:lnTo>
                      <a:pt x="973" y="1248"/>
                    </a:lnTo>
                    <a:lnTo>
                      <a:pt x="982" y="1245"/>
                    </a:lnTo>
                    <a:lnTo>
                      <a:pt x="991" y="1242"/>
                    </a:lnTo>
                    <a:lnTo>
                      <a:pt x="1001" y="1241"/>
                    </a:lnTo>
                    <a:lnTo>
                      <a:pt x="1012" y="1240"/>
                    </a:lnTo>
                    <a:lnTo>
                      <a:pt x="1024" y="1241"/>
                    </a:lnTo>
                    <a:lnTo>
                      <a:pt x="1035" y="1243"/>
                    </a:lnTo>
                    <a:lnTo>
                      <a:pt x="1049" y="1247"/>
                    </a:lnTo>
                    <a:lnTo>
                      <a:pt x="1063" y="1251"/>
                    </a:lnTo>
                    <a:lnTo>
                      <a:pt x="1093" y="1264"/>
                    </a:lnTo>
                    <a:lnTo>
                      <a:pt x="1129" y="1277"/>
                    </a:lnTo>
                    <a:lnTo>
                      <a:pt x="1148" y="1284"/>
                    </a:lnTo>
                    <a:lnTo>
                      <a:pt x="1169" y="1290"/>
                    </a:lnTo>
                    <a:lnTo>
                      <a:pt x="1189" y="1296"/>
                    </a:lnTo>
                    <a:lnTo>
                      <a:pt x="1213" y="1301"/>
                    </a:lnTo>
                    <a:lnTo>
                      <a:pt x="1237" y="1306"/>
                    </a:lnTo>
                    <a:lnTo>
                      <a:pt x="1262" y="1308"/>
                    </a:lnTo>
                    <a:lnTo>
                      <a:pt x="1288" y="1310"/>
                    </a:lnTo>
                    <a:lnTo>
                      <a:pt x="1316" y="1309"/>
                    </a:lnTo>
                    <a:lnTo>
                      <a:pt x="1300" y="1305"/>
                    </a:lnTo>
                    <a:lnTo>
                      <a:pt x="1283" y="1300"/>
                    </a:lnTo>
                    <a:lnTo>
                      <a:pt x="1268" y="1294"/>
                    </a:lnTo>
                    <a:lnTo>
                      <a:pt x="1253" y="1289"/>
                    </a:lnTo>
                    <a:lnTo>
                      <a:pt x="1240" y="1283"/>
                    </a:lnTo>
                    <a:lnTo>
                      <a:pt x="1226" y="1275"/>
                    </a:lnTo>
                    <a:lnTo>
                      <a:pt x="1214" y="1269"/>
                    </a:lnTo>
                    <a:lnTo>
                      <a:pt x="1202" y="1262"/>
                    </a:lnTo>
                    <a:lnTo>
                      <a:pt x="1180" y="1246"/>
                    </a:lnTo>
                    <a:lnTo>
                      <a:pt x="1160" y="1229"/>
                    </a:lnTo>
                    <a:lnTo>
                      <a:pt x="1142" y="1212"/>
                    </a:lnTo>
                    <a:lnTo>
                      <a:pt x="1125" y="1194"/>
                    </a:lnTo>
                    <a:lnTo>
                      <a:pt x="1096" y="1160"/>
                    </a:lnTo>
                    <a:lnTo>
                      <a:pt x="1071" y="1127"/>
                    </a:lnTo>
                    <a:lnTo>
                      <a:pt x="1059" y="1112"/>
                    </a:lnTo>
                    <a:lnTo>
                      <a:pt x="1048" y="1098"/>
                    </a:lnTo>
                    <a:lnTo>
                      <a:pt x="1036" y="1085"/>
                    </a:lnTo>
                    <a:lnTo>
                      <a:pt x="1025" y="1075"/>
                    </a:lnTo>
                    <a:lnTo>
                      <a:pt x="1029" y="1101"/>
                    </a:lnTo>
                    <a:lnTo>
                      <a:pt x="1030" y="1123"/>
                    </a:lnTo>
                    <a:lnTo>
                      <a:pt x="1030" y="1143"/>
                    </a:lnTo>
                    <a:lnTo>
                      <a:pt x="1028" y="1161"/>
                    </a:lnTo>
                    <a:lnTo>
                      <a:pt x="1025" y="1174"/>
                    </a:lnTo>
                    <a:lnTo>
                      <a:pt x="1021" y="1187"/>
                    </a:lnTo>
                    <a:lnTo>
                      <a:pt x="1015" y="1197"/>
                    </a:lnTo>
                    <a:lnTo>
                      <a:pt x="1009" y="1203"/>
                    </a:lnTo>
                    <a:lnTo>
                      <a:pt x="1003" y="1208"/>
                    </a:lnTo>
                    <a:lnTo>
                      <a:pt x="998" y="1211"/>
                    </a:lnTo>
                    <a:lnTo>
                      <a:pt x="991" y="1211"/>
                    </a:lnTo>
                    <a:lnTo>
                      <a:pt x="986" y="1210"/>
                    </a:lnTo>
                    <a:lnTo>
                      <a:pt x="981" y="1207"/>
                    </a:lnTo>
                    <a:lnTo>
                      <a:pt x="978" y="1203"/>
                    </a:lnTo>
                    <a:lnTo>
                      <a:pt x="975" y="1197"/>
                    </a:lnTo>
                    <a:lnTo>
                      <a:pt x="974" y="1189"/>
                    </a:lnTo>
                    <a:lnTo>
                      <a:pt x="974" y="1151"/>
                    </a:lnTo>
                    <a:lnTo>
                      <a:pt x="977" y="1116"/>
                    </a:lnTo>
                    <a:lnTo>
                      <a:pt x="978" y="1098"/>
                    </a:lnTo>
                    <a:lnTo>
                      <a:pt x="980" y="1081"/>
                    </a:lnTo>
                    <a:lnTo>
                      <a:pt x="983" y="1065"/>
                    </a:lnTo>
                    <a:lnTo>
                      <a:pt x="986" y="1049"/>
                    </a:lnTo>
                    <a:lnTo>
                      <a:pt x="990" y="1034"/>
                    </a:lnTo>
                    <a:lnTo>
                      <a:pt x="995" y="1018"/>
                    </a:lnTo>
                    <a:lnTo>
                      <a:pt x="1002" y="1005"/>
                    </a:lnTo>
                    <a:lnTo>
                      <a:pt x="1009" y="991"/>
                    </a:lnTo>
                    <a:lnTo>
                      <a:pt x="1017" y="977"/>
                    </a:lnTo>
                    <a:lnTo>
                      <a:pt x="1027" y="965"/>
                    </a:lnTo>
                    <a:lnTo>
                      <a:pt x="1038" y="953"/>
                    </a:lnTo>
                    <a:lnTo>
                      <a:pt x="1050" y="943"/>
                    </a:lnTo>
                    <a:lnTo>
                      <a:pt x="1050" y="847"/>
                    </a:lnTo>
                    <a:lnTo>
                      <a:pt x="1036" y="855"/>
                    </a:lnTo>
                    <a:lnTo>
                      <a:pt x="1023" y="863"/>
                    </a:lnTo>
                    <a:lnTo>
                      <a:pt x="1016" y="867"/>
                    </a:lnTo>
                    <a:lnTo>
                      <a:pt x="1010" y="872"/>
                    </a:lnTo>
                    <a:lnTo>
                      <a:pt x="1005" y="878"/>
                    </a:lnTo>
                    <a:lnTo>
                      <a:pt x="999" y="884"/>
                    </a:lnTo>
                    <a:lnTo>
                      <a:pt x="993" y="890"/>
                    </a:lnTo>
                    <a:lnTo>
                      <a:pt x="988" y="899"/>
                    </a:lnTo>
                    <a:lnTo>
                      <a:pt x="983" y="907"/>
                    </a:lnTo>
                    <a:lnTo>
                      <a:pt x="979" y="916"/>
                    </a:lnTo>
                    <a:lnTo>
                      <a:pt x="973" y="928"/>
                    </a:lnTo>
                    <a:lnTo>
                      <a:pt x="969" y="940"/>
                    </a:lnTo>
                    <a:lnTo>
                      <a:pt x="965" y="953"/>
                    </a:lnTo>
                    <a:lnTo>
                      <a:pt x="962" y="968"/>
                    </a:lnTo>
                    <a:lnTo>
                      <a:pt x="961" y="961"/>
                    </a:lnTo>
                    <a:lnTo>
                      <a:pt x="959" y="949"/>
                    </a:lnTo>
                    <a:lnTo>
                      <a:pt x="955" y="935"/>
                    </a:lnTo>
                    <a:lnTo>
                      <a:pt x="949" y="920"/>
                    </a:lnTo>
                    <a:lnTo>
                      <a:pt x="943" y="903"/>
                    </a:lnTo>
                    <a:lnTo>
                      <a:pt x="935" y="888"/>
                    </a:lnTo>
                    <a:lnTo>
                      <a:pt x="930" y="882"/>
                    </a:lnTo>
                    <a:lnTo>
                      <a:pt x="926" y="876"/>
                    </a:lnTo>
                    <a:lnTo>
                      <a:pt x="922" y="870"/>
                    </a:lnTo>
                    <a:lnTo>
                      <a:pt x="918" y="866"/>
                    </a:lnTo>
                    <a:lnTo>
                      <a:pt x="911" y="974"/>
                    </a:lnTo>
                    <a:lnTo>
                      <a:pt x="910" y="1007"/>
                    </a:lnTo>
                    <a:lnTo>
                      <a:pt x="909" y="1040"/>
                    </a:lnTo>
                    <a:lnTo>
                      <a:pt x="907" y="1076"/>
                    </a:lnTo>
                    <a:lnTo>
                      <a:pt x="905" y="1111"/>
                    </a:lnTo>
                    <a:lnTo>
                      <a:pt x="901" y="1146"/>
                    </a:lnTo>
                    <a:lnTo>
                      <a:pt x="897" y="1181"/>
                    </a:lnTo>
                    <a:lnTo>
                      <a:pt x="892" y="1214"/>
                    </a:lnTo>
                    <a:lnTo>
                      <a:pt x="885" y="1247"/>
                    </a:lnTo>
                    <a:lnTo>
                      <a:pt x="879" y="1277"/>
                    </a:lnTo>
                    <a:lnTo>
                      <a:pt x="871" y="1307"/>
                    </a:lnTo>
                    <a:lnTo>
                      <a:pt x="862" y="1333"/>
                    </a:lnTo>
                    <a:lnTo>
                      <a:pt x="853" y="1356"/>
                    </a:lnTo>
                    <a:lnTo>
                      <a:pt x="848" y="1366"/>
                    </a:lnTo>
                    <a:lnTo>
                      <a:pt x="841" y="1376"/>
                    </a:lnTo>
                    <a:lnTo>
                      <a:pt x="836" y="1384"/>
                    </a:lnTo>
                    <a:lnTo>
                      <a:pt x="830" y="1392"/>
                    </a:lnTo>
                    <a:lnTo>
                      <a:pt x="823" y="1398"/>
                    </a:lnTo>
                    <a:lnTo>
                      <a:pt x="817" y="1403"/>
                    </a:lnTo>
                    <a:lnTo>
                      <a:pt x="811" y="1407"/>
                    </a:lnTo>
                    <a:lnTo>
                      <a:pt x="803" y="1410"/>
                    </a:lnTo>
                    <a:lnTo>
                      <a:pt x="798" y="1401"/>
                    </a:lnTo>
                    <a:lnTo>
                      <a:pt x="793" y="1389"/>
                    </a:lnTo>
                    <a:lnTo>
                      <a:pt x="789" y="1377"/>
                    </a:lnTo>
                    <a:lnTo>
                      <a:pt x="786" y="1362"/>
                    </a:lnTo>
                    <a:lnTo>
                      <a:pt x="778" y="1331"/>
                    </a:lnTo>
                    <a:lnTo>
                      <a:pt x="770" y="1296"/>
                    </a:lnTo>
                    <a:lnTo>
                      <a:pt x="766" y="1279"/>
                    </a:lnTo>
                    <a:lnTo>
                      <a:pt x="760" y="1263"/>
                    </a:lnTo>
                    <a:lnTo>
                      <a:pt x="755" y="1246"/>
                    </a:lnTo>
                    <a:lnTo>
                      <a:pt x="748" y="1231"/>
                    </a:lnTo>
                    <a:lnTo>
                      <a:pt x="741" y="1216"/>
                    </a:lnTo>
                    <a:lnTo>
                      <a:pt x="731" y="1204"/>
                    </a:lnTo>
                    <a:lnTo>
                      <a:pt x="726" y="1198"/>
                    </a:lnTo>
                    <a:lnTo>
                      <a:pt x="721" y="1192"/>
                    </a:lnTo>
                    <a:lnTo>
                      <a:pt x="715" y="1187"/>
                    </a:lnTo>
                    <a:lnTo>
                      <a:pt x="709" y="1183"/>
                    </a:lnTo>
                    <a:lnTo>
                      <a:pt x="707" y="1193"/>
                    </a:lnTo>
                    <a:lnTo>
                      <a:pt x="707" y="1203"/>
                    </a:lnTo>
                    <a:lnTo>
                      <a:pt x="707" y="1212"/>
                    </a:lnTo>
                    <a:lnTo>
                      <a:pt x="709" y="1221"/>
                    </a:lnTo>
                    <a:lnTo>
                      <a:pt x="713" y="1237"/>
                    </a:lnTo>
                    <a:lnTo>
                      <a:pt x="718" y="1254"/>
                    </a:lnTo>
                    <a:lnTo>
                      <a:pt x="721" y="1264"/>
                    </a:lnTo>
                    <a:lnTo>
                      <a:pt x="722" y="1272"/>
                    </a:lnTo>
                    <a:lnTo>
                      <a:pt x="723" y="1283"/>
                    </a:lnTo>
                    <a:lnTo>
                      <a:pt x="723" y="1292"/>
                    </a:lnTo>
                    <a:lnTo>
                      <a:pt x="722" y="1302"/>
                    </a:lnTo>
                    <a:lnTo>
                      <a:pt x="718" y="1315"/>
                    </a:lnTo>
                    <a:lnTo>
                      <a:pt x="714" y="1328"/>
                    </a:lnTo>
                    <a:lnTo>
                      <a:pt x="709" y="1341"/>
                    </a:lnTo>
                    <a:lnTo>
                      <a:pt x="702" y="1333"/>
                    </a:lnTo>
                    <a:lnTo>
                      <a:pt x="694" y="1324"/>
                    </a:lnTo>
                    <a:lnTo>
                      <a:pt x="687" y="1316"/>
                    </a:lnTo>
                    <a:lnTo>
                      <a:pt x="678" y="1309"/>
                    </a:lnTo>
                    <a:lnTo>
                      <a:pt x="672" y="1305"/>
                    </a:lnTo>
                    <a:lnTo>
                      <a:pt x="666" y="1301"/>
                    </a:lnTo>
                    <a:lnTo>
                      <a:pt x="660" y="1298"/>
                    </a:lnTo>
                    <a:lnTo>
                      <a:pt x="652" y="1295"/>
                    </a:lnTo>
                    <a:lnTo>
                      <a:pt x="644" y="1293"/>
                    </a:lnTo>
                    <a:lnTo>
                      <a:pt x="636" y="1292"/>
                    </a:lnTo>
                    <a:lnTo>
                      <a:pt x="625" y="1291"/>
                    </a:lnTo>
                    <a:lnTo>
                      <a:pt x="614" y="1290"/>
                    </a:lnTo>
                    <a:lnTo>
                      <a:pt x="605" y="1297"/>
                    </a:lnTo>
                    <a:lnTo>
                      <a:pt x="598" y="1303"/>
                    </a:lnTo>
                    <a:lnTo>
                      <a:pt x="592" y="1311"/>
                    </a:lnTo>
                    <a:lnTo>
                      <a:pt x="586" y="1317"/>
                    </a:lnTo>
                    <a:lnTo>
                      <a:pt x="582" y="1324"/>
                    </a:lnTo>
                    <a:lnTo>
                      <a:pt x="579" y="1332"/>
                    </a:lnTo>
                    <a:lnTo>
                      <a:pt x="577" y="1339"/>
                    </a:lnTo>
                    <a:lnTo>
                      <a:pt x="575" y="1346"/>
                    </a:lnTo>
                    <a:lnTo>
                      <a:pt x="574" y="1354"/>
                    </a:lnTo>
                    <a:lnTo>
                      <a:pt x="573" y="1361"/>
                    </a:lnTo>
                    <a:lnTo>
                      <a:pt x="573" y="1367"/>
                    </a:lnTo>
                    <a:lnTo>
                      <a:pt x="574" y="1375"/>
                    </a:lnTo>
                    <a:lnTo>
                      <a:pt x="576" y="1388"/>
                    </a:lnTo>
                    <a:lnTo>
                      <a:pt x="579" y="1402"/>
                    </a:lnTo>
                    <a:lnTo>
                      <a:pt x="586" y="1425"/>
                    </a:lnTo>
                    <a:lnTo>
                      <a:pt x="593" y="1444"/>
                    </a:lnTo>
                    <a:lnTo>
                      <a:pt x="594" y="1451"/>
                    </a:lnTo>
                    <a:lnTo>
                      <a:pt x="593" y="1457"/>
                    </a:lnTo>
                    <a:lnTo>
                      <a:pt x="590" y="1459"/>
                    </a:lnTo>
                    <a:lnTo>
                      <a:pt x="588" y="1460"/>
                    </a:lnTo>
                    <a:lnTo>
                      <a:pt x="585" y="1461"/>
                    </a:lnTo>
                    <a:lnTo>
                      <a:pt x="582" y="1461"/>
                    </a:lnTo>
                    <a:lnTo>
                      <a:pt x="568" y="1461"/>
                    </a:lnTo>
                    <a:lnTo>
                      <a:pt x="556" y="1459"/>
                    </a:lnTo>
                    <a:lnTo>
                      <a:pt x="544" y="1456"/>
                    </a:lnTo>
                    <a:lnTo>
                      <a:pt x="533" y="1451"/>
                    </a:lnTo>
                    <a:lnTo>
                      <a:pt x="523" y="1446"/>
                    </a:lnTo>
                    <a:lnTo>
                      <a:pt x="515" y="1441"/>
                    </a:lnTo>
                    <a:lnTo>
                      <a:pt x="507" y="1434"/>
                    </a:lnTo>
                    <a:lnTo>
                      <a:pt x="499" y="1425"/>
                    </a:lnTo>
                    <a:lnTo>
                      <a:pt x="494" y="1416"/>
                    </a:lnTo>
                    <a:lnTo>
                      <a:pt x="489" y="1405"/>
                    </a:lnTo>
                    <a:lnTo>
                      <a:pt x="485" y="1394"/>
                    </a:lnTo>
                    <a:lnTo>
                      <a:pt x="480" y="1381"/>
                    </a:lnTo>
                    <a:lnTo>
                      <a:pt x="478" y="1367"/>
                    </a:lnTo>
                    <a:lnTo>
                      <a:pt x="476" y="1353"/>
                    </a:lnTo>
                    <a:lnTo>
                      <a:pt x="475" y="1338"/>
                    </a:lnTo>
                    <a:lnTo>
                      <a:pt x="474" y="1322"/>
                    </a:lnTo>
                    <a:lnTo>
                      <a:pt x="475" y="1294"/>
                    </a:lnTo>
                    <a:lnTo>
                      <a:pt x="478" y="1268"/>
                    </a:lnTo>
                    <a:lnTo>
                      <a:pt x="481" y="1244"/>
                    </a:lnTo>
                    <a:lnTo>
                      <a:pt x="488" y="1220"/>
                    </a:lnTo>
                    <a:lnTo>
                      <a:pt x="494" y="1198"/>
                    </a:lnTo>
                    <a:lnTo>
                      <a:pt x="501" y="1177"/>
                    </a:lnTo>
                    <a:lnTo>
                      <a:pt x="511" y="1157"/>
                    </a:lnTo>
                    <a:lnTo>
                      <a:pt x="521" y="1138"/>
                    </a:lnTo>
                    <a:lnTo>
                      <a:pt x="532" y="1120"/>
                    </a:lnTo>
                    <a:lnTo>
                      <a:pt x="543" y="1102"/>
                    </a:lnTo>
                    <a:lnTo>
                      <a:pt x="556" y="1085"/>
                    </a:lnTo>
                    <a:lnTo>
                      <a:pt x="568" y="1070"/>
                    </a:lnTo>
                    <a:lnTo>
                      <a:pt x="596" y="1040"/>
                    </a:lnTo>
                    <a:lnTo>
                      <a:pt x="623" y="1011"/>
                    </a:lnTo>
                    <a:lnTo>
                      <a:pt x="651" y="984"/>
                    </a:lnTo>
                    <a:lnTo>
                      <a:pt x="678" y="955"/>
                    </a:lnTo>
                    <a:lnTo>
                      <a:pt x="690" y="942"/>
                    </a:lnTo>
                    <a:lnTo>
                      <a:pt x="703" y="927"/>
                    </a:lnTo>
                    <a:lnTo>
                      <a:pt x="714" y="912"/>
                    </a:lnTo>
                    <a:lnTo>
                      <a:pt x="726" y="898"/>
                    </a:lnTo>
                    <a:lnTo>
                      <a:pt x="735" y="882"/>
                    </a:lnTo>
                    <a:lnTo>
                      <a:pt x="745" y="866"/>
                    </a:lnTo>
                    <a:lnTo>
                      <a:pt x="752" y="849"/>
                    </a:lnTo>
                    <a:lnTo>
                      <a:pt x="759" y="832"/>
                    </a:lnTo>
                    <a:lnTo>
                      <a:pt x="765" y="814"/>
                    </a:lnTo>
                    <a:lnTo>
                      <a:pt x="769" y="794"/>
                    </a:lnTo>
                    <a:lnTo>
                      <a:pt x="771" y="774"/>
                    </a:lnTo>
                    <a:lnTo>
                      <a:pt x="772" y="753"/>
                    </a:lnTo>
                    <a:lnTo>
                      <a:pt x="749" y="778"/>
                    </a:lnTo>
                    <a:lnTo>
                      <a:pt x="726" y="804"/>
                    </a:lnTo>
                    <a:lnTo>
                      <a:pt x="705" y="830"/>
                    </a:lnTo>
                    <a:lnTo>
                      <a:pt x="684" y="857"/>
                    </a:lnTo>
                    <a:lnTo>
                      <a:pt x="644" y="909"/>
                    </a:lnTo>
                    <a:lnTo>
                      <a:pt x="606" y="961"/>
                    </a:lnTo>
                    <a:lnTo>
                      <a:pt x="567" y="1012"/>
                    </a:lnTo>
                    <a:lnTo>
                      <a:pt x="530" y="1063"/>
                    </a:lnTo>
                    <a:lnTo>
                      <a:pt x="491" y="1114"/>
                    </a:lnTo>
                    <a:lnTo>
                      <a:pt x="449" y="1164"/>
                    </a:lnTo>
                    <a:lnTo>
                      <a:pt x="443" y="1169"/>
                    </a:lnTo>
                    <a:lnTo>
                      <a:pt x="437" y="1173"/>
                    </a:lnTo>
                    <a:lnTo>
                      <a:pt x="431" y="1176"/>
                    </a:lnTo>
                    <a:lnTo>
                      <a:pt x="425" y="1176"/>
                    </a:lnTo>
                    <a:lnTo>
                      <a:pt x="412" y="1174"/>
                    </a:lnTo>
                    <a:lnTo>
                      <a:pt x="401" y="1172"/>
                    </a:lnTo>
                    <a:lnTo>
                      <a:pt x="395" y="1171"/>
                    </a:lnTo>
                    <a:lnTo>
                      <a:pt x="390" y="1172"/>
                    </a:lnTo>
                    <a:lnTo>
                      <a:pt x="385" y="1173"/>
                    </a:lnTo>
                    <a:lnTo>
                      <a:pt x="381" y="1177"/>
                    </a:lnTo>
                    <a:lnTo>
                      <a:pt x="376" y="1183"/>
                    </a:lnTo>
                    <a:lnTo>
                      <a:pt x="372" y="1190"/>
                    </a:lnTo>
                    <a:lnTo>
                      <a:pt x="369" y="1201"/>
                    </a:lnTo>
                    <a:lnTo>
                      <a:pt x="367" y="1214"/>
                    </a:lnTo>
                    <a:lnTo>
                      <a:pt x="364" y="1230"/>
                    </a:lnTo>
                    <a:lnTo>
                      <a:pt x="362" y="1245"/>
                    </a:lnTo>
                    <a:lnTo>
                      <a:pt x="362" y="1260"/>
                    </a:lnTo>
                    <a:lnTo>
                      <a:pt x="362" y="1274"/>
                    </a:lnTo>
                    <a:lnTo>
                      <a:pt x="363" y="1288"/>
                    </a:lnTo>
                    <a:lnTo>
                      <a:pt x="365" y="1301"/>
                    </a:lnTo>
                    <a:lnTo>
                      <a:pt x="368" y="1315"/>
                    </a:lnTo>
                    <a:lnTo>
                      <a:pt x="371" y="1328"/>
                    </a:lnTo>
                    <a:lnTo>
                      <a:pt x="375" y="1340"/>
                    </a:lnTo>
                    <a:lnTo>
                      <a:pt x="381" y="1352"/>
                    </a:lnTo>
                    <a:lnTo>
                      <a:pt x="386" y="1364"/>
                    </a:lnTo>
                    <a:lnTo>
                      <a:pt x="392" y="1376"/>
                    </a:lnTo>
                    <a:lnTo>
                      <a:pt x="405" y="1398"/>
                    </a:lnTo>
                    <a:lnTo>
                      <a:pt x="418" y="1421"/>
                    </a:lnTo>
                    <a:lnTo>
                      <a:pt x="432" y="1443"/>
                    </a:lnTo>
                    <a:lnTo>
                      <a:pt x="446" y="1465"/>
                    </a:lnTo>
                    <a:lnTo>
                      <a:pt x="459" y="1488"/>
                    </a:lnTo>
                    <a:lnTo>
                      <a:pt x="471" y="1510"/>
                    </a:lnTo>
                    <a:lnTo>
                      <a:pt x="476" y="1523"/>
                    </a:lnTo>
                    <a:lnTo>
                      <a:pt x="480" y="1534"/>
                    </a:lnTo>
                    <a:lnTo>
                      <a:pt x="485" y="1547"/>
                    </a:lnTo>
                    <a:lnTo>
                      <a:pt x="488" y="1559"/>
                    </a:lnTo>
                    <a:lnTo>
                      <a:pt x="491" y="1572"/>
                    </a:lnTo>
                    <a:lnTo>
                      <a:pt x="493" y="1586"/>
                    </a:lnTo>
                    <a:lnTo>
                      <a:pt x="493" y="1599"/>
                    </a:lnTo>
                    <a:lnTo>
                      <a:pt x="493" y="1613"/>
                    </a:lnTo>
                    <a:lnTo>
                      <a:pt x="471" y="1624"/>
                    </a:lnTo>
                    <a:lnTo>
                      <a:pt x="451" y="1634"/>
                    </a:lnTo>
                    <a:lnTo>
                      <a:pt x="434" y="1640"/>
                    </a:lnTo>
                    <a:lnTo>
                      <a:pt x="418" y="1649"/>
                    </a:lnTo>
                    <a:lnTo>
                      <a:pt x="411" y="1654"/>
                    </a:lnTo>
                    <a:lnTo>
                      <a:pt x="404" y="1659"/>
                    </a:lnTo>
                    <a:lnTo>
                      <a:pt x="397" y="1666"/>
                    </a:lnTo>
                    <a:lnTo>
                      <a:pt x="391" y="1675"/>
                    </a:lnTo>
                    <a:lnTo>
                      <a:pt x="385" y="1684"/>
                    </a:lnTo>
                    <a:lnTo>
                      <a:pt x="379" y="1696"/>
                    </a:lnTo>
                    <a:lnTo>
                      <a:pt x="372" y="1710"/>
                    </a:lnTo>
                    <a:lnTo>
                      <a:pt x="367" y="1727"/>
                    </a:lnTo>
                    <a:lnTo>
                      <a:pt x="356" y="1763"/>
                    </a:lnTo>
                    <a:lnTo>
                      <a:pt x="345" y="1798"/>
                    </a:lnTo>
                    <a:lnTo>
                      <a:pt x="336" y="1835"/>
                    </a:lnTo>
                    <a:lnTo>
                      <a:pt x="327" y="1871"/>
                    </a:lnTo>
                    <a:lnTo>
                      <a:pt x="313" y="1942"/>
                    </a:lnTo>
                    <a:lnTo>
                      <a:pt x="299" y="2009"/>
                    </a:lnTo>
                    <a:lnTo>
                      <a:pt x="293" y="2041"/>
                    </a:lnTo>
                    <a:lnTo>
                      <a:pt x="286" y="2071"/>
                    </a:lnTo>
                    <a:lnTo>
                      <a:pt x="279" y="2098"/>
                    </a:lnTo>
                    <a:lnTo>
                      <a:pt x="273" y="2125"/>
                    </a:lnTo>
                    <a:lnTo>
                      <a:pt x="265" y="2148"/>
                    </a:lnTo>
                    <a:lnTo>
                      <a:pt x="258" y="2169"/>
                    </a:lnTo>
                    <a:lnTo>
                      <a:pt x="254" y="2178"/>
                    </a:lnTo>
                    <a:lnTo>
                      <a:pt x="250" y="2187"/>
                    </a:lnTo>
                    <a:lnTo>
                      <a:pt x="245" y="2195"/>
                    </a:lnTo>
                    <a:lnTo>
                      <a:pt x="240" y="2201"/>
                    </a:lnTo>
                    <a:lnTo>
                      <a:pt x="239" y="2205"/>
                    </a:lnTo>
                    <a:lnTo>
                      <a:pt x="238" y="2210"/>
                    </a:lnTo>
                    <a:lnTo>
                      <a:pt x="239" y="2214"/>
                    </a:lnTo>
                    <a:lnTo>
                      <a:pt x="242" y="2218"/>
                    </a:lnTo>
                    <a:lnTo>
                      <a:pt x="249" y="2230"/>
                    </a:lnTo>
                    <a:lnTo>
                      <a:pt x="258" y="2242"/>
                    </a:lnTo>
                    <a:lnTo>
                      <a:pt x="267" y="2257"/>
                    </a:lnTo>
                    <a:lnTo>
                      <a:pt x="276" y="2274"/>
                    </a:lnTo>
                    <a:lnTo>
                      <a:pt x="279" y="2283"/>
                    </a:lnTo>
                    <a:lnTo>
                      <a:pt x="282" y="2292"/>
                    </a:lnTo>
                    <a:lnTo>
                      <a:pt x="284" y="2304"/>
                    </a:lnTo>
                    <a:lnTo>
                      <a:pt x="284" y="2316"/>
                    </a:lnTo>
                    <a:lnTo>
                      <a:pt x="284" y="2321"/>
                    </a:lnTo>
                    <a:lnTo>
                      <a:pt x="283" y="2327"/>
                    </a:lnTo>
                    <a:lnTo>
                      <a:pt x="282" y="2332"/>
                    </a:lnTo>
                    <a:lnTo>
                      <a:pt x="280" y="2339"/>
                    </a:lnTo>
                    <a:lnTo>
                      <a:pt x="274" y="2349"/>
                    </a:lnTo>
                    <a:lnTo>
                      <a:pt x="266" y="2360"/>
                    </a:lnTo>
                    <a:lnTo>
                      <a:pt x="257" y="2370"/>
                    </a:lnTo>
                    <a:lnTo>
                      <a:pt x="246" y="2379"/>
                    </a:lnTo>
                    <a:lnTo>
                      <a:pt x="235" y="2388"/>
                    </a:lnTo>
                    <a:lnTo>
                      <a:pt x="221" y="2396"/>
                    </a:lnTo>
                    <a:lnTo>
                      <a:pt x="208" y="2404"/>
                    </a:lnTo>
                    <a:lnTo>
                      <a:pt x="193" y="2410"/>
                    </a:lnTo>
                    <a:lnTo>
                      <a:pt x="177" y="2415"/>
                    </a:lnTo>
                    <a:lnTo>
                      <a:pt x="161" y="2420"/>
                    </a:lnTo>
                    <a:lnTo>
                      <a:pt x="146" y="2424"/>
                    </a:lnTo>
                    <a:lnTo>
                      <a:pt x="131" y="2427"/>
                    </a:lnTo>
                    <a:lnTo>
                      <a:pt x="115" y="2429"/>
                    </a:lnTo>
                    <a:lnTo>
                      <a:pt x="101" y="2429"/>
                    </a:lnTo>
                    <a:lnTo>
                      <a:pt x="86" y="2429"/>
                    </a:lnTo>
                    <a:lnTo>
                      <a:pt x="73" y="2429"/>
                    </a:lnTo>
                    <a:lnTo>
                      <a:pt x="61" y="2428"/>
                    </a:lnTo>
                    <a:lnTo>
                      <a:pt x="50" y="2426"/>
                    </a:lnTo>
                    <a:lnTo>
                      <a:pt x="41" y="2424"/>
                    </a:lnTo>
                    <a:lnTo>
                      <a:pt x="32" y="2420"/>
                    </a:lnTo>
                    <a:lnTo>
                      <a:pt x="26" y="2416"/>
                    </a:lnTo>
                    <a:lnTo>
                      <a:pt x="20" y="2411"/>
                    </a:lnTo>
                    <a:lnTo>
                      <a:pt x="15" y="2405"/>
                    </a:lnTo>
                    <a:lnTo>
                      <a:pt x="10" y="2397"/>
                    </a:lnTo>
                    <a:lnTo>
                      <a:pt x="6" y="2389"/>
                    </a:lnTo>
                    <a:lnTo>
                      <a:pt x="4" y="2378"/>
                    </a:lnTo>
                    <a:lnTo>
                      <a:pt x="2" y="2367"/>
                    </a:lnTo>
                    <a:lnTo>
                      <a:pt x="1" y="2353"/>
                    </a:lnTo>
                    <a:lnTo>
                      <a:pt x="0" y="2339"/>
                    </a:lnTo>
                    <a:lnTo>
                      <a:pt x="0" y="2322"/>
                    </a:lnTo>
                    <a:lnTo>
                      <a:pt x="1" y="2303"/>
                    </a:lnTo>
                    <a:lnTo>
                      <a:pt x="3" y="2287"/>
                    </a:lnTo>
                    <a:lnTo>
                      <a:pt x="7" y="2274"/>
                    </a:lnTo>
                    <a:lnTo>
                      <a:pt x="11" y="2262"/>
                    </a:lnTo>
                    <a:lnTo>
                      <a:pt x="18" y="2252"/>
                    </a:lnTo>
                    <a:lnTo>
                      <a:pt x="24" y="2243"/>
                    </a:lnTo>
                    <a:lnTo>
                      <a:pt x="30" y="2237"/>
                    </a:lnTo>
                    <a:lnTo>
                      <a:pt x="38" y="2231"/>
                    </a:lnTo>
                    <a:lnTo>
                      <a:pt x="51" y="2220"/>
                    </a:lnTo>
                    <a:lnTo>
                      <a:pt x="64" y="2211"/>
                    </a:lnTo>
                    <a:lnTo>
                      <a:pt x="69" y="2204"/>
                    </a:lnTo>
                    <a:lnTo>
                      <a:pt x="72" y="2198"/>
                    </a:lnTo>
                    <a:lnTo>
                      <a:pt x="74" y="2191"/>
                    </a:lnTo>
                    <a:lnTo>
                      <a:pt x="75" y="2182"/>
                    </a:lnTo>
                    <a:lnTo>
                      <a:pt x="75" y="2163"/>
                    </a:lnTo>
                    <a:lnTo>
                      <a:pt x="76" y="2147"/>
                    </a:lnTo>
                    <a:lnTo>
                      <a:pt x="78" y="2133"/>
                    </a:lnTo>
                    <a:lnTo>
                      <a:pt x="79" y="2118"/>
                    </a:lnTo>
                    <a:lnTo>
                      <a:pt x="80" y="2103"/>
                    </a:lnTo>
                    <a:lnTo>
                      <a:pt x="81" y="2084"/>
                    </a:lnTo>
                    <a:lnTo>
                      <a:pt x="82" y="2060"/>
                    </a:lnTo>
                    <a:lnTo>
                      <a:pt x="82" y="2030"/>
                    </a:lnTo>
                    <a:lnTo>
                      <a:pt x="83" y="2010"/>
                    </a:lnTo>
                    <a:lnTo>
                      <a:pt x="84" y="1990"/>
                    </a:lnTo>
                    <a:lnTo>
                      <a:pt x="86" y="1970"/>
                    </a:lnTo>
                    <a:lnTo>
                      <a:pt x="89" y="1951"/>
                    </a:lnTo>
                    <a:lnTo>
                      <a:pt x="92" y="1931"/>
                    </a:lnTo>
                    <a:lnTo>
                      <a:pt x="96" y="1911"/>
                    </a:lnTo>
                    <a:lnTo>
                      <a:pt x="102" y="1891"/>
                    </a:lnTo>
                    <a:lnTo>
                      <a:pt x="108" y="1872"/>
                    </a:lnTo>
                    <a:lnTo>
                      <a:pt x="114" y="1852"/>
                    </a:lnTo>
                    <a:lnTo>
                      <a:pt x="122" y="1833"/>
                    </a:lnTo>
                    <a:lnTo>
                      <a:pt x="129" y="1814"/>
                    </a:lnTo>
                    <a:lnTo>
                      <a:pt x="136" y="1795"/>
                    </a:lnTo>
                    <a:lnTo>
                      <a:pt x="154" y="1759"/>
                    </a:lnTo>
                    <a:lnTo>
                      <a:pt x="174" y="1723"/>
                    </a:lnTo>
                    <a:lnTo>
                      <a:pt x="195" y="1688"/>
                    </a:lnTo>
                    <a:lnTo>
                      <a:pt x="217" y="1655"/>
                    </a:lnTo>
                    <a:lnTo>
                      <a:pt x="240" y="1622"/>
                    </a:lnTo>
                    <a:lnTo>
                      <a:pt x="263" y="1592"/>
                    </a:lnTo>
                    <a:lnTo>
                      <a:pt x="287" y="1563"/>
                    </a:lnTo>
                    <a:lnTo>
                      <a:pt x="313" y="1535"/>
                    </a:lnTo>
                    <a:lnTo>
                      <a:pt x="337" y="1510"/>
                    </a:lnTo>
                    <a:lnTo>
                      <a:pt x="361" y="1486"/>
                    </a:lnTo>
                    <a:lnTo>
                      <a:pt x="353" y="1485"/>
                    </a:lnTo>
                    <a:lnTo>
                      <a:pt x="346" y="1485"/>
                    </a:lnTo>
                    <a:lnTo>
                      <a:pt x="339" y="1485"/>
                    </a:lnTo>
                    <a:lnTo>
                      <a:pt x="332" y="1487"/>
                    </a:lnTo>
                    <a:lnTo>
                      <a:pt x="327" y="1489"/>
                    </a:lnTo>
                    <a:lnTo>
                      <a:pt x="321" y="1492"/>
                    </a:lnTo>
                    <a:lnTo>
                      <a:pt x="316" y="1495"/>
                    </a:lnTo>
                    <a:lnTo>
                      <a:pt x="310" y="1500"/>
                    </a:lnTo>
                    <a:lnTo>
                      <a:pt x="300" y="1509"/>
                    </a:lnTo>
                    <a:lnTo>
                      <a:pt x="290" y="1521"/>
                    </a:lnTo>
                    <a:lnTo>
                      <a:pt x="281" y="1533"/>
                    </a:lnTo>
                    <a:lnTo>
                      <a:pt x="272" y="1546"/>
                    </a:lnTo>
                    <a:lnTo>
                      <a:pt x="262" y="1558"/>
                    </a:lnTo>
                    <a:lnTo>
                      <a:pt x="252" y="1570"/>
                    </a:lnTo>
                    <a:lnTo>
                      <a:pt x="241" y="1581"/>
                    </a:lnTo>
                    <a:lnTo>
                      <a:pt x="229" y="1591"/>
                    </a:lnTo>
                    <a:lnTo>
                      <a:pt x="222" y="1594"/>
                    </a:lnTo>
                    <a:lnTo>
                      <a:pt x="215" y="1597"/>
                    </a:lnTo>
                    <a:lnTo>
                      <a:pt x="208" y="1600"/>
                    </a:lnTo>
                    <a:lnTo>
                      <a:pt x="200" y="1602"/>
                    </a:lnTo>
                    <a:lnTo>
                      <a:pt x="192" y="1602"/>
                    </a:lnTo>
                    <a:lnTo>
                      <a:pt x="183" y="1603"/>
                    </a:lnTo>
                    <a:lnTo>
                      <a:pt x="174" y="1602"/>
                    </a:lnTo>
                    <a:lnTo>
                      <a:pt x="165" y="1600"/>
                    </a:lnTo>
                    <a:lnTo>
                      <a:pt x="152" y="1423"/>
                    </a:lnTo>
                    <a:lnTo>
                      <a:pt x="157" y="1419"/>
                    </a:lnTo>
                    <a:lnTo>
                      <a:pt x="162" y="1414"/>
                    </a:lnTo>
                    <a:lnTo>
                      <a:pt x="169" y="1408"/>
                    </a:lnTo>
                    <a:lnTo>
                      <a:pt x="173" y="1402"/>
                    </a:lnTo>
                    <a:lnTo>
                      <a:pt x="183" y="1387"/>
                    </a:lnTo>
                    <a:lnTo>
                      <a:pt x="194" y="1373"/>
                    </a:lnTo>
                    <a:lnTo>
                      <a:pt x="203" y="1357"/>
                    </a:lnTo>
                    <a:lnTo>
                      <a:pt x="215" y="1343"/>
                    </a:lnTo>
                    <a:lnTo>
                      <a:pt x="220" y="1337"/>
                    </a:lnTo>
                    <a:lnTo>
                      <a:pt x="226" y="1331"/>
                    </a:lnTo>
                    <a:lnTo>
                      <a:pt x="234" y="1326"/>
                    </a:lnTo>
                    <a:lnTo>
                      <a:pt x="240" y="1322"/>
                    </a:lnTo>
                    <a:lnTo>
                      <a:pt x="234" y="1321"/>
                    </a:lnTo>
                    <a:lnTo>
                      <a:pt x="229" y="1322"/>
                    </a:lnTo>
                    <a:lnTo>
                      <a:pt x="222" y="1323"/>
                    </a:lnTo>
                    <a:lnTo>
                      <a:pt x="216" y="1327"/>
                    </a:lnTo>
                    <a:lnTo>
                      <a:pt x="203" y="1334"/>
                    </a:lnTo>
                    <a:lnTo>
                      <a:pt x="189" y="1342"/>
                    </a:lnTo>
                    <a:lnTo>
                      <a:pt x="173" y="1352"/>
                    </a:lnTo>
                    <a:lnTo>
                      <a:pt x="155" y="1361"/>
                    </a:lnTo>
                    <a:lnTo>
                      <a:pt x="146" y="1365"/>
                    </a:lnTo>
                    <a:lnTo>
                      <a:pt x="136" y="1369"/>
                    </a:lnTo>
                    <a:lnTo>
                      <a:pt x="125" y="1371"/>
                    </a:lnTo>
                    <a:lnTo>
                      <a:pt x="113" y="1373"/>
                    </a:lnTo>
                    <a:lnTo>
                      <a:pt x="124" y="1361"/>
                    </a:lnTo>
                    <a:lnTo>
                      <a:pt x="134" y="1348"/>
                    </a:lnTo>
                    <a:lnTo>
                      <a:pt x="144" y="1334"/>
                    </a:lnTo>
                    <a:lnTo>
                      <a:pt x="154" y="1319"/>
                    </a:lnTo>
                    <a:lnTo>
                      <a:pt x="173" y="1289"/>
                    </a:lnTo>
                    <a:lnTo>
                      <a:pt x="190" y="1257"/>
                    </a:lnTo>
                    <a:lnTo>
                      <a:pt x="206" y="1226"/>
                    </a:lnTo>
                    <a:lnTo>
                      <a:pt x="219" y="1197"/>
                    </a:lnTo>
                    <a:lnTo>
                      <a:pt x="230" y="1170"/>
                    </a:lnTo>
                    <a:lnTo>
                      <a:pt x="237" y="1148"/>
                    </a:lnTo>
                    <a:lnTo>
                      <a:pt x="239" y="1139"/>
                    </a:lnTo>
                    <a:lnTo>
                      <a:pt x="240" y="1131"/>
                    </a:lnTo>
                    <a:lnTo>
                      <a:pt x="240" y="1125"/>
                    </a:lnTo>
                    <a:lnTo>
                      <a:pt x="239" y="1122"/>
                    </a:lnTo>
                    <a:lnTo>
                      <a:pt x="237" y="1120"/>
                    </a:lnTo>
                    <a:lnTo>
                      <a:pt x="234" y="1120"/>
                    </a:lnTo>
                    <a:lnTo>
                      <a:pt x="229" y="1123"/>
                    </a:lnTo>
                    <a:lnTo>
                      <a:pt x="222" y="1128"/>
                    </a:lnTo>
                    <a:lnTo>
                      <a:pt x="214" y="1137"/>
                    </a:lnTo>
                    <a:lnTo>
                      <a:pt x="206" y="1148"/>
                    </a:lnTo>
                    <a:lnTo>
                      <a:pt x="194" y="1162"/>
                    </a:lnTo>
                    <a:lnTo>
                      <a:pt x="181" y="1180"/>
                    </a:lnTo>
                    <a:lnTo>
                      <a:pt x="151" y="1224"/>
                    </a:lnTo>
                    <a:lnTo>
                      <a:pt x="113" y="1284"/>
                    </a:lnTo>
                    <a:lnTo>
                      <a:pt x="110" y="1285"/>
                    </a:lnTo>
                    <a:lnTo>
                      <a:pt x="107" y="1283"/>
                    </a:lnTo>
                    <a:lnTo>
                      <a:pt x="106" y="1279"/>
                    </a:lnTo>
                    <a:lnTo>
                      <a:pt x="105" y="1275"/>
                    </a:lnTo>
                    <a:lnTo>
                      <a:pt x="105" y="1270"/>
                    </a:lnTo>
                    <a:lnTo>
                      <a:pt x="106" y="1263"/>
                    </a:lnTo>
                    <a:lnTo>
                      <a:pt x="108" y="1254"/>
                    </a:lnTo>
                    <a:lnTo>
                      <a:pt x="110" y="1245"/>
                    </a:lnTo>
                    <a:lnTo>
                      <a:pt x="117" y="1224"/>
                    </a:lnTo>
                    <a:lnTo>
                      <a:pt x="127" y="1200"/>
                    </a:lnTo>
                    <a:lnTo>
                      <a:pt x="137" y="1174"/>
                    </a:lnTo>
                    <a:lnTo>
                      <a:pt x="150" y="1148"/>
                    </a:lnTo>
                    <a:lnTo>
                      <a:pt x="164" y="1121"/>
                    </a:lnTo>
                    <a:lnTo>
                      <a:pt x="177" y="1096"/>
                    </a:lnTo>
                    <a:lnTo>
                      <a:pt x="192" y="1072"/>
                    </a:lnTo>
                    <a:lnTo>
                      <a:pt x="207" y="1051"/>
                    </a:lnTo>
                    <a:lnTo>
                      <a:pt x="213" y="1041"/>
                    </a:lnTo>
                    <a:lnTo>
                      <a:pt x="220" y="1033"/>
                    </a:lnTo>
                    <a:lnTo>
                      <a:pt x="226" y="1027"/>
                    </a:lnTo>
                    <a:lnTo>
                      <a:pt x="233" y="1020"/>
                    </a:lnTo>
                    <a:lnTo>
                      <a:pt x="238" y="1016"/>
                    </a:lnTo>
                    <a:lnTo>
                      <a:pt x="243" y="1013"/>
                    </a:lnTo>
                    <a:lnTo>
                      <a:pt x="249" y="1012"/>
                    </a:lnTo>
                    <a:lnTo>
                      <a:pt x="253" y="1012"/>
                    </a:lnTo>
                    <a:lnTo>
                      <a:pt x="257" y="984"/>
                    </a:lnTo>
                    <a:lnTo>
                      <a:pt x="262" y="964"/>
                    </a:lnTo>
                    <a:lnTo>
                      <a:pt x="266" y="949"/>
                    </a:lnTo>
                    <a:lnTo>
                      <a:pt x="272" y="936"/>
                    </a:lnTo>
                    <a:lnTo>
                      <a:pt x="277" y="923"/>
                    </a:lnTo>
                    <a:lnTo>
                      <a:pt x="284" y="906"/>
                    </a:lnTo>
                    <a:lnTo>
                      <a:pt x="293" y="882"/>
                    </a:lnTo>
                    <a:lnTo>
                      <a:pt x="303" y="847"/>
                    </a:lnTo>
                    <a:lnTo>
                      <a:pt x="228" y="910"/>
                    </a:lnTo>
                    <a:lnTo>
                      <a:pt x="236" y="879"/>
                    </a:lnTo>
                    <a:lnTo>
                      <a:pt x="244" y="847"/>
                    </a:lnTo>
                    <a:lnTo>
                      <a:pt x="252" y="819"/>
                    </a:lnTo>
                    <a:lnTo>
                      <a:pt x="260" y="792"/>
                    </a:lnTo>
                    <a:lnTo>
                      <a:pt x="264" y="779"/>
                    </a:lnTo>
                    <a:lnTo>
                      <a:pt x="269" y="767"/>
                    </a:lnTo>
                    <a:lnTo>
                      <a:pt x="276" y="755"/>
                    </a:lnTo>
                    <a:lnTo>
                      <a:pt x="282" y="743"/>
                    </a:lnTo>
                    <a:lnTo>
                      <a:pt x="289" y="732"/>
                    </a:lnTo>
                    <a:lnTo>
                      <a:pt x="297" y="721"/>
                    </a:lnTo>
                    <a:lnTo>
                      <a:pt x="306" y="712"/>
                    </a:lnTo>
                    <a:lnTo>
                      <a:pt x="317" y="701"/>
                    </a:lnTo>
                    <a:lnTo>
                      <a:pt x="253" y="695"/>
                    </a:lnTo>
                    <a:lnTo>
                      <a:pt x="254" y="685"/>
                    </a:lnTo>
                    <a:lnTo>
                      <a:pt x="252" y="667"/>
                    </a:lnTo>
                    <a:lnTo>
                      <a:pt x="250" y="645"/>
                    </a:lnTo>
                    <a:lnTo>
                      <a:pt x="247" y="622"/>
                    </a:lnTo>
                    <a:lnTo>
                      <a:pt x="246" y="610"/>
                    </a:lnTo>
                    <a:lnTo>
                      <a:pt x="246" y="600"/>
                    </a:lnTo>
                    <a:lnTo>
                      <a:pt x="247" y="589"/>
                    </a:lnTo>
                    <a:lnTo>
                      <a:pt x="249" y="581"/>
                    </a:lnTo>
                    <a:lnTo>
                      <a:pt x="251" y="574"/>
                    </a:lnTo>
                    <a:lnTo>
                      <a:pt x="255" y="567"/>
                    </a:lnTo>
                    <a:lnTo>
                      <a:pt x="257" y="565"/>
                    </a:lnTo>
                    <a:lnTo>
                      <a:pt x="259" y="564"/>
                    </a:lnTo>
                    <a:lnTo>
                      <a:pt x="262" y="563"/>
                    </a:lnTo>
                    <a:lnTo>
                      <a:pt x="265" y="563"/>
                    </a:lnTo>
                    <a:lnTo>
                      <a:pt x="279" y="563"/>
                    </a:lnTo>
                    <a:lnTo>
                      <a:pt x="287" y="565"/>
                    </a:lnTo>
                    <a:lnTo>
                      <a:pt x="293" y="567"/>
                    </a:lnTo>
                    <a:lnTo>
                      <a:pt x="296" y="569"/>
                    </a:lnTo>
                    <a:lnTo>
                      <a:pt x="298" y="569"/>
                    </a:lnTo>
                    <a:lnTo>
                      <a:pt x="301" y="568"/>
                    </a:lnTo>
                    <a:lnTo>
                      <a:pt x="306" y="564"/>
                    </a:lnTo>
                    <a:lnTo>
                      <a:pt x="317" y="557"/>
                    </a:lnTo>
                    <a:lnTo>
                      <a:pt x="308" y="549"/>
                    </a:lnTo>
                    <a:lnTo>
                      <a:pt x="299" y="539"/>
                    </a:lnTo>
                    <a:lnTo>
                      <a:pt x="288" y="525"/>
                    </a:lnTo>
                    <a:lnTo>
                      <a:pt x="278" y="512"/>
                    </a:lnTo>
                    <a:lnTo>
                      <a:pt x="267" y="496"/>
                    </a:lnTo>
                    <a:lnTo>
                      <a:pt x="258" y="482"/>
                    </a:lnTo>
                    <a:lnTo>
                      <a:pt x="249" y="471"/>
                    </a:lnTo>
                    <a:lnTo>
                      <a:pt x="240" y="461"/>
                    </a:lnTo>
                    <a:lnTo>
                      <a:pt x="247" y="462"/>
                    </a:lnTo>
                    <a:lnTo>
                      <a:pt x="255" y="462"/>
                    </a:lnTo>
                    <a:lnTo>
                      <a:pt x="261" y="461"/>
                    </a:lnTo>
                    <a:lnTo>
                      <a:pt x="267" y="460"/>
                    </a:lnTo>
                    <a:lnTo>
                      <a:pt x="273" y="458"/>
                    </a:lnTo>
                    <a:lnTo>
                      <a:pt x="278" y="456"/>
                    </a:lnTo>
                    <a:lnTo>
                      <a:pt x="283" y="453"/>
                    </a:lnTo>
                    <a:lnTo>
                      <a:pt x="288" y="450"/>
                    </a:lnTo>
                    <a:lnTo>
                      <a:pt x="307" y="432"/>
                    </a:lnTo>
                    <a:lnTo>
                      <a:pt x="328" y="412"/>
                    </a:lnTo>
                    <a:lnTo>
                      <a:pt x="340" y="403"/>
                    </a:lnTo>
                    <a:lnTo>
                      <a:pt x="352" y="393"/>
                    </a:lnTo>
                    <a:lnTo>
                      <a:pt x="360" y="389"/>
                    </a:lnTo>
                    <a:lnTo>
                      <a:pt x="368" y="385"/>
                    </a:lnTo>
                    <a:lnTo>
                      <a:pt x="376" y="381"/>
                    </a:lnTo>
                    <a:lnTo>
                      <a:pt x="385" y="377"/>
                    </a:lnTo>
                    <a:lnTo>
                      <a:pt x="395" y="375"/>
                    </a:lnTo>
                    <a:lnTo>
                      <a:pt x="406" y="372"/>
                    </a:lnTo>
                    <a:lnTo>
                      <a:pt x="416" y="371"/>
                    </a:lnTo>
                    <a:lnTo>
                      <a:pt x="429" y="370"/>
                    </a:lnTo>
                    <a:lnTo>
                      <a:pt x="442" y="369"/>
                    </a:lnTo>
                    <a:lnTo>
                      <a:pt x="456" y="370"/>
                    </a:lnTo>
                    <a:lnTo>
                      <a:pt x="471" y="371"/>
                    </a:lnTo>
                    <a:lnTo>
                      <a:pt x="487" y="373"/>
                    </a:lnTo>
                    <a:lnTo>
                      <a:pt x="490" y="374"/>
                    </a:lnTo>
                    <a:lnTo>
                      <a:pt x="497" y="376"/>
                    </a:lnTo>
                    <a:lnTo>
                      <a:pt x="509" y="381"/>
                    </a:lnTo>
                    <a:lnTo>
                      <a:pt x="522" y="386"/>
                    </a:lnTo>
                    <a:lnTo>
                      <a:pt x="538" y="390"/>
                    </a:lnTo>
                    <a:lnTo>
                      <a:pt x="554" y="394"/>
                    </a:lnTo>
                    <a:lnTo>
                      <a:pt x="568" y="397"/>
                    </a:lnTo>
                    <a:lnTo>
                      <a:pt x="582" y="398"/>
                    </a:lnTo>
                    <a:lnTo>
                      <a:pt x="588" y="396"/>
                    </a:lnTo>
                    <a:lnTo>
                      <a:pt x="596" y="393"/>
                    </a:lnTo>
                    <a:lnTo>
                      <a:pt x="604" y="388"/>
                    </a:lnTo>
                    <a:lnTo>
                      <a:pt x="614" y="381"/>
                    </a:lnTo>
                    <a:lnTo>
                      <a:pt x="631" y="362"/>
                    </a:lnTo>
                    <a:lnTo>
                      <a:pt x="650" y="340"/>
                    </a:lnTo>
                    <a:lnTo>
                      <a:pt x="668" y="318"/>
                    </a:lnTo>
                    <a:lnTo>
                      <a:pt x="683" y="297"/>
                    </a:lnTo>
                    <a:lnTo>
                      <a:pt x="688" y="288"/>
                    </a:lnTo>
                    <a:lnTo>
                      <a:pt x="692" y="281"/>
                    </a:lnTo>
                    <a:lnTo>
                      <a:pt x="695" y="275"/>
                    </a:lnTo>
                    <a:lnTo>
                      <a:pt x="695" y="272"/>
                    </a:lnTo>
                    <a:lnTo>
                      <a:pt x="695" y="269"/>
                    </a:lnTo>
                    <a:lnTo>
                      <a:pt x="695" y="267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4" y="260"/>
                    </a:lnTo>
                    <a:lnTo>
                      <a:pt x="693" y="257"/>
                    </a:lnTo>
                    <a:lnTo>
                      <a:pt x="691" y="255"/>
                    </a:lnTo>
                    <a:lnTo>
                      <a:pt x="689" y="253"/>
                    </a:lnTo>
                    <a:lnTo>
                      <a:pt x="682" y="261"/>
                    </a:lnTo>
                    <a:lnTo>
                      <a:pt x="669" y="274"/>
                    </a:lnTo>
                    <a:lnTo>
                      <a:pt x="653" y="290"/>
                    </a:lnTo>
                    <a:lnTo>
                      <a:pt x="635" y="308"/>
                    </a:lnTo>
                    <a:lnTo>
                      <a:pt x="617" y="325"/>
                    </a:lnTo>
                    <a:lnTo>
                      <a:pt x="600" y="340"/>
                    </a:lnTo>
                    <a:lnTo>
                      <a:pt x="593" y="346"/>
                    </a:lnTo>
                    <a:lnTo>
                      <a:pt x="585" y="350"/>
                    </a:lnTo>
                    <a:lnTo>
                      <a:pt x="580" y="352"/>
                    </a:lnTo>
                    <a:lnTo>
                      <a:pt x="576" y="353"/>
                    </a:lnTo>
                    <a:lnTo>
                      <a:pt x="564" y="353"/>
                    </a:lnTo>
                    <a:lnTo>
                      <a:pt x="554" y="351"/>
                    </a:lnTo>
                    <a:lnTo>
                      <a:pt x="544" y="347"/>
                    </a:lnTo>
                    <a:lnTo>
                      <a:pt x="535" y="344"/>
                    </a:lnTo>
                    <a:lnTo>
                      <a:pt x="527" y="340"/>
                    </a:lnTo>
                    <a:lnTo>
                      <a:pt x="518" y="335"/>
                    </a:lnTo>
                    <a:lnTo>
                      <a:pt x="509" y="331"/>
                    </a:lnTo>
                    <a:lnTo>
                      <a:pt x="499" y="328"/>
                    </a:lnTo>
                    <a:lnTo>
                      <a:pt x="487" y="325"/>
                    </a:lnTo>
                    <a:lnTo>
                      <a:pt x="473" y="320"/>
                    </a:lnTo>
                    <a:lnTo>
                      <a:pt x="457" y="315"/>
                    </a:lnTo>
                    <a:lnTo>
                      <a:pt x="440" y="309"/>
                    </a:lnTo>
                    <a:lnTo>
                      <a:pt x="432" y="307"/>
                    </a:lnTo>
                    <a:lnTo>
                      <a:pt x="423" y="305"/>
                    </a:lnTo>
                    <a:lnTo>
                      <a:pt x="413" y="304"/>
                    </a:lnTo>
                    <a:lnTo>
                      <a:pt x="405" y="304"/>
                    </a:lnTo>
                    <a:lnTo>
                      <a:pt x="395" y="304"/>
                    </a:lnTo>
                    <a:lnTo>
                      <a:pt x="386" y="305"/>
                    </a:lnTo>
                    <a:lnTo>
                      <a:pt x="376" y="306"/>
                    </a:lnTo>
                    <a:lnTo>
                      <a:pt x="367" y="309"/>
                    </a:lnTo>
                    <a:lnTo>
                      <a:pt x="364" y="301"/>
                    </a:lnTo>
                    <a:lnTo>
                      <a:pt x="362" y="294"/>
                    </a:lnTo>
                    <a:lnTo>
                      <a:pt x="361" y="287"/>
                    </a:lnTo>
                    <a:lnTo>
                      <a:pt x="361" y="281"/>
                    </a:lnTo>
                    <a:lnTo>
                      <a:pt x="362" y="276"/>
                    </a:lnTo>
                    <a:lnTo>
                      <a:pt x="364" y="272"/>
                    </a:lnTo>
                    <a:lnTo>
                      <a:pt x="367" y="268"/>
                    </a:lnTo>
                    <a:lnTo>
                      <a:pt x="371" y="265"/>
                    </a:lnTo>
                    <a:lnTo>
                      <a:pt x="375" y="262"/>
                    </a:lnTo>
                    <a:lnTo>
                      <a:pt x="380" y="260"/>
                    </a:lnTo>
                    <a:lnTo>
                      <a:pt x="386" y="258"/>
                    </a:lnTo>
                    <a:lnTo>
                      <a:pt x="392" y="256"/>
                    </a:lnTo>
                    <a:lnTo>
                      <a:pt x="406" y="254"/>
                    </a:lnTo>
                    <a:lnTo>
                      <a:pt x="423" y="251"/>
                    </a:lnTo>
                    <a:lnTo>
                      <a:pt x="439" y="248"/>
                    </a:lnTo>
                    <a:lnTo>
                      <a:pt x="457" y="245"/>
                    </a:lnTo>
                    <a:lnTo>
                      <a:pt x="476" y="241"/>
                    </a:lnTo>
                    <a:lnTo>
                      <a:pt x="495" y="235"/>
                    </a:lnTo>
                    <a:lnTo>
                      <a:pt x="504" y="231"/>
                    </a:lnTo>
                    <a:lnTo>
                      <a:pt x="514" y="226"/>
                    </a:lnTo>
                    <a:lnTo>
                      <a:pt x="522" y="221"/>
                    </a:lnTo>
                    <a:lnTo>
                      <a:pt x="531" y="215"/>
                    </a:lnTo>
                    <a:lnTo>
                      <a:pt x="540" y="209"/>
                    </a:lnTo>
                    <a:lnTo>
                      <a:pt x="547" y="201"/>
                    </a:lnTo>
                    <a:lnTo>
                      <a:pt x="556" y="193"/>
                    </a:lnTo>
                    <a:lnTo>
                      <a:pt x="563" y="183"/>
                    </a:lnTo>
                    <a:lnTo>
                      <a:pt x="554" y="181"/>
                    </a:lnTo>
                    <a:lnTo>
                      <a:pt x="544" y="180"/>
                    </a:lnTo>
                    <a:lnTo>
                      <a:pt x="536" y="180"/>
                    </a:lnTo>
                    <a:lnTo>
                      <a:pt x="527" y="180"/>
                    </a:lnTo>
                    <a:lnTo>
                      <a:pt x="510" y="183"/>
                    </a:lnTo>
                    <a:lnTo>
                      <a:pt x="493" y="188"/>
                    </a:lnTo>
                    <a:lnTo>
                      <a:pt x="475" y="193"/>
                    </a:lnTo>
                    <a:lnTo>
                      <a:pt x="457" y="197"/>
                    </a:lnTo>
                    <a:lnTo>
                      <a:pt x="448" y="199"/>
                    </a:lnTo>
                    <a:lnTo>
                      <a:pt x="438" y="200"/>
                    </a:lnTo>
                    <a:lnTo>
                      <a:pt x="428" y="201"/>
                    </a:lnTo>
                    <a:lnTo>
                      <a:pt x="417" y="202"/>
                    </a:lnTo>
                    <a:lnTo>
                      <a:pt x="425" y="181"/>
                    </a:lnTo>
                    <a:lnTo>
                      <a:pt x="434" y="161"/>
                    </a:lnTo>
                    <a:lnTo>
                      <a:pt x="444" y="141"/>
                    </a:lnTo>
                    <a:lnTo>
                      <a:pt x="454" y="123"/>
                    </a:lnTo>
                    <a:lnTo>
                      <a:pt x="465" y="104"/>
                    </a:lnTo>
                    <a:lnTo>
                      <a:pt x="476" y="85"/>
                    </a:lnTo>
                    <a:lnTo>
                      <a:pt x="488" y="65"/>
                    </a:lnTo>
                    <a:lnTo>
                      <a:pt x="499" y="44"/>
                    </a:lnTo>
                    <a:lnTo>
                      <a:pt x="510" y="42"/>
                    </a:lnTo>
                    <a:lnTo>
                      <a:pt x="520" y="41"/>
                    </a:lnTo>
                    <a:lnTo>
                      <a:pt x="531" y="40"/>
                    </a:lnTo>
                    <a:lnTo>
                      <a:pt x="541" y="40"/>
                    </a:lnTo>
                    <a:lnTo>
                      <a:pt x="562" y="41"/>
                    </a:lnTo>
                    <a:lnTo>
                      <a:pt x="584" y="44"/>
                    </a:lnTo>
                    <a:lnTo>
                      <a:pt x="628" y="52"/>
                    </a:lnTo>
                    <a:lnTo>
                      <a:pt x="673" y="60"/>
                    </a:lnTo>
                    <a:lnTo>
                      <a:pt x="697" y="62"/>
                    </a:lnTo>
                    <a:lnTo>
                      <a:pt x="721" y="63"/>
                    </a:lnTo>
                    <a:lnTo>
                      <a:pt x="732" y="62"/>
                    </a:lnTo>
                    <a:lnTo>
                      <a:pt x="745" y="61"/>
                    </a:lnTo>
                    <a:lnTo>
                      <a:pt x="756" y="59"/>
                    </a:lnTo>
                    <a:lnTo>
                      <a:pt x="769" y="57"/>
                    </a:lnTo>
                    <a:lnTo>
                      <a:pt x="780" y="52"/>
                    </a:lnTo>
                    <a:lnTo>
                      <a:pt x="793" y="48"/>
                    </a:lnTo>
                    <a:lnTo>
                      <a:pt x="804" y="43"/>
                    </a:lnTo>
                    <a:lnTo>
                      <a:pt x="817" y="37"/>
                    </a:lnTo>
                    <a:lnTo>
                      <a:pt x="830" y="29"/>
                    </a:lnTo>
                    <a:lnTo>
                      <a:pt x="842" y="21"/>
                    </a:lnTo>
                    <a:lnTo>
                      <a:pt x="854" y="10"/>
                    </a:lnTo>
                    <a:lnTo>
                      <a:pt x="866" y="0"/>
                    </a:lnTo>
                    <a:lnTo>
                      <a:pt x="1031" y="6"/>
                    </a:lnTo>
                    <a:lnTo>
                      <a:pt x="1177" y="0"/>
                    </a:lnTo>
                    <a:lnTo>
                      <a:pt x="1177" y="11"/>
                    </a:lnTo>
                    <a:lnTo>
                      <a:pt x="1178" y="22"/>
                    </a:lnTo>
                    <a:lnTo>
                      <a:pt x="1179" y="32"/>
                    </a:lnTo>
                    <a:lnTo>
                      <a:pt x="1181" y="42"/>
                    </a:lnTo>
                    <a:lnTo>
                      <a:pt x="1183" y="50"/>
                    </a:lnTo>
                    <a:lnTo>
                      <a:pt x="1186" y="59"/>
                    </a:lnTo>
                    <a:lnTo>
                      <a:pt x="1189" y="67"/>
                    </a:lnTo>
                    <a:lnTo>
                      <a:pt x="1194" y="74"/>
                    </a:lnTo>
                    <a:lnTo>
                      <a:pt x="1202" y="89"/>
                    </a:lnTo>
                    <a:lnTo>
                      <a:pt x="1212" y="102"/>
                    </a:lnTo>
                    <a:lnTo>
                      <a:pt x="1222" y="114"/>
                    </a:lnTo>
                    <a:lnTo>
                      <a:pt x="1234" y="126"/>
                    </a:lnTo>
                    <a:lnTo>
                      <a:pt x="1225" y="133"/>
                    </a:lnTo>
                    <a:lnTo>
                      <a:pt x="1215" y="141"/>
                    </a:lnTo>
                    <a:lnTo>
                      <a:pt x="1202" y="149"/>
                    </a:lnTo>
                    <a:lnTo>
                      <a:pt x="1188" y="156"/>
                    </a:lnTo>
                    <a:lnTo>
                      <a:pt x="1174" y="162"/>
                    </a:lnTo>
                    <a:lnTo>
                      <a:pt x="1159" y="169"/>
                    </a:lnTo>
                    <a:lnTo>
                      <a:pt x="1145" y="173"/>
                    </a:lnTo>
                    <a:lnTo>
                      <a:pt x="1133" y="177"/>
                    </a:lnTo>
                    <a:lnTo>
                      <a:pt x="1133" y="290"/>
                    </a:lnTo>
                    <a:lnTo>
                      <a:pt x="1127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16" y="1762"/>
                <a:ext cx="518" cy="654"/>
              </a:xfrm>
              <a:custGeom>
                <a:avLst/>
                <a:gdLst>
                  <a:gd name="T0" fmla="*/ 213 w 2398"/>
                  <a:gd name="T1" fmla="*/ 104 h 2967"/>
                  <a:gd name="T2" fmla="*/ 247 w 2398"/>
                  <a:gd name="T3" fmla="*/ 130 h 2967"/>
                  <a:gd name="T4" fmla="*/ 247 w 2398"/>
                  <a:gd name="T5" fmla="*/ 181 h 2967"/>
                  <a:gd name="T6" fmla="*/ 279 w 2398"/>
                  <a:gd name="T7" fmla="*/ 224 h 2967"/>
                  <a:gd name="T8" fmla="*/ 301 w 2398"/>
                  <a:gd name="T9" fmla="*/ 253 h 2967"/>
                  <a:gd name="T10" fmla="*/ 332 w 2398"/>
                  <a:gd name="T11" fmla="*/ 248 h 2967"/>
                  <a:gd name="T12" fmla="*/ 378 w 2398"/>
                  <a:gd name="T13" fmla="*/ 245 h 2967"/>
                  <a:gd name="T14" fmla="*/ 406 w 2398"/>
                  <a:gd name="T15" fmla="*/ 259 h 2967"/>
                  <a:gd name="T16" fmla="*/ 436 w 2398"/>
                  <a:gd name="T17" fmla="*/ 290 h 2967"/>
                  <a:gd name="T18" fmla="*/ 471 w 2398"/>
                  <a:gd name="T19" fmla="*/ 329 h 2967"/>
                  <a:gd name="T20" fmla="*/ 514 w 2398"/>
                  <a:gd name="T21" fmla="*/ 341 h 2967"/>
                  <a:gd name="T22" fmla="*/ 510 w 2398"/>
                  <a:gd name="T23" fmla="*/ 405 h 2967"/>
                  <a:gd name="T24" fmla="*/ 484 w 2398"/>
                  <a:gd name="T25" fmla="*/ 519 h 2967"/>
                  <a:gd name="T26" fmla="*/ 422 w 2398"/>
                  <a:gd name="T27" fmla="*/ 463 h 2967"/>
                  <a:gd name="T28" fmla="*/ 380 w 2398"/>
                  <a:gd name="T29" fmla="*/ 497 h 2967"/>
                  <a:gd name="T30" fmla="*/ 356 w 2398"/>
                  <a:gd name="T31" fmla="*/ 521 h 2967"/>
                  <a:gd name="T32" fmla="*/ 313 w 2398"/>
                  <a:gd name="T33" fmla="*/ 574 h 2967"/>
                  <a:gd name="T34" fmla="*/ 264 w 2398"/>
                  <a:gd name="T35" fmla="*/ 586 h 2967"/>
                  <a:gd name="T36" fmla="*/ 167 w 2398"/>
                  <a:gd name="T37" fmla="*/ 646 h 2967"/>
                  <a:gd name="T38" fmla="*/ 209 w 2398"/>
                  <a:gd name="T39" fmla="*/ 550 h 2967"/>
                  <a:gd name="T40" fmla="*/ 236 w 2398"/>
                  <a:gd name="T41" fmla="*/ 486 h 2967"/>
                  <a:gd name="T42" fmla="*/ 254 w 2398"/>
                  <a:gd name="T43" fmla="*/ 449 h 2967"/>
                  <a:gd name="T44" fmla="*/ 208 w 2398"/>
                  <a:gd name="T45" fmla="*/ 388 h 2967"/>
                  <a:gd name="T46" fmla="*/ 204 w 2398"/>
                  <a:gd name="T47" fmla="*/ 320 h 2967"/>
                  <a:gd name="T48" fmla="*/ 224 w 2398"/>
                  <a:gd name="T49" fmla="*/ 274 h 2967"/>
                  <a:gd name="T50" fmla="*/ 260 w 2398"/>
                  <a:gd name="T51" fmla="*/ 278 h 2967"/>
                  <a:gd name="T52" fmla="*/ 216 w 2398"/>
                  <a:gd name="T53" fmla="*/ 267 h 2967"/>
                  <a:gd name="T54" fmla="*/ 227 w 2398"/>
                  <a:gd name="T55" fmla="*/ 208 h 2967"/>
                  <a:gd name="T56" fmla="*/ 206 w 2398"/>
                  <a:gd name="T57" fmla="*/ 206 h 2967"/>
                  <a:gd name="T58" fmla="*/ 188 w 2398"/>
                  <a:gd name="T59" fmla="*/ 288 h 2967"/>
                  <a:gd name="T60" fmla="*/ 162 w 2398"/>
                  <a:gd name="T61" fmla="*/ 271 h 2967"/>
                  <a:gd name="T62" fmla="*/ 153 w 2398"/>
                  <a:gd name="T63" fmla="*/ 296 h 2967"/>
                  <a:gd name="T64" fmla="*/ 124 w 2398"/>
                  <a:gd name="T65" fmla="*/ 297 h 2967"/>
                  <a:gd name="T66" fmla="*/ 111 w 2398"/>
                  <a:gd name="T67" fmla="*/ 318 h 2967"/>
                  <a:gd name="T68" fmla="*/ 117 w 2398"/>
                  <a:gd name="T69" fmla="*/ 243 h 2967"/>
                  <a:gd name="T70" fmla="*/ 157 w 2398"/>
                  <a:gd name="T71" fmla="*/ 177 h 2967"/>
                  <a:gd name="T72" fmla="*/ 80 w 2398"/>
                  <a:gd name="T73" fmla="*/ 262 h 2967"/>
                  <a:gd name="T74" fmla="*/ 102 w 2398"/>
                  <a:gd name="T75" fmla="*/ 333 h 2967"/>
                  <a:gd name="T76" fmla="*/ 79 w 2398"/>
                  <a:gd name="T77" fmla="*/ 381 h 2967"/>
                  <a:gd name="T78" fmla="*/ 52 w 2398"/>
                  <a:gd name="T79" fmla="*/ 489 h 2967"/>
                  <a:gd name="T80" fmla="*/ 42 w 2398"/>
                  <a:gd name="T81" fmla="*/ 531 h 2967"/>
                  <a:gd name="T82" fmla="*/ 0 w 2398"/>
                  <a:gd name="T83" fmla="*/ 519 h 2967"/>
                  <a:gd name="T84" fmla="*/ 17 w 2398"/>
                  <a:gd name="T85" fmla="*/ 467 h 2967"/>
                  <a:gd name="T86" fmla="*/ 47 w 2398"/>
                  <a:gd name="T87" fmla="*/ 365 h 2967"/>
                  <a:gd name="T88" fmla="*/ 54 w 2398"/>
                  <a:gd name="T89" fmla="*/ 346 h 2967"/>
                  <a:gd name="T90" fmla="*/ 44 w 2398"/>
                  <a:gd name="T91" fmla="*/ 299 h 2967"/>
                  <a:gd name="T92" fmla="*/ 31 w 2398"/>
                  <a:gd name="T93" fmla="*/ 294 h 2967"/>
                  <a:gd name="T94" fmla="*/ 33 w 2398"/>
                  <a:gd name="T95" fmla="*/ 270 h 2967"/>
                  <a:gd name="T96" fmla="*/ 49 w 2398"/>
                  <a:gd name="T97" fmla="*/ 226 h 2967"/>
                  <a:gd name="T98" fmla="*/ 56 w 2398"/>
                  <a:gd name="T99" fmla="*/ 175 h 2967"/>
                  <a:gd name="T100" fmla="*/ 54 w 2398"/>
                  <a:gd name="T101" fmla="*/ 127 h 2967"/>
                  <a:gd name="T102" fmla="*/ 54 w 2398"/>
                  <a:gd name="T103" fmla="*/ 104 h 2967"/>
                  <a:gd name="T104" fmla="*/ 90 w 2398"/>
                  <a:gd name="T105" fmla="*/ 82 h 2967"/>
                  <a:gd name="T106" fmla="*/ 144 w 2398"/>
                  <a:gd name="T107" fmla="*/ 70 h 2967"/>
                  <a:gd name="T108" fmla="*/ 128 w 2398"/>
                  <a:gd name="T109" fmla="*/ 76 h 2967"/>
                  <a:gd name="T110" fmla="*/ 85 w 2398"/>
                  <a:gd name="T111" fmla="*/ 67 h 2967"/>
                  <a:gd name="T112" fmla="*/ 103 w 2398"/>
                  <a:gd name="T113" fmla="*/ 53 h 2967"/>
                  <a:gd name="T114" fmla="*/ 92 w 2398"/>
                  <a:gd name="T115" fmla="*/ 44 h 2967"/>
                  <a:gd name="T116" fmla="*/ 158 w 2398"/>
                  <a:gd name="T117" fmla="*/ 14 h 2967"/>
                  <a:gd name="T118" fmla="*/ 256 w 2398"/>
                  <a:gd name="T119" fmla="*/ 11 h 29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8"/>
                  <a:gd name="T181" fmla="*/ 0 h 2967"/>
                  <a:gd name="T182" fmla="*/ 2398 w 2398"/>
                  <a:gd name="T183" fmla="*/ 2967 h 29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8" h="2967">
                    <a:moveTo>
                      <a:pt x="1127" y="303"/>
                    </a:moveTo>
                    <a:lnTo>
                      <a:pt x="1124" y="309"/>
                    </a:lnTo>
                    <a:lnTo>
                      <a:pt x="1122" y="316"/>
                    </a:lnTo>
                    <a:lnTo>
                      <a:pt x="1120" y="321"/>
                    </a:lnTo>
                    <a:lnTo>
                      <a:pt x="1117" y="327"/>
                    </a:lnTo>
                    <a:lnTo>
                      <a:pt x="1109" y="337"/>
                    </a:lnTo>
                    <a:lnTo>
                      <a:pt x="1099" y="346"/>
                    </a:lnTo>
                    <a:lnTo>
                      <a:pt x="1076" y="363"/>
                    </a:lnTo>
                    <a:lnTo>
                      <a:pt x="1052" y="380"/>
                    </a:lnTo>
                    <a:lnTo>
                      <a:pt x="1039" y="389"/>
                    </a:lnTo>
                    <a:lnTo>
                      <a:pt x="1028" y="398"/>
                    </a:lnTo>
                    <a:lnTo>
                      <a:pt x="1016" y="409"/>
                    </a:lnTo>
                    <a:lnTo>
                      <a:pt x="1007" y="419"/>
                    </a:lnTo>
                    <a:lnTo>
                      <a:pt x="1003" y="426"/>
                    </a:lnTo>
                    <a:lnTo>
                      <a:pt x="999" y="432"/>
                    </a:lnTo>
                    <a:lnTo>
                      <a:pt x="995" y="439"/>
                    </a:lnTo>
                    <a:lnTo>
                      <a:pt x="992" y="447"/>
                    </a:lnTo>
                    <a:lnTo>
                      <a:pt x="990" y="454"/>
                    </a:lnTo>
                    <a:lnTo>
                      <a:pt x="988" y="462"/>
                    </a:lnTo>
                    <a:lnTo>
                      <a:pt x="987" y="471"/>
                    </a:lnTo>
                    <a:lnTo>
                      <a:pt x="987" y="480"/>
                    </a:lnTo>
                    <a:lnTo>
                      <a:pt x="987" y="492"/>
                    </a:lnTo>
                    <a:lnTo>
                      <a:pt x="989" y="503"/>
                    </a:lnTo>
                    <a:lnTo>
                      <a:pt x="991" y="513"/>
                    </a:lnTo>
                    <a:lnTo>
                      <a:pt x="994" y="521"/>
                    </a:lnTo>
                    <a:lnTo>
                      <a:pt x="999" y="528"/>
                    </a:lnTo>
                    <a:lnTo>
                      <a:pt x="1004" y="535"/>
                    </a:lnTo>
                    <a:lnTo>
                      <a:pt x="1009" y="541"/>
                    </a:lnTo>
                    <a:lnTo>
                      <a:pt x="1014" y="546"/>
                    </a:lnTo>
                    <a:lnTo>
                      <a:pt x="1022" y="550"/>
                    </a:lnTo>
                    <a:lnTo>
                      <a:pt x="1028" y="555"/>
                    </a:lnTo>
                    <a:lnTo>
                      <a:pt x="1035" y="558"/>
                    </a:lnTo>
                    <a:lnTo>
                      <a:pt x="1043" y="560"/>
                    </a:lnTo>
                    <a:lnTo>
                      <a:pt x="1059" y="565"/>
                    </a:lnTo>
                    <a:lnTo>
                      <a:pt x="1075" y="569"/>
                    </a:lnTo>
                    <a:lnTo>
                      <a:pt x="1092" y="573"/>
                    </a:lnTo>
                    <a:lnTo>
                      <a:pt x="1108" y="577"/>
                    </a:lnTo>
                    <a:lnTo>
                      <a:pt x="1123" y="581"/>
                    </a:lnTo>
                    <a:lnTo>
                      <a:pt x="1137" y="587"/>
                    </a:lnTo>
                    <a:lnTo>
                      <a:pt x="1142" y="591"/>
                    </a:lnTo>
                    <a:lnTo>
                      <a:pt x="1148" y="596"/>
                    </a:lnTo>
                    <a:lnTo>
                      <a:pt x="1153" y="601"/>
                    </a:lnTo>
                    <a:lnTo>
                      <a:pt x="1157" y="606"/>
                    </a:lnTo>
                    <a:lnTo>
                      <a:pt x="1160" y="613"/>
                    </a:lnTo>
                    <a:lnTo>
                      <a:pt x="1162" y="621"/>
                    </a:lnTo>
                    <a:lnTo>
                      <a:pt x="1163" y="629"/>
                    </a:lnTo>
                    <a:lnTo>
                      <a:pt x="1164" y="639"/>
                    </a:lnTo>
                    <a:lnTo>
                      <a:pt x="1163" y="650"/>
                    </a:lnTo>
                    <a:lnTo>
                      <a:pt x="1160" y="662"/>
                    </a:lnTo>
                    <a:lnTo>
                      <a:pt x="1156" y="673"/>
                    </a:lnTo>
                    <a:lnTo>
                      <a:pt x="1152" y="685"/>
                    </a:lnTo>
                    <a:lnTo>
                      <a:pt x="1146" y="698"/>
                    </a:lnTo>
                    <a:lnTo>
                      <a:pt x="1143" y="712"/>
                    </a:lnTo>
                    <a:lnTo>
                      <a:pt x="1140" y="728"/>
                    </a:lnTo>
                    <a:lnTo>
                      <a:pt x="1139" y="747"/>
                    </a:lnTo>
                    <a:lnTo>
                      <a:pt x="1139" y="762"/>
                    </a:lnTo>
                    <a:lnTo>
                      <a:pt x="1140" y="777"/>
                    </a:lnTo>
                    <a:lnTo>
                      <a:pt x="1141" y="793"/>
                    </a:lnTo>
                    <a:lnTo>
                      <a:pt x="1143" y="807"/>
                    </a:lnTo>
                    <a:lnTo>
                      <a:pt x="1145" y="821"/>
                    </a:lnTo>
                    <a:lnTo>
                      <a:pt x="1149" y="836"/>
                    </a:lnTo>
                    <a:lnTo>
                      <a:pt x="1152" y="849"/>
                    </a:lnTo>
                    <a:lnTo>
                      <a:pt x="1156" y="862"/>
                    </a:lnTo>
                    <a:lnTo>
                      <a:pt x="1160" y="875"/>
                    </a:lnTo>
                    <a:lnTo>
                      <a:pt x="1165" y="887"/>
                    </a:lnTo>
                    <a:lnTo>
                      <a:pt x="1171" y="899"/>
                    </a:lnTo>
                    <a:lnTo>
                      <a:pt x="1177" y="910"/>
                    </a:lnTo>
                    <a:lnTo>
                      <a:pt x="1183" y="922"/>
                    </a:lnTo>
                    <a:lnTo>
                      <a:pt x="1189" y="932"/>
                    </a:lnTo>
                    <a:lnTo>
                      <a:pt x="1197" y="942"/>
                    </a:lnTo>
                    <a:lnTo>
                      <a:pt x="1204" y="952"/>
                    </a:lnTo>
                    <a:lnTo>
                      <a:pt x="1213" y="961"/>
                    </a:lnTo>
                    <a:lnTo>
                      <a:pt x="1221" y="970"/>
                    </a:lnTo>
                    <a:lnTo>
                      <a:pt x="1230" y="978"/>
                    </a:lnTo>
                    <a:lnTo>
                      <a:pt x="1240" y="986"/>
                    </a:lnTo>
                    <a:lnTo>
                      <a:pt x="1249" y="993"/>
                    </a:lnTo>
                    <a:lnTo>
                      <a:pt x="1259" y="1000"/>
                    </a:lnTo>
                    <a:lnTo>
                      <a:pt x="1269" y="1007"/>
                    </a:lnTo>
                    <a:lnTo>
                      <a:pt x="1281" y="1013"/>
                    </a:lnTo>
                    <a:lnTo>
                      <a:pt x="1291" y="1018"/>
                    </a:lnTo>
                    <a:lnTo>
                      <a:pt x="1303" y="1023"/>
                    </a:lnTo>
                    <a:lnTo>
                      <a:pt x="1315" y="1029"/>
                    </a:lnTo>
                    <a:lnTo>
                      <a:pt x="1327" y="1032"/>
                    </a:lnTo>
                    <a:lnTo>
                      <a:pt x="1339" y="1036"/>
                    </a:lnTo>
                    <a:lnTo>
                      <a:pt x="1353" y="1039"/>
                    </a:lnTo>
                    <a:lnTo>
                      <a:pt x="1366" y="1041"/>
                    </a:lnTo>
                    <a:lnTo>
                      <a:pt x="1379" y="1043"/>
                    </a:lnTo>
                    <a:lnTo>
                      <a:pt x="1381" y="1058"/>
                    </a:lnTo>
                    <a:lnTo>
                      <a:pt x="1383" y="1068"/>
                    </a:lnTo>
                    <a:lnTo>
                      <a:pt x="1383" y="1075"/>
                    </a:lnTo>
                    <a:lnTo>
                      <a:pt x="1381" y="1080"/>
                    </a:lnTo>
                    <a:lnTo>
                      <a:pt x="1381" y="1084"/>
                    </a:lnTo>
                    <a:lnTo>
                      <a:pt x="1380" y="1090"/>
                    </a:lnTo>
                    <a:lnTo>
                      <a:pt x="1379" y="1097"/>
                    </a:lnTo>
                    <a:lnTo>
                      <a:pt x="1379" y="1106"/>
                    </a:lnTo>
                    <a:lnTo>
                      <a:pt x="1380" y="1115"/>
                    </a:lnTo>
                    <a:lnTo>
                      <a:pt x="1383" y="1123"/>
                    </a:lnTo>
                    <a:lnTo>
                      <a:pt x="1386" y="1130"/>
                    </a:lnTo>
                    <a:lnTo>
                      <a:pt x="1390" y="1139"/>
                    </a:lnTo>
                    <a:lnTo>
                      <a:pt x="1395" y="1146"/>
                    </a:lnTo>
                    <a:lnTo>
                      <a:pt x="1401" y="1154"/>
                    </a:lnTo>
                    <a:lnTo>
                      <a:pt x="1409" y="1161"/>
                    </a:lnTo>
                    <a:lnTo>
                      <a:pt x="1416" y="1167"/>
                    </a:lnTo>
                    <a:lnTo>
                      <a:pt x="1434" y="1181"/>
                    </a:lnTo>
                    <a:lnTo>
                      <a:pt x="1452" y="1193"/>
                    </a:lnTo>
                    <a:lnTo>
                      <a:pt x="1470" y="1204"/>
                    </a:lnTo>
                    <a:lnTo>
                      <a:pt x="1487" y="1214"/>
                    </a:lnTo>
                    <a:lnTo>
                      <a:pt x="1538" y="1214"/>
                    </a:lnTo>
                    <a:lnTo>
                      <a:pt x="1538" y="1199"/>
                    </a:lnTo>
                    <a:lnTo>
                      <a:pt x="1538" y="1185"/>
                    </a:lnTo>
                    <a:lnTo>
                      <a:pt x="1538" y="1173"/>
                    </a:lnTo>
                    <a:lnTo>
                      <a:pt x="1538" y="1164"/>
                    </a:lnTo>
                    <a:lnTo>
                      <a:pt x="1538" y="1155"/>
                    </a:lnTo>
                    <a:lnTo>
                      <a:pt x="1538" y="1146"/>
                    </a:lnTo>
                    <a:lnTo>
                      <a:pt x="1538" y="1139"/>
                    </a:lnTo>
                    <a:lnTo>
                      <a:pt x="1538" y="1133"/>
                    </a:lnTo>
                    <a:lnTo>
                      <a:pt x="1538" y="1127"/>
                    </a:lnTo>
                    <a:lnTo>
                      <a:pt x="1539" y="1124"/>
                    </a:lnTo>
                    <a:lnTo>
                      <a:pt x="1541" y="1120"/>
                    </a:lnTo>
                    <a:lnTo>
                      <a:pt x="1544" y="1118"/>
                    </a:lnTo>
                    <a:lnTo>
                      <a:pt x="1547" y="1115"/>
                    </a:lnTo>
                    <a:lnTo>
                      <a:pt x="1550" y="1114"/>
                    </a:lnTo>
                    <a:lnTo>
                      <a:pt x="1556" y="1112"/>
                    </a:lnTo>
                    <a:lnTo>
                      <a:pt x="1560" y="1111"/>
                    </a:lnTo>
                    <a:lnTo>
                      <a:pt x="1571" y="1109"/>
                    </a:lnTo>
                    <a:lnTo>
                      <a:pt x="1584" y="1109"/>
                    </a:lnTo>
                    <a:lnTo>
                      <a:pt x="1598" y="1111"/>
                    </a:lnTo>
                    <a:lnTo>
                      <a:pt x="1612" y="1113"/>
                    </a:lnTo>
                    <a:lnTo>
                      <a:pt x="1642" y="1119"/>
                    </a:lnTo>
                    <a:lnTo>
                      <a:pt x="1671" y="1125"/>
                    </a:lnTo>
                    <a:lnTo>
                      <a:pt x="1696" y="1130"/>
                    </a:lnTo>
                    <a:lnTo>
                      <a:pt x="1715" y="1133"/>
                    </a:lnTo>
                    <a:lnTo>
                      <a:pt x="1719" y="1131"/>
                    </a:lnTo>
                    <a:lnTo>
                      <a:pt x="1724" y="1130"/>
                    </a:lnTo>
                    <a:lnTo>
                      <a:pt x="1729" y="1128"/>
                    </a:lnTo>
                    <a:lnTo>
                      <a:pt x="1733" y="1126"/>
                    </a:lnTo>
                    <a:lnTo>
                      <a:pt x="1740" y="1119"/>
                    </a:lnTo>
                    <a:lnTo>
                      <a:pt x="1748" y="1112"/>
                    </a:lnTo>
                    <a:lnTo>
                      <a:pt x="1753" y="1103"/>
                    </a:lnTo>
                    <a:lnTo>
                      <a:pt x="1758" y="1095"/>
                    </a:lnTo>
                    <a:lnTo>
                      <a:pt x="1762" y="1087"/>
                    </a:lnTo>
                    <a:lnTo>
                      <a:pt x="1765" y="1081"/>
                    </a:lnTo>
                    <a:lnTo>
                      <a:pt x="1774" y="1084"/>
                    </a:lnTo>
                    <a:lnTo>
                      <a:pt x="1781" y="1087"/>
                    </a:lnTo>
                    <a:lnTo>
                      <a:pt x="1788" y="1091"/>
                    </a:lnTo>
                    <a:lnTo>
                      <a:pt x="1795" y="1095"/>
                    </a:lnTo>
                    <a:lnTo>
                      <a:pt x="1807" y="1103"/>
                    </a:lnTo>
                    <a:lnTo>
                      <a:pt x="1819" y="1113"/>
                    </a:lnTo>
                    <a:lnTo>
                      <a:pt x="1831" y="1121"/>
                    </a:lnTo>
                    <a:lnTo>
                      <a:pt x="1844" y="1128"/>
                    </a:lnTo>
                    <a:lnTo>
                      <a:pt x="1850" y="1131"/>
                    </a:lnTo>
                    <a:lnTo>
                      <a:pt x="1858" y="1135"/>
                    </a:lnTo>
                    <a:lnTo>
                      <a:pt x="1865" y="1137"/>
                    </a:lnTo>
                    <a:lnTo>
                      <a:pt x="1873" y="1139"/>
                    </a:lnTo>
                    <a:lnTo>
                      <a:pt x="1873" y="1148"/>
                    </a:lnTo>
                    <a:lnTo>
                      <a:pt x="1876" y="1157"/>
                    </a:lnTo>
                    <a:lnTo>
                      <a:pt x="1878" y="1165"/>
                    </a:lnTo>
                    <a:lnTo>
                      <a:pt x="1881" y="1173"/>
                    </a:lnTo>
                    <a:lnTo>
                      <a:pt x="1884" y="1180"/>
                    </a:lnTo>
                    <a:lnTo>
                      <a:pt x="1888" y="1186"/>
                    </a:lnTo>
                    <a:lnTo>
                      <a:pt x="1892" y="1192"/>
                    </a:lnTo>
                    <a:lnTo>
                      <a:pt x="1897" y="1199"/>
                    </a:lnTo>
                    <a:lnTo>
                      <a:pt x="1907" y="1208"/>
                    </a:lnTo>
                    <a:lnTo>
                      <a:pt x="1919" y="1216"/>
                    </a:lnTo>
                    <a:lnTo>
                      <a:pt x="1931" y="1225"/>
                    </a:lnTo>
                    <a:lnTo>
                      <a:pt x="1944" y="1232"/>
                    </a:lnTo>
                    <a:lnTo>
                      <a:pt x="1956" y="1238"/>
                    </a:lnTo>
                    <a:lnTo>
                      <a:pt x="1969" y="1246"/>
                    </a:lnTo>
                    <a:lnTo>
                      <a:pt x="1980" y="1254"/>
                    </a:lnTo>
                    <a:lnTo>
                      <a:pt x="1991" y="1263"/>
                    </a:lnTo>
                    <a:lnTo>
                      <a:pt x="1996" y="1268"/>
                    </a:lnTo>
                    <a:lnTo>
                      <a:pt x="2001" y="1273"/>
                    </a:lnTo>
                    <a:lnTo>
                      <a:pt x="2006" y="1279"/>
                    </a:lnTo>
                    <a:lnTo>
                      <a:pt x="2009" y="1285"/>
                    </a:lnTo>
                    <a:lnTo>
                      <a:pt x="2012" y="1292"/>
                    </a:lnTo>
                    <a:lnTo>
                      <a:pt x="2015" y="1299"/>
                    </a:lnTo>
                    <a:lnTo>
                      <a:pt x="2017" y="1307"/>
                    </a:lnTo>
                    <a:lnTo>
                      <a:pt x="2018" y="1315"/>
                    </a:lnTo>
                    <a:lnTo>
                      <a:pt x="2076" y="1322"/>
                    </a:lnTo>
                    <a:lnTo>
                      <a:pt x="2088" y="1332"/>
                    </a:lnTo>
                    <a:lnTo>
                      <a:pt x="2100" y="1342"/>
                    </a:lnTo>
                    <a:lnTo>
                      <a:pt x="2108" y="1352"/>
                    </a:lnTo>
                    <a:lnTo>
                      <a:pt x="2116" y="1360"/>
                    </a:lnTo>
                    <a:lnTo>
                      <a:pt x="2121" y="1370"/>
                    </a:lnTo>
                    <a:lnTo>
                      <a:pt x="2125" y="1378"/>
                    </a:lnTo>
                    <a:lnTo>
                      <a:pt x="2128" y="1387"/>
                    </a:lnTo>
                    <a:lnTo>
                      <a:pt x="2130" y="1397"/>
                    </a:lnTo>
                    <a:lnTo>
                      <a:pt x="2132" y="1418"/>
                    </a:lnTo>
                    <a:lnTo>
                      <a:pt x="2132" y="1442"/>
                    </a:lnTo>
                    <a:lnTo>
                      <a:pt x="2132" y="1470"/>
                    </a:lnTo>
                    <a:lnTo>
                      <a:pt x="2133" y="1505"/>
                    </a:lnTo>
                    <a:lnTo>
                      <a:pt x="2146" y="1501"/>
                    </a:lnTo>
                    <a:lnTo>
                      <a:pt x="2157" y="1496"/>
                    </a:lnTo>
                    <a:lnTo>
                      <a:pt x="2167" y="1494"/>
                    </a:lnTo>
                    <a:lnTo>
                      <a:pt x="2176" y="1493"/>
                    </a:lnTo>
                    <a:lnTo>
                      <a:pt x="2182" y="1493"/>
                    </a:lnTo>
                    <a:lnTo>
                      <a:pt x="2188" y="1493"/>
                    </a:lnTo>
                    <a:lnTo>
                      <a:pt x="2193" y="1494"/>
                    </a:lnTo>
                    <a:lnTo>
                      <a:pt x="2199" y="1496"/>
                    </a:lnTo>
                    <a:lnTo>
                      <a:pt x="2207" y="1502"/>
                    </a:lnTo>
                    <a:lnTo>
                      <a:pt x="2215" y="1506"/>
                    </a:lnTo>
                    <a:lnTo>
                      <a:pt x="2221" y="1508"/>
                    </a:lnTo>
                    <a:lnTo>
                      <a:pt x="2226" y="1510"/>
                    </a:lnTo>
                    <a:lnTo>
                      <a:pt x="2232" y="1511"/>
                    </a:lnTo>
                    <a:lnTo>
                      <a:pt x="2241" y="1512"/>
                    </a:lnTo>
                    <a:lnTo>
                      <a:pt x="2267" y="1511"/>
                    </a:lnTo>
                    <a:lnTo>
                      <a:pt x="2294" y="1511"/>
                    </a:lnTo>
                    <a:lnTo>
                      <a:pt x="2308" y="1511"/>
                    </a:lnTo>
                    <a:lnTo>
                      <a:pt x="2320" y="1512"/>
                    </a:lnTo>
                    <a:lnTo>
                      <a:pt x="2333" y="1515"/>
                    </a:lnTo>
                    <a:lnTo>
                      <a:pt x="2346" y="1518"/>
                    </a:lnTo>
                    <a:lnTo>
                      <a:pt x="2356" y="1524"/>
                    </a:lnTo>
                    <a:lnTo>
                      <a:pt x="2366" y="1531"/>
                    </a:lnTo>
                    <a:lnTo>
                      <a:pt x="2372" y="1535"/>
                    </a:lnTo>
                    <a:lnTo>
                      <a:pt x="2376" y="1540"/>
                    </a:lnTo>
                    <a:lnTo>
                      <a:pt x="2380" y="1546"/>
                    </a:lnTo>
                    <a:lnTo>
                      <a:pt x="2383" y="1552"/>
                    </a:lnTo>
                    <a:lnTo>
                      <a:pt x="2386" y="1558"/>
                    </a:lnTo>
                    <a:lnTo>
                      <a:pt x="2390" y="1566"/>
                    </a:lnTo>
                    <a:lnTo>
                      <a:pt x="2393" y="1574"/>
                    </a:lnTo>
                    <a:lnTo>
                      <a:pt x="2395" y="1582"/>
                    </a:lnTo>
                    <a:lnTo>
                      <a:pt x="2396" y="1592"/>
                    </a:lnTo>
                    <a:lnTo>
                      <a:pt x="2397" y="1602"/>
                    </a:lnTo>
                    <a:lnTo>
                      <a:pt x="2398" y="1614"/>
                    </a:lnTo>
                    <a:lnTo>
                      <a:pt x="2398" y="1625"/>
                    </a:lnTo>
                    <a:lnTo>
                      <a:pt x="2398" y="1643"/>
                    </a:lnTo>
                    <a:lnTo>
                      <a:pt x="2397" y="1660"/>
                    </a:lnTo>
                    <a:lnTo>
                      <a:pt x="2395" y="1677"/>
                    </a:lnTo>
                    <a:lnTo>
                      <a:pt x="2393" y="1693"/>
                    </a:lnTo>
                    <a:lnTo>
                      <a:pt x="2386" y="1724"/>
                    </a:lnTo>
                    <a:lnTo>
                      <a:pt x="2379" y="1753"/>
                    </a:lnTo>
                    <a:lnTo>
                      <a:pt x="2373" y="1780"/>
                    </a:lnTo>
                    <a:lnTo>
                      <a:pt x="2366" y="1805"/>
                    </a:lnTo>
                    <a:lnTo>
                      <a:pt x="2363" y="1816"/>
                    </a:lnTo>
                    <a:lnTo>
                      <a:pt x="2362" y="1827"/>
                    </a:lnTo>
                    <a:lnTo>
                      <a:pt x="2361" y="1837"/>
                    </a:lnTo>
                    <a:lnTo>
                      <a:pt x="2360" y="1847"/>
                    </a:lnTo>
                    <a:lnTo>
                      <a:pt x="2360" y="1884"/>
                    </a:lnTo>
                    <a:lnTo>
                      <a:pt x="2359" y="1948"/>
                    </a:lnTo>
                    <a:lnTo>
                      <a:pt x="2358" y="1987"/>
                    </a:lnTo>
                    <a:lnTo>
                      <a:pt x="2355" y="2030"/>
                    </a:lnTo>
                    <a:lnTo>
                      <a:pt x="2351" y="2074"/>
                    </a:lnTo>
                    <a:lnTo>
                      <a:pt x="2344" y="2119"/>
                    </a:lnTo>
                    <a:lnTo>
                      <a:pt x="2340" y="2141"/>
                    </a:lnTo>
                    <a:lnTo>
                      <a:pt x="2336" y="2163"/>
                    </a:lnTo>
                    <a:lnTo>
                      <a:pt x="2331" y="2185"/>
                    </a:lnTo>
                    <a:lnTo>
                      <a:pt x="2326" y="2208"/>
                    </a:lnTo>
                    <a:lnTo>
                      <a:pt x="2319" y="2227"/>
                    </a:lnTo>
                    <a:lnTo>
                      <a:pt x="2313" y="2247"/>
                    </a:lnTo>
                    <a:lnTo>
                      <a:pt x="2305" y="2267"/>
                    </a:lnTo>
                    <a:lnTo>
                      <a:pt x="2296" y="2285"/>
                    </a:lnTo>
                    <a:lnTo>
                      <a:pt x="2287" y="2302"/>
                    </a:lnTo>
                    <a:lnTo>
                      <a:pt x="2276" y="2317"/>
                    </a:lnTo>
                    <a:lnTo>
                      <a:pt x="2266" y="2330"/>
                    </a:lnTo>
                    <a:lnTo>
                      <a:pt x="2254" y="2343"/>
                    </a:lnTo>
                    <a:lnTo>
                      <a:pt x="2241" y="2353"/>
                    </a:lnTo>
                    <a:lnTo>
                      <a:pt x="2227" y="2362"/>
                    </a:lnTo>
                    <a:lnTo>
                      <a:pt x="2212" y="2368"/>
                    </a:lnTo>
                    <a:lnTo>
                      <a:pt x="2195" y="2372"/>
                    </a:lnTo>
                    <a:lnTo>
                      <a:pt x="2185" y="2365"/>
                    </a:lnTo>
                    <a:lnTo>
                      <a:pt x="2176" y="2355"/>
                    </a:lnTo>
                    <a:lnTo>
                      <a:pt x="2165" y="2346"/>
                    </a:lnTo>
                    <a:lnTo>
                      <a:pt x="2156" y="2335"/>
                    </a:lnTo>
                    <a:lnTo>
                      <a:pt x="2137" y="2313"/>
                    </a:lnTo>
                    <a:lnTo>
                      <a:pt x="2118" y="2288"/>
                    </a:lnTo>
                    <a:lnTo>
                      <a:pt x="2082" y="2235"/>
                    </a:lnTo>
                    <a:lnTo>
                      <a:pt x="2047" y="2182"/>
                    </a:lnTo>
                    <a:lnTo>
                      <a:pt x="2037" y="2170"/>
                    </a:lnTo>
                    <a:lnTo>
                      <a:pt x="2028" y="2158"/>
                    </a:lnTo>
                    <a:lnTo>
                      <a:pt x="2017" y="2148"/>
                    </a:lnTo>
                    <a:lnTo>
                      <a:pt x="2008" y="2137"/>
                    </a:lnTo>
                    <a:lnTo>
                      <a:pt x="1997" y="2128"/>
                    </a:lnTo>
                    <a:lnTo>
                      <a:pt x="1986" y="2119"/>
                    </a:lnTo>
                    <a:lnTo>
                      <a:pt x="1975" y="2112"/>
                    </a:lnTo>
                    <a:lnTo>
                      <a:pt x="1964" y="2106"/>
                    </a:lnTo>
                    <a:lnTo>
                      <a:pt x="1952" y="2101"/>
                    </a:lnTo>
                    <a:lnTo>
                      <a:pt x="1940" y="2096"/>
                    </a:lnTo>
                    <a:lnTo>
                      <a:pt x="1927" y="2094"/>
                    </a:lnTo>
                    <a:lnTo>
                      <a:pt x="1913" y="2093"/>
                    </a:lnTo>
                    <a:lnTo>
                      <a:pt x="1900" y="2093"/>
                    </a:lnTo>
                    <a:lnTo>
                      <a:pt x="1885" y="2096"/>
                    </a:lnTo>
                    <a:lnTo>
                      <a:pt x="1869" y="2101"/>
                    </a:lnTo>
                    <a:lnTo>
                      <a:pt x="1855" y="2107"/>
                    </a:lnTo>
                    <a:lnTo>
                      <a:pt x="1839" y="2113"/>
                    </a:lnTo>
                    <a:lnTo>
                      <a:pt x="1825" y="2120"/>
                    </a:lnTo>
                    <a:lnTo>
                      <a:pt x="1814" y="2129"/>
                    </a:lnTo>
                    <a:lnTo>
                      <a:pt x="1803" y="2137"/>
                    </a:lnTo>
                    <a:lnTo>
                      <a:pt x="1795" y="2147"/>
                    </a:lnTo>
                    <a:lnTo>
                      <a:pt x="1787" y="2157"/>
                    </a:lnTo>
                    <a:lnTo>
                      <a:pt x="1780" y="2169"/>
                    </a:lnTo>
                    <a:lnTo>
                      <a:pt x="1775" y="2179"/>
                    </a:lnTo>
                    <a:lnTo>
                      <a:pt x="1771" y="2192"/>
                    </a:lnTo>
                    <a:lnTo>
                      <a:pt x="1767" y="2203"/>
                    </a:lnTo>
                    <a:lnTo>
                      <a:pt x="1764" y="2216"/>
                    </a:lnTo>
                    <a:lnTo>
                      <a:pt x="1763" y="2228"/>
                    </a:lnTo>
                    <a:lnTo>
                      <a:pt x="1760" y="2254"/>
                    </a:lnTo>
                    <a:lnTo>
                      <a:pt x="1760" y="2279"/>
                    </a:lnTo>
                    <a:lnTo>
                      <a:pt x="1760" y="2303"/>
                    </a:lnTo>
                    <a:lnTo>
                      <a:pt x="1759" y="2326"/>
                    </a:lnTo>
                    <a:lnTo>
                      <a:pt x="1758" y="2348"/>
                    </a:lnTo>
                    <a:lnTo>
                      <a:pt x="1755" y="2366"/>
                    </a:lnTo>
                    <a:lnTo>
                      <a:pt x="1753" y="2374"/>
                    </a:lnTo>
                    <a:lnTo>
                      <a:pt x="1750" y="2382"/>
                    </a:lnTo>
                    <a:lnTo>
                      <a:pt x="1745" y="2388"/>
                    </a:lnTo>
                    <a:lnTo>
                      <a:pt x="1740" y="2393"/>
                    </a:lnTo>
                    <a:lnTo>
                      <a:pt x="1734" y="2398"/>
                    </a:lnTo>
                    <a:lnTo>
                      <a:pt x="1727" y="2402"/>
                    </a:lnTo>
                    <a:lnTo>
                      <a:pt x="1718" y="2404"/>
                    </a:lnTo>
                    <a:lnTo>
                      <a:pt x="1709" y="2404"/>
                    </a:lnTo>
                    <a:lnTo>
                      <a:pt x="1701" y="2404"/>
                    </a:lnTo>
                    <a:lnTo>
                      <a:pt x="1695" y="2402"/>
                    </a:lnTo>
                    <a:lnTo>
                      <a:pt x="1689" y="2398"/>
                    </a:lnTo>
                    <a:lnTo>
                      <a:pt x="1683" y="2395"/>
                    </a:lnTo>
                    <a:lnTo>
                      <a:pt x="1670" y="2386"/>
                    </a:lnTo>
                    <a:lnTo>
                      <a:pt x="1658" y="2375"/>
                    </a:lnTo>
                    <a:lnTo>
                      <a:pt x="1648" y="2365"/>
                    </a:lnTo>
                    <a:lnTo>
                      <a:pt x="1636" y="2355"/>
                    </a:lnTo>
                    <a:lnTo>
                      <a:pt x="1631" y="2352"/>
                    </a:lnTo>
                    <a:lnTo>
                      <a:pt x="1625" y="2349"/>
                    </a:lnTo>
                    <a:lnTo>
                      <a:pt x="1620" y="2347"/>
                    </a:lnTo>
                    <a:lnTo>
                      <a:pt x="1613" y="2347"/>
                    </a:lnTo>
                    <a:lnTo>
                      <a:pt x="1603" y="2348"/>
                    </a:lnTo>
                    <a:lnTo>
                      <a:pt x="1593" y="2351"/>
                    </a:lnTo>
                    <a:lnTo>
                      <a:pt x="1585" y="2356"/>
                    </a:lnTo>
                    <a:lnTo>
                      <a:pt x="1577" y="2364"/>
                    </a:lnTo>
                    <a:lnTo>
                      <a:pt x="1569" y="2372"/>
                    </a:lnTo>
                    <a:lnTo>
                      <a:pt x="1562" y="2383"/>
                    </a:lnTo>
                    <a:lnTo>
                      <a:pt x="1555" y="2394"/>
                    </a:lnTo>
                    <a:lnTo>
                      <a:pt x="1547" y="2407"/>
                    </a:lnTo>
                    <a:lnTo>
                      <a:pt x="1522" y="2465"/>
                    </a:lnTo>
                    <a:lnTo>
                      <a:pt x="1495" y="2532"/>
                    </a:lnTo>
                    <a:lnTo>
                      <a:pt x="1487" y="2547"/>
                    </a:lnTo>
                    <a:lnTo>
                      <a:pt x="1479" y="2563"/>
                    </a:lnTo>
                    <a:lnTo>
                      <a:pt x="1471" y="2578"/>
                    </a:lnTo>
                    <a:lnTo>
                      <a:pt x="1461" y="2592"/>
                    </a:lnTo>
                    <a:lnTo>
                      <a:pt x="1451" y="2605"/>
                    </a:lnTo>
                    <a:lnTo>
                      <a:pt x="1440" y="2618"/>
                    </a:lnTo>
                    <a:lnTo>
                      <a:pt x="1429" y="2628"/>
                    </a:lnTo>
                    <a:lnTo>
                      <a:pt x="1416" y="2637"/>
                    </a:lnTo>
                    <a:lnTo>
                      <a:pt x="1402" y="2646"/>
                    </a:lnTo>
                    <a:lnTo>
                      <a:pt x="1388" y="2652"/>
                    </a:lnTo>
                    <a:lnTo>
                      <a:pt x="1372" y="2656"/>
                    </a:lnTo>
                    <a:lnTo>
                      <a:pt x="1354" y="2658"/>
                    </a:lnTo>
                    <a:lnTo>
                      <a:pt x="1336" y="2658"/>
                    </a:lnTo>
                    <a:lnTo>
                      <a:pt x="1316" y="2656"/>
                    </a:lnTo>
                    <a:lnTo>
                      <a:pt x="1294" y="2652"/>
                    </a:lnTo>
                    <a:lnTo>
                      <a:pt x="1271" y="2644"/>
                    </a:lnTo>
                    <a:lnTo>
                      <a:pt x="1264" y="2642"/>
                    </a:lnTo>
                    <a:lnTo>
                      <a:pt x="1258" y="2641"/>
                    </a:lnTo>
                    <a:lnTo>
                      <a:pt x="1251" y="2641"/>
                    </a:lnTo>
                    <a:lnTo>
                      <a:pt x="1245" y="2642"/>
                    </a:lnTo>
                    <a:lnTo>
                      <a:pt x="1240" y="2643"/>
                    </a:lnTo>
                    <a:lnTo>
                      <a:pt x="1236" y="2646"/>
                    </a:lnTo>
                    <a:lnTo>
                      <a:pt x="1231" y="2649"/>
                    </a:lnTo>
                    <a:lnTo>
                      <a:pt x="1227" y="2653"/>
                    </a:lnTo>
                    <a:lnTo>
                      <a:pt x="1224" y="2658"/>
                    </a:lnTo>
                    <a:lnTo>
                      <a:pt x="1221" y="2664"/>
                    </a:lnTo>
                    <a:lnTo>
                      <a:pt x="1218" y="2670"/>
                    </a:lnTo>
                    <a:lnTo>
                      <a:pt x="1216" y="2676"/>
                    </a:lnTo>
                    <a:lnTo>
                      <a:pt x="1212" y="2691"/>
                    </a:lnTo>
                    <a:lnTo>
                      <a:pt x="1209" y="2708"/>
                    </a:lnTo>
                    <a:lnTo>
                      <a:pt x="1207" y="2725"/>
                    </a:lnTo>
                    <a:lnTo>
                      <a:pt x="1207" y="2742"/>
                    </a:lnTo>
                    <a:lnTo>
                      <a:pt x="1206" y="2759"/>
                    </a:lnTo>
                    <a:lnTo>
                      <a:pt x="1207" y="2776"/>
                    </a:lnTo>
                    <a:lnTo>
                      <a:pt x="1208" y="2806"/>
                    </a:lnTo>
                    <a:lnTo>
                      <a:pt x="1208" y="2827"/>
                    </a:lnTo>
                    <a:lnTo>
                      <a:pt x="791" y="2967"/>
                    </a:lnTo>
                    <a:lnTo>
                      <a:pt x="788" y="2961"/>
                    </a:lnTo>
                    <a:lnTo>
                      <a:pt x="786" y="2954"/>
                    </a:lnTo>
                    <a:lnTo>
                      <a:pt x="782" y="2949"/>
                    </a:lnTo>
                    <a:lnTo>
                      <a:pt x="779" y="2944"/>
                    </a:lnTo>
                    <a:lnTo>
                      <a:pt x="776" y="2937"/>
                    </a:lnTo>
                    <a:lnTo>
                      <a:pt x="774" y="2929"/>
                    </a:lnTo>
                    <a:lnTo>
                      <a:pt x="772" y="2921"/>
                    </a:lnTo>
                    <a:lnTo>
                      <a:pt x="772" y="2910"/>
                    </a:lnTo>
                    <a:lnTo>
                      <a:pt x="772" y="2892"/>
                    </a:lnTo>
                    <a:lnTo>
                      <a:pt x="774" y="2876"/>
                    </a:lnTo>
                    <a:lnTo>
                      <a:pt x="777" y="2858"/>
                    </a:lnTo>
                    <a:lnTo>
                      <a:pt x="780" y="2841"/>
                    </a:lnTo>
                    <a:lnTo>
                      <a:pt x="786" y="2825"/>
                    </a:lnTo>
                    <a:lnTo>
                      <a:pt x="791" y="2808"/>
                    </a:lnTo>
                    <a:lnTo>
                      <a:pt x="797" y="2793"/>
                    </a:lnTo>
                    <a:lnTo>
                      <a:pt x="803" y="2776"/>
                    </a:lnTo>
                    <a:lnTo>
                      <a:pt x="819" y="2746"/>
                    </a:lnTo>
                    <a:lnTo>
                      <a:pt x="837" y="2714"/>
                    </a:lnTo>
                    <a:lnTo>
                      <a:pt x="856" y="2684"/>
                    </a:lnTo>
                    <a:lnTo>
                      <a:pt x="876" y="2653"/>
                    </a:lnTo>
                    <a:lnTo>
                      <a:pt x="896" y="2623"/>
                    </a:lnTo>
                    <a:lnTo>
                      <a:pt x="915" y="2591"/>
                    </a:lnTo>
                    <a:lnTo>
                      <a:pt x="934" y="2560"/>
                    </a:lnTo>
                    <a:lnTo>
                      <a:pt x="950" y="2528"/>
                    </a:lnTo>
                    <a:lnTo>
                      <a:pt x="959" y="2512"/>
                    </a:lnTo>
                    <a:lnTo>
                      <a:pt x="966" y="2496"/>
                    </a:lnTo>
                    <a:lnTo>
                      <a:pt x="972" y="2479"/>
                    </a:lnTo>
                    <a:lnTo>
                      <a:pt x="979" y="2462"/>
                    </a:lnTo>
                    <a:lnTo>
                      <a:pt x="984" y="2445"/>
                    </a:lnTo>
                    <a:lnTo>
                      <a:pt x="988" y="2428"/>
                    </a:lnTo>
                    <a:lnTo>
                      <a:pt x="991" y="2409"/>
                    </a:lnTo>
                    <a:lnTo>
                      <a:pt x="993" y="2391"/>
                    </a:lnTo>
                    <a:lnTo>
                      <a:pt x="1005" y="2373"/>
                    </a:lnTo>
                    <a:lnTo>
                      <a:pt x="1016" y="2355"/>
                    </a:lnTo>
                    <a:lnTo>
                      <a:pt x="1028" y="2338"/>
                    </a:lnTo>
                    <a:lnTo>
                      <a:pt x="1038" y="2321"/>
                    </a:lnTo>
                    <a:lnTo>
                      <a:pt x="1048" y="2303"/>
                    </a:lnTo>
                    <a:lnTo>
                      <a:pt x="1056" y="2285"/>
                    </a:lnTo>
                    <a:lnTo>
                      <a:pt x="1064" y="2266"/>
                    </a:lnTo>
                    <a:lnTo>
                      <a:pt x="1069" y="2245"/>
                    </a:lnTo>
                    <a:lnTo>
                      <a:pt x="1072" y="2237"/>
                    </a:lnTo>
                    <a:lnTo>
                      <a:pt x="1074" y="2228"/>
                    </a:lnTo>
                    <a:lnTo>
                      <a:pt x="1078" y="2221"/>
                    </a:lnTo>
                    <a:lnTo>
                      <a:pt x="1082" y="2215"/>
                    </a:lnTo>
                    <a:lnTo>
                      <a:pt x="1088" y="2209"/>
                    </a:lnTo>
                    <a:lnTo>
                      <a:pt x="1094" y="2203"/>
                    </a:lnTo>
                    <a:lnTo>
                      <a:pt x="1100" y="2198"/>
                    </a:lnTo>
                    <a:lnTo>
                      <a:pt x="1107" y="2194"/>
                    </a:lnTo>
                    <a:lnTo>
                      <a:pt x="1135" y="2178"/>
                    </a:lnTo>
                    <a:lnTo>
                      <a:pt x="1163" y="2165"/>
                    </a:lnTo>
                    <a:lnTo>
                      <a:pt x="1170" y="2161"/>
                    </a:lnTo>
                    <a:lnTo>
                      <a:pt x="1176" y="2157"/>
                    </a:lnTo>
                    <a:lnTo>
                      <a:pt x="1182" y="2153"/>
                    </a:lnTo>
                    <a:lnTo>
                      <a:pt x="1186" y="2149"/>
                    </a:lnTo>
                    <a:lnTo>
                      <a:pt x="1192" y="2144"/>
                    </a:lnTo>
                    <a:lnTo>
                      <a:pt x="1195" y="2138"/>
                    </a:lnTo>
                    <a:lnTo>
                      <a:pt x="1198" y="2132"/>
                    </a:lnTo>
                    <a:lnTo>
                      <a:pt x="1200" y="2125"/>
                    </a:lnTo>
                    <a:lnTo>
                      <a:pt x="1201" y="2117"/>
                    </a:lnTo>
                    <a:lnTo>
                      <a:pt x="1201" y="2109"/>
                    </a:lnTo>
                    <a:lnTo>
                      <a:pt x="1201" y="2099"/>
                    </a:lnTo>
                    <a:lnTo>
                      <a:pt x="1199" y="2089"/>
                    </a:lnTo>
                    <a:lnTo>
                      <a:pt x="1195" y="2077"/>
                    </a:lnTo>
                    <a:lnTo>
                      <a:pt x="1191" y="2065"/>
                    </a:lnTo>
                    <a:lnTo>
                      <a:pt x="1184" y="2051"/>
                    </a:lnTo>
                    <a:lnTo>
                      <a:pt x="1177" y="2037"/>
                    </a:lnTo>
                    <a:lnTo>
                      <a:pt x="1171" y="2019"/>
                    </a:lnTo>
                    <a:lnTo>
                      <a:pt x="1165" y="1997"/>
                    </a:lnTo>
                    <a:lnTo>
                      <a:pt x="1161" y="1974"/>
                    </a:lnTo>
                    <a:lnTo>
                      <a:pt x="1158" y="1951"/>
                    </a:lnTo>
                    <a:lnTo>
                      <a:pt x="1154" y="1929"/>
                    </a:lnTo>
                    <a:lnTo>
                      <a:pt x="1151" y="1908"/>
                    </a:lnTo>
                    <a:lnTo>
                      <a:pt x="1148" y="1899"/>
                    </a:lnTo>
                    <a:lnTo>
                      <a:pt x="1145" y="1891"/>
                    </a:lnTo>
                    <a:lnTo>
                      <a:pt x="1142" y="1884"/>
                    </a:lnTo>
                    <a:lnTo>
                      <a:pt x="1139" y="1878"/>
                    </a:lnTo>
                    <a:lnTo>
                      <a:pt x="1116" y="1870"/>
                    </a:lnTo>
                    <a:lnTo>
                      <a:pt x="1096" y="1861"/>
                    </a:lnTo>
                    <a:lnTo>
                      <a:pt x="1077" y="1853"/>
                    </a:lnTo>
                    <a:lnTo>
                      <a:pt x="1060" y="1844"/>
                    </a:lnTo>
                    <a:lnTo>
                      <a:pt x="1046" y="1834"/>
                    </a:lnTo>
                    <a:lnTo>
                      <a:pt x="1031" y="1825"/>
                    </a:lnTo>
                    <a:lnTo>
                      <a:pt x="1018" y="1815"/>
                    </a:lnTo>
                    <a:lnTo>
                      <a:pt x="1006" y="1805"/>
                    </a:lnTo>
                    <a:lnTo>
                      <a:pt x="983" y="1782"/>
                    </a:lnTo>
                    <a:lnTo>
                      <a:pt x="961" y="1758"/>
                    </a:lnTo>
                    <a:lnTo>
                      <a:pt x="938" y="1731"/>
                    </a:lnTo>
                    <a:lnTo>
                      <a:pt x="911" y="1701"/>
                    </a:lnTo>
                    <a:lnTo>
                      <a:pt x="906" y="1696"/>
                    </a:lnTo>
                    <a:lnTo>
                      <a:pt x="904" y="1690"/>
                    </a:lnTo>
                    <a:lnTo>
                      <a:pt x="903" y="1685"/>
                    </a:lnTo>
                    <a:lnTo>
                      <a:pt x="904" y="1681"/>
                    </a:lnTo>
                    <a:lnTo>
                      <a:pt x="911" y="1671"/>
                    </a:lnTo>
                    <a:lnTo>
                      <a:pt x="921" y="1658"/>
                    </a:lnTo>
                    <a:lnTo>
                      <a:pt x="927" y="1651"/>
                    </a:lnTo>
                    <a:lnTo>
                      <a:pt x="934" y="1642"/>
                    </a:lnTo>
                    <a:lnTo>
                      <a:pt x="939" y="1633"/>
                    </a:lnTo>
                    <a:lnTo>
                      <a:pt x="944" y="1622"/>
                    </a:lnTo>
                    <a:lnTo>
                      <a:pt x="948" y="1610"/>
                    </a:lnTo>
                    <a:lnTo>
                      <a:pt x="952" y="1596"/>
                    </a:lnTo>
                    <a:lnTo>
                      <a:pt x="955" y="1580"/>
                    </a:lnTo>
                    <a:lnTo>
                      <a:pt x="956" y="1563"/>
                    </a:lnTo>
                    <a:lnTo>
                      <a:pt x="955" y="1535"/>
                    </a:lnTo>
                    <a:lnTo>
                      <a:pt x="952" y="1508"/>
                    </a:lnTo>
                    <a:lnTo>
                      <a:pt x="949" y="1481"/>
                    </a:lnTo>
                    <a:lnTo>
                      <a:pt x="946" y="1453"/>
                    </a:lnTo>
                    <a:lnTo>
                      <a:pt x="943" y="1426"/>
                    </a:lnTo>
                    <a:lnTo>
                      <a:pt x="940" y="1399"/>
                    </a:lnTo>
                    <a:lnTo>
                      <a:pt x="938" y="1374"/>
                    </a:lnTo>
                    <a:lnTo>
                      <a:pt x="937" y="1349"/>
                    </a:lnTo>
                    <a:lnTo>
                      <a:pt x="937" y="1326"/>
                    </a:lnTo>
                    <a:lnTo>
                      <a:pt x="939" y="1305"/>
                    </a:lnTo>
                    <a:lnTo>
                      <a:pt x="941" y="1295"/>
                    </a:lnTo>
                    <a:lnTo>
                      <a:pt x="943" y="1287"/>
                    </a:lnTo>
                    <a:lnTo>
                      <a:pt x="946" y="1278"/>
                    </a:lnTo>
                    <a:lnTo>
                      <a:pt x="950" y="1270"/>
                    </a:lnTo>
                    <a:lnTo>
                      <a:pt x="955" y="1264"/>
                    </a:lnTo>
                    <a:lnTo>
                      <a:pt x="960" y="1257"/>
                    </a:lnTo>
                    <a:lnTo>
                      <a:pt x="966" y="1252"/>
                    </a:lnTo>
                    <a:lnTo>
                      <a:pt x="973" y="1248"/>
                    </a:lnTo>
                    <a:lnTo>
                      <a:pt x="982" y="1245"/>
                    </a:lnTo>
                    <a:lnTo>
                      <a:pt x="991" y="1242"/>
                    </a:lnTo>
                    <a:lnTo>
                      <a:pt x="1001" y="1241"/>
                    </a:lnTo>
                    <a:lnTo>
                      <a:pt x="1012" y="1240"/>
                    </a:lnTo>
                    <a:lnTo>
                      <a:pt x="1024" y="1241"/>
                    </a:lnTo>
                    <a:lnTo>
                      <a:pt x="1035" y="1243"/>
                    </a:lnTo>
                    <a:lnTo>
                      <a:pt x="1049" y="1247"/>
                    </a:lnTo>
                    <a:lnTo>
                      <a:pt x="1063" y="1251"/>
                    </a:lnTo>
                    <a:lnTo>
                      <a:pt x="1093" y="1264"/>
                    </a:lnTo>
                    <a:lnTo>
                      <a:pt x="1129" y="1277"/>
                    </a:lnTo>
                    <a:lnTo>
                      <a:pt x="1148" y="1284"/>
                    </a:lnTo>
                    <a:lnTo>
                      <a:pt x="1169" y="1290"/>
                    </a:lnTo>
                    <a:lnTo>
                      <a:pt x="1189" y="1296"/>
                    </a:lnTo>
                    <a:lnTo>
                      <a:pt x="1213" y="1301"/>
                    </a:lnTo>
                    <a:lnTo>
                      <a:pt x="1237" y="1306"/>
                    </a:lnTo>
                    <a:lnTo>
                      <a:pt x="1262" y="1308"/>
                    </a:lnTo>
                    <a:lnTo>
                      <a:pt x="1288" y="1310"/>
                    </a:lnTo>
                    <a:lnTo>
                      <a:pt x="1316" y="1309"/>
                    </a:lnTo>
                    <a:lnTo>
                      <a:pt x="1300" y="1305"/>
                    </a:lnTo>
                    <a:lnTo>
                      <a:pt x="1283" y="1300"/>
                    </a:lnTo>
                    <a:lnTo>
                      <a:pt x="1268" y="1294"/>
                    </a:lnTo>
                    <a:lnTo>
                      <a:pt x="1253" y="1289"/>
                    </a:lnTo>
                    <a:lnTo>
                      <a:pt x="1240" y="1283"/>
                    </a:lnTo>
                    <a:lnTo>
                      <a:pt x="1226" y="1275"/>
                    </a:lnTo>
                    <a:lnTo>
                      <a:pt x="1214" y="1269"/>
                    </a:lnTo>
                    <a:lnTo>
                      <a:pt x="1202" y="1262"/>
                    </a:lnTo>
                    <a:lnTo>
                      <a:pt x="1180" y="1246"/>
                    </a:lnTo>
                    <a:lnTo>
                      <a:pt x="1160" y="1229"/>
                    </a:lnTo>
                    <a:lnTo>
                      <a:pt x="1142" y="1212"/>
                    </a:lnTo>
                    <a:lnTo>
                      <a:pt x="1125" y="1194"/>
                    </a:lnTo>
                    <a:lnTo>
                      <a:pt x="1096" y="1160"/>
                    </a:lnTo>
                    <a:lnTo>
                      <a:pt x="1071" y="1127"/>
                    </a:lnTo>
                    <a:lnTo>
                      <a:pt x="1059" y="1112"/>
                    </a:lnTo>
                    <a:lnTo>
                      <a:pt x="1048" y="1098"/>
                    </a:lnTo>
                    <a:lnTo>
                      <a:pt x="1036" y="1085"/>
                    </a:lnTo>
                    <a:lnTo>
                      <a:pt x="1025" y="1075"/>
                    </a:lnTo>
                    <a:lnTo>
                      <a:pt x="1029" y="1101"/>
                    </a:lnTo>
                    <a:lnTo>
                      <a:pt x="1030" y="1123"/>
                    </a:lnTo>
                    <a:lnTo>
                      <a:pt x="1030" y="1143"/>
                    </a:lnTo>
                    <a:lnTo>
                      <a:pt x="1028" y="1161"/>
                    </a:lnTo>
                    <a:lnTo>
                      <a:pt x="1025" y="1174"/>
                    </a:lnTo>
                    <a:lnTo>
                      <a:pt x="1021" y="1187"/>
                    </a:lnTo>
                    <a:lnTo>
                      <a:pt x="1015" y="1197"/>
                    </a:lnTo>
                    <a:lnTo>
                      <a:pt x="1009" y="1203"/>
                    </a:lnTo>
                    <a:lnTo>
                      <a:pt x="1003" y="1208"/>
                    </a:lnTo>
                    <a:lnTo>
                      <a:pt x="998" y="1211"/>
                    </a:lnTo>
                    <a:lnTo>
                      <a:pt x="991" y="1211"/>
                    </a:lnTo>
                    <a:lnTo>
                      <a:pt x="986" y="1210"/>
                    </a:lnTo>
                    <a:lnTo>
                      <a:pt x="981" y="1207"/>
                    </a:lnTo>
                    <a:lnTo>
                      <a:pt x="978" y="1203"/>
                    </a:lnTo>
                    <a:lnTo>
                      <a:pt x="975" y="1197"/>
                    </a:lnTo>
                    <a:lnTo>
                      <a:pt x="974" y="1189"/>
                    </a:lnTo>
                    <a:lnTo>
                      <a:pt x="974" y="1151"/>
                    </a:lnTo>
                    <a:lnTo>
                      <a:pt x="977" y="1116"/>
                    </a:lnTo>
                    <a:lnTo>
                      <a:pt x="978" y="1098"/>
                    </a:lnTo>
                    <a:lnTo>
                      <a:pt x="980" y="1081"/>
                    </a:lnTo>
                    <a:lnTo>
                      <a:pt x="983" y="1065"/>
                    </a:lnTo>
                    <a:lnTo>
                      <a:pt x="986" y="1049"/>
                    </a:lnTo>
                    <a:lnTo>
                      <a:pt x="990" y="1034"/>
                    </a:lnTo>
                    <a:lnTo>
                      <a:pt x="995" y="1018"/>
                    </a:lnTo>
                    <a:lnTo>
                      <a:pt x="1002" y="1005"/>
                    </a:lnTo>
                    <a:lnTo>
                      <a:pt x="1009" y="991"/>
                    </a:lnTo>
                    <a:lnTo>
                      <a:pt x="1017" y="977"/>
                    </a:lnTo>
                    <a:lnTo>
                      <a:pt x="1027" y="965"/>
                    </a:lnTo>
                    <a:lnTo>
                      <a:pt x="1038" y="953"/>
                    </a:lnTo>
                    <a:lnTo>
                      <a:pt x="1050" y="943"/>
                    </a:lnTo>
                    <a:lnTo>
                      <a:pt x="1050" y="847"/>
                    </a:lnTo>
                    <a:lnTo>
                      <a:pt x="1036" y="855"/>
                    </a:lnTo>
                    <a:lnTo>
                      <a:pt x="1023" y="863"/>
                    </a:lnTo>
                    <a:lnTo>
                      <a:pt x="1016" y="867"/>
                    </a:lnTo>
                    <a:lnTo>
                      <a:pt x="1010" y="872"/>
                    </a:lnTo>
                    <a:lnTo>
                      <a:pt x="1005" y="878"/>
                    </a:lnTo>
                    <a:lnTo>
                      <a:pt x="999" y="884"/>
                    </a:lnTo>
                    <a:lnTo>
                      <a:pt x="993" y="890"/>
                    </a:lnTo>
                    <a:lnTo>
                      <a:pt x="988" y="899"/>
                    </a:lnTo>
                    <a:lnTo>
                      <a:pt x="983" y="907"/>
                    </a:lnTo>
                    <a:lnTo>
                      <a:pt x="979" y="916"/>
                    </a:lnTo>
                    <a:lnTo>
                      <a:pt x="973" y="928"/>
                    </a:lnTo>
                    <a:lnTo>
                      <a:pt x="969" y="940"/>
                    </a:lnTo>
                    <a:lnTo>
                      <a:pt x="965" y="953"/>
                    </a:lnTo>
                    <a:lnTo>
                      <a:pt x="962" y="968"/>
                    </a:lnTo>
                    <a:lnTo>
                      <a:pt x="961" y="961"/>
                    </a:lnTo>
                    <a:lnTo>
                      <a:pt x="959" y="949"/>
                    </a:lnTo>
                    <a:lnTo>
                      <a:pt x="955" y="935"/>
                    </a:lnTo>
                    <a:lnTo>
                      <a:pt x="949" y="920"/>
                    </a:lnTo>
                    <a:lnTo>
                      <a:pt x="943" y="903"/>
                    </a:lnTo>
                    <a:lnTo>
                      <a:pt x="935" y="888"/>
                    </a:lnTo>
                    <a:lnTo>
                      <a:pt x="930" y="882"/>
                    </a:lnTo>
                    <a:lnTo>
                      <a:pt x="926" y="876"/>
                    </a:lnTo>
                    <a:lnTo>
                      <a:pt x="922" y="870"/>
                    </a:lnTo>
                    <a:lnTo>
                      <a:pt x="918" y="866"/>
                    </a:lnTo>
                    <a:lnTo>
                      <a:pt x="911" y="974"/>
                    </a:lnTo>
                    <a:lnTo>
                      <a:pt x="910" y="1007"/>
                    </a:lnTo>
                    <a:lnTo>
                      <a:pt x="909" y="1040"/>
                    </a:lnTo>
                    <a:lnTo>
                      <a:pt x="907" y="1076"/>
                    </a:lnTo>
                    <a:lnTo>
                      <a:pt x="905" y="1111"/>
                    </a:lnTo>
                    <a:lnTo>
                      <a:pt x="901" y="1146"/>
                    </a:lnTo>
                    <a:lnTo>
                      <a:pt x="897" y="1181"/>
                    </a:lnTo>
                    <a:lnTo>
                      <a:pt x="892" y="1214"/>
                    </a:lnTo>
                    <a:lnTo>
                      <a:pt x="885" y="1247"/>
                    </a:lnTo>
                    <a:lnTo>
                      <a:pt x="879" y="1277"/>
                    </a:lnTo>
                    <a:lnTo>
                      <a:pt x="871" y="1307"/>
                    </a:lnTo>
                    <a:lnTo>
                      <a:pt x="862" y="1333"/>
                    </a:lnTo>
                    <a:lnTo>
                      <a:pt x="853" y="1356"/>
                    </a:lnTo>
                    <a:lnTo>
                      <a:pt x="848" y="1366"/>
                    </a:lnTo>
                    <a:lnTo>
                      <a:pt x="841" y="1376"/>
                    </a:lnTo>
                    <a:lnTo>
                      <a:pt x="836" y="1384"/>
                    </a:lnTo>
                    <a:lnTo>
                      <a:pt x="830" y="1392"/>
                    </a:lnTo>
                    <a:lnTo>
                      <a:pt x="823" y="1398"/>
                    </a:lnTo>
                    <a:lnTo>
                      <a:pt x="817" y="1403"/>
                    </a:lnTo>
                    <a:lnTo>
                      <a:pt x="811" y="1407"/>
                    </a:lnTo>
                    <a:lnTo>
                      <a:pt x="803" y="1410"/>
                    </a:lnTo>
                    <a:lnTo>
                      <a:pt x="798" y="1401"/>
                    </a:lnTo>
                    <a:lnTo>
                      <a:pt x="793" y="1389"/>
                    </a:lnTo>
                    <a:lnTo>
                      <a:pt x="789" y="1377"/>
                    </a:lnTo>
                    <a:lnTo>
                      <a:pt x="786" y="1362"/>
                    </a:lnTo>
                    <a:lnTo>
                      <a:pt x="778" y="1331"/>
                    </a:lnTo>
                    <a:lnTo>
                      <a:pt x="770" y="1296"/>
                    </a:lnTo>
                    <a:lnTo>
                      <a:pt x="766" y="1279"/>
                    </a:lnTo>
                    <a:lnTo>
                      <a:pt x="760" y="1263"/>
                    </a:lnTo>
                    <a:lnTo>
                      <a:pt x="755" y="1246"/>
                    </a:lnTo>
                    <a:lnTo>
                      <a:pt x="748" y="1231"/>
                    </a:lnTo>
                    <a:lnTo>
                      <a:pt x="741" y="1216"/>
                    </a:lnTo>
                    <a:lnTo>
                      <a:pt x="731" y="1204"/>
                    </a:lnTo>
                    <a:lnTo>
                      <a:pt x="726" y="1198"/>
                    </a:lnTo>
                    <a:lnTo>
                      <a:pt x="721" y="1192"/>
                    </a:lnTo>
                    <a:lnTo>
                      <a:pt x="715" y="1187"/>
                    </a:lnTo>
                    <a:lnTo>
                      <a:pt x="709" y="1183"/>
                    </a:lnTo>
                    <a:lnTo>
                      <a:pt x="707" y="1193"/>
                    </a:lnTo>
                    <a:lnTo>
                      <a:pt x="707" y="1203"/>
                    </a:lnTo>
                    <a:lnTo>
                      <a:pt x="707" y="1212"/>
                    </a:lnTo>
                    <a:lnTo>
                      <a:pt x="709" y="1221"/>
                    </a:lnTo>
                    <a:lnTo>
                      <a:pt x="713" y="1237"/>
                    </a:lnTo>
                    <a:lnTo>
                      <a:pt x="718" y="1254"/>
                    </a:lnTo>
                    <a:lnTo>
                      <a:pt x="721" y="1264"/>
                    </a:lnTo>
                    <a:lnTo>
                      <a:pt x="722" y="1272"/>
                    </a:lnTo>
                    <a:lnTo>
                      <a:pt x="723" y="1283"/>
                    </a:lnTo>
                    <a:lnTo>
                      <a:pt x="723" y="1292"/>
                    </a:lnTo>
                    <a:lnTo>
                      <a:pt x="722" y="1302"/>
                    </a:lnTo>
                    <a:lnTo>
                      <a:pt x="718" y="1315"/>
                    </a:lnTo>
                    <a:lnTo>
                      <a:pt x="714" y="1328"/>
                    </a:lnTo>
                    <a:lnTo>
                      <a:pt x="709" y="1341"/>
                    </a:lnTo>
                    <a:lnTo>
                      <a:pt x="702" y="1333"/>
                    </a:lnTo>
                    <a:lnTo>
                      <a:pt x="694" y="1324"/>
                    </a:lnTo>
                    <a:lnTo>
                      <a:pt x="687" y="1316"/>
                    </a:lnTo>
                    <a:lnTo>
                      <a:pt x="678" y="1309"/>
                    </a:lnTo>
                    <a:lnTo>
                      <a:pt x="672" y="1305"/>
                    </a:lnTo>
                    <a:lnTo>
                      <a:pt x="666" y="1301"/>
                    </a:lnTo>
                    <a:lnTo>
                      <a:pt x="660" y="1298"/>
                    </a:lnTo>
                    <a:lnTo>
                      <a:pt x="652" y="1295"/>
                    </a:lnTo>
                    <a:lnTo>
                      <a:pt x="644" y="1293"/>
                    </a:lnTo>
                    <a:lnTo>
                      <a:pt x="636" y="1292"/>
                    </a:lnTo>
                    <a:lnTo>
                      <a:pt x="625" y="1291"/>
                    </a:lnTo>
                    <a:lnTo>
                      <a:pt x="614" y="1290"/>
                    </a:lnTo>
                    <a:lnTo>
                      <a:pt x="605" y="1297"/>
                    </a:lnTo>
                    <a:lnTo>
                      <a:pt x="598" y="1303"/>
                    </a:lnTo>
                    <a:lnTo>
                      <a:pt x="592" y="1311"/>
                    </a:lnTo>
                    <a:lnTo>
                      <a:pt x="586" y="1317"/>
                    </a:lnTo>
                    <a:lnTo>
                      <a:pt x="582" y="1324"/>
                    </a:lnTo>
                    <a:lnTo>
                      <a:pt x="579" y="1332"/>
                    </a:lnTo>
                    <a:lnTo>
                      <a:pt x="577" y="1339"/>
                    </a:lnTo>
                    <a:lnTo>
                      <a:pt x="575" y="1346"/>
                    </a:lnTo>
                    <a:lnTo>
                      <a:pt x="574" y="1354"/>
                    </a:lnTo>
                    <a:lnTo>
                      <a:pt x="573" y="1361"/>
                    </a:lnTo>
                    <a:lnTo>
                      <a:pt x="573" y="1367"/>
                    </a:lnTo>
                    <a:lnTo>
                      <a:pt x="574" y="1375"/>
                    </a:lnTo>
                    <a:lnTo>
                      <a:pt x="576" y="1388"/>
                    </a:lnTo>
                    <a:lnTo>
                      <a:pt x="579" y="1402"/>
                    </a:lnTo>
                    <a:lnTo>
                      <a:pt x="586" y="1425"/>
                    </a:lnTo>
                    <a:lnTo>
                      <a:pt x="593" y="1444"/>
                    </a:lnTo>
                    <a:lnTo>
                      <a:pt x="594" y="1451"/>
                    </a:lnTo>
                    <a:lnTo>
                      <a:pt x="593" y="1457"/>
                    </a:lnTo>
                    <a:lnTo>
                      <a:pt x="590" y="1459"/>
                    </a:lnTo>
                    <a:lnTo>
                      <a:pt x="588" y="1460"/>
                    </a:lnTo>
                    <a:lnTo>
                      <a:pt x="585" y="1461"/>
                    </a:lnTo>
                    <a:lnTo>
                      <a:pt x="582" y="1461"/>
                    </a:lnTo>
                    <a:lnTo>
                      <a:pt x="568" y="1461"/>
                    </a:lnTo>
                    <a:lnTo>
                      <a:pt x="556" y="1459"/>
                    </a:lnTo>
                    <a:lnTo>
                      <a:pt x="544" y="1456"/>
                    </a:lnTo>
                    <a:lnTo>
                      <a:pt x="533" y="1451"/>
                    </a:lnTo>
                    <a:lnTo>
                      <a:pt x="523" y="1446"/>
                    </a:lnTo>
                    <a:lnTo>
                      <a:pt x="515" y="1441"/>
                    </a:lnTo>
                    <a:lnTo>
                      <a:pt x="507" y="1434"/>
                    </a:lnTo>
                    <a:lnTo>
                      <a:pt x="499" y="1425"/>
                    </a:lnTo>
                    <a:lnTo>
                      <a:pt x="494" y="1416"/>
                    </a:lnTo>
                    <a:lnTo>
                      <a:pt x="489" y="1405"/>
                    </a:lnTo>
                    <a:lnTo>
                      <a:pt x="485" y="1394"/>
                    </a:lnTo>
                    <a:lnTo>
                      <a:pt x="480" y="1381"/>
                    </a:lnTo>
                    <a:lnTo>
                      <a:pt x="478" y="1367"/>
                    </a:lnTo>
                    <a:lnTo>
                      <a:pt x="476" y="1353"/>
                    </a:lnTo>
                    <a:lnTo>
                      <a:pt x="475" y="1338"/>
                    </a:lnTo>
                    <a:lnTo>
                      <a:pt x="474" y="1322"/>
                    </a:lnTo>
                    <a:lnTo>
                      <a:pt x="475" y="1294"/>
                    </a:lnTo>
                    <a:lnTo>
                      <a:pt x="478" y="1268"/>
                    </a:lnTo>
                    <a:lnTo>
                      <a:pt x="481" y="1244"/>
                    </a:lnTo>
                    <a:lnTo>
                      <a:pt x="488" y="1220"/>
                    </a:lnTo>
                    <a:lnTo>
                      <a:pt x="494" y="1198"/>
                    </a:lnTo>
                    <a:lnTo>
                      <a:pt x="501" y="1177"/>
                    </a:lnTo>
                    <a:lnTo>
                      <a:pt x="511" y="1157"/>
                    </a:lnTo>
                    <a:lnTo>
                      <a:pt x="521" y="1138"/>
                    </a:lnTo>
                    <a:lnTo>
                      <a:pt x="532" y="1120"/>
                    </a:lnTo>
                    <a:lnTo>
                      <a:pt x="543" y="1102"/>
                    </a:lnTo>
                    <a:lnTo>
                      <a:pt x="556" y="1085"/>
                    </a:lnTo>
                    <a:lnTo>
                      <a:pt x="568" y="1070"/>
                    </a:lnTo>
                    <a:lnTo>
                      <a:pt x="596" y="1040"/>
                    </a:lnTo>
                    <a:lnTo>
                      <a:pt x="623" y="1011"/>
                    </a:lnTo>
                    <a:lnTo>
                      <a:pt x="651" y="984"/>
                    </a:lnTo>
                    <a:lnTo>
                      <a:pt x="678" y="955"/>
                    </a:lnTo>
                    <a:lnTo>
                      <a:pt x="690" y="942"/>
                    </a:lnTo>
                    <a:lnTo>
                      <a:pt x="703" y="927"/>
                    </a:lnTo>
                    <a:lnTo>
                      <a:pt x="714" y="912"/>
                    </a:lnTo>
                    <a:lnTo>
                      <a:pt x="726" y="898"/>
                    </a:lnTo>
                    <a:lnTo>
                      <a:pt x="735" y="882"/>
                    </a:lnTo>
                    <a:lnTo>
                      <a:pt x="745" y="866"/>
                    </a:lnTo>
                    <a:lnTo>
                      <a:pt x="752" y="849"/>
                    </a:lnTo>
                    <a:lnTo>
                      <a:pt x="759" y="832"/>
                    </a:lnTo>
                    <a:lnTo>
                      <a:pt x="765" y="814"/>
                    </a:lnTo>
                    <a:lnTo>
                      <a:pt x="769" y="794"/>
                    </a:lnTo>
                    <a:lnTo>
                      <a:pt x="771" y="774"/>
                    </a:lnTo>
                    <a:lnTo>
                      <a:pt x="772" y="753"/>
                    </a:lnTo>
                    <a:lnTo>
                      <a:pt x="749" y="778"/>
                    </a:lnTo>
                    <a:lnTo>
                      <a:pt x="726" y="804"/>
                    </a:lnTo>
                    <a:lnTo>
                      <a:pt x="705" y="830"/>
                    </a:lnTo>
                    <a:lnTo>
                      <a:pt x="684" y="857"/>
                    </a:lnTo>
                    <a:lnTo>
                      <a:pt x="644" y="909"/>
                    </a:lnTo>
                    <a:lnTo>
                      <a:pt x="606" y="961"/>
                    </a:lnTo>
                    <a:lnTo>
                      <a:pt x="567" y="1012"/>
                    </a:lnTo>
                    <a:lnTo>
                      <a:pt x="530" y="1063"/>
                    </a:lnTo>
                    <a:lnTo>
                      <a:pt x="491" y="1114"/>
                    </a:lnTo>
                    <a:lnTo>
                      <a:pt x="449" y="1164"/>
                    </a:lnTo>
                    <a:lnTo>
                      <a:pt x="443" y="1169"/>
                    </a:lnTo>
                    <a:lnTo>
                      <a:pt x="437" y="1173"/>
                    </a:lnTo>
                    <a:lnTo>
                      <a:pt x="431" y="1176"/>
                    </a:lnTo>
                    <a:lnTo>
                      <a:pt x="425" y="1176"/>
                    </a:lnTo>
                    <a:lnTo>
                      <a:pt x="412" y="1174"/>
                    </a:lnTo>
                    <a:lnTo>
                      <a:pt x="401" y="1172"/>
                    </a:lnTo>
                    <a:lnTo>
                      <a:pt x="395" y="1171"/>
                    </a:lnTo>
                    <a:lnTo>
                      <a:pt x="390" y="1172"/>
                    </a:lnTo>
                    <a:lnTo>
                      <a:pt x="385" y="1173"/>
                    </a:lnTo>
                    <a:lnTo>
                      <a:pt x="381" y="1177"/>
                    </a:lnTo>
                    <a:lnTo>
                      <a:pt x="376" y="1183"/>
                    </a:lnTo>
                    <a:lnTo>
                      <a:pt x="372" y="1190"/>
                    </a:lnTo>
                    <a:lnTo>
                      <a:pt x="369" y="1201"/>
                    </a:lnTo>
                    <a:lnTo>
                      <a:pt x="367" y="1214"/>
                    </a:lnTo>
                    <a:lnTo>
                      <a:pt x="364" y="1230"/>
                    </a:lnTo>
                    <a:lnTo>
                      <a:pt x="362" y="1245"/>
                    </a:lnTo>
                    <a:lnTo>
                      <a:pt x="362" y="1260"/>
                    </a:lnTo>
                    <a:lnTo>
                      <a:pt x="362" y="1274"/>
                    </a:lnTo>
                    <a:lnTo>
                      <a:pt x="363" y="1288"/>
                    </a:lnTo>
                    <a:lnTo>
                      <a:pt x="365" y="1301"/>
                    </a:lnTo>
                    <a:lnTo>
                      <a:pt x="368" y="1315"/>
                    </a:lnTo>
                    <a:lnTo>
                      <a:pt x="371" y="1328"/>
                    </a:lnTo>
                    <a:lnTo>
                      <a:pt x="375" y="1340"/>
                    </a:lnTo>
                    <a:lnTo>
                      <a:pt x="381" y="1352"/>
                    </a:lnTo>
                    <a:lnTo>
                      <a:pt x="386" y="1364"/>
                    </a:lnTo>
                    <a:lnTo>
                      <a:pt x="392" y="1376"/>
                    </a:lnTo>
                    <a:lnTo>
                      <a:pt x="405" y="1398"/>
                    </a:lnTo>
                    <a:lnTo>
                      <a:pt x="418" y="1421"/>
                    </a:lnTo>
                    <a:lnTo>
                      <a:pt x="432" y="1443"/>
                    </a:lnTo>
                    <a:lnTo>
                      <a:pt x="446" y="1465"/>
                    </a:lnTo>
                    <a:lnTo>
                      <a:pt x="459" y="1488"/>
                    </a:lnTo>
                    <a:lnTo>
                      <a:pt x="471" y="1510"/>
                    </a:lnTo>
                    <a:lnTo>
                      <a:pt x="476" y="1523"/>
                    </a:lnTo>
                    <a:lnTo>
                      <a:pt x="480" y="1534"/>
                    </a:lnTo>
                    <a:lnTo>
                      <a:pt x="485" y="1547"/>
                    </a:lnTo>
                    <a:lnTo>
                      <a:pt x="488" y="1559"/>
                    </a:lnTo>
                    <a:lnTo>
                      <a:pt x="491" y="1572"/>
                    </a:lnTo>
                    <a:lnTo>
                      <a:pt x="493" y="1586"/>
                    </a:lnTo>
                    <a:lnTo>
                      <a:pt x="493" y="1599"/>
                    </a:lnTo>
                    <a:lnTo>
                      <a:pt x="493" y="1613"/>
                    </a:lnTo>
                    <a:lnTo>
                      <a:pt x="471" y="1624"/>
                    </a:lnTo>
                    <a:lnTo>
                      <a:pt x="451" y="1634"/>
                    </a:lnTo>
                    <a:lnTo>
                      <a:pt x="434" y="1640"/>
                    </a:lnTo>
                    <a:lnTo>
                      <a:pt x="418" y="1649"/>
                    </a:lnTo>
                    <a:lnTo>
                      <a:pt x="411" y="1654"/>
                    </a:lnTo>
                    <a:lnTo>
                      <a:pt x="404" y="1659"/>
                    </a:lnTo>
                    <a:lnTo>
                      <a:pt x="397" y="1666"/>
                    </a:lnTo>
                    <a:lnTo>
                      <a:pt x="391" y="1675"/>
                    </a:lnTo>
                    <a:lnTo>
                      <a:pt x="385" y="1684"/>
                    </a:lnTo>
                    <a:lnTo>
                      <a:pt x="379" y="1696"/>
                    </a:lnTo>
                    <a:lnTo>
                      <a:pt x="372" y="1710"/>
                    </a:lnTo>
                    <a:lnTo>
                      <a:pt x="367" y="1727"/>
                    </a:lnTo>
                    <a:lnTo>
                      <a:pt x="356" y="1763"/>
                    </a:lnTo>
                    <a:lnTo>
                      <a:pt x="345" y="1798"/>
                    </a:lnTo>
                    <a:lnTo>
                      <a:pt x="336" y="1835"/>
                    </a:lnTo>
                    <a:lnTo>
                      <a:pt x="327" y="1871"/>
                    </a:lnTo>
                    <a:lnTo>
                      <a:pt x="313" y="1942"/>
                    </a:lnTo>
                    <a:lnTo>
                      <a:pt x="299" y="2009"/>
                    </a:lnTo>
                    <a:lnTo>
                      <a:pt x="293" y="2041"/>
                    </a:lnTo>
                    <a:lnTo>
                      <a:pt x="286" y="2071"/>
                    </a:lnTo>
                    <a:lnTo>
                      <a:pt x="279" y="2098"/>
                    </a:lnTo>
                    <a:lnTo>
                      <a:pt x="273" y="2125"/>
                    </a:lnTo>
                    <a:lnTo>
                      <a:pt x="265" y="2148"/>
                    </a:lnTo>
                    <a:lnTo>
                      <a:pt x="258" y="2169"/>
                    </a:lnTo>
                    <a:lnTo>
                      <a:pt x="254" y="2178"/>
                    </a:lnTo>
                    <a:lnTo>
                      <a:pt x="250" y="2187"/>
                    </a:lnTo>
                    <a:lnTo>
                      <a:pt x="245" y="2195"/>
                    </a:lnTo>
                    <a:lnTo>
                      <a:pt x="240" y="2201"/>
                    </a:lnTo>
                    <a:lnTo>
                      <a:pt x="239" y="2205"/>
                    </a:lnTo>
                    <a:lnTo>
                      <a:pt x="238" y="2210"/>
                    </a:lnTo>
                    <a:lnTo>
                      <a:pt x="239" y="2214"/>
                    </a:lnTo>
                    <a:lnTo>
                      <a:pt x="242" y="2218"/>
                    </a:lnTo>
                    <a:lnTo>
                      <a:pt x="249" y="2230"/>
                    </a:lnTo>
                    <a:lnTo>
                      <a:pt x="258" y="2242"/>
                    </a:lnTo>
                    <a:lnTo>
                      <a:pt x="267" y="2257"/>
                    </a:lnTo>
                    <a:lnTo>
                      <a:pt x="276" y="2274"/>
                    </a:lnTo>
                    <a:lnTo>
                      <a:pt x="279" y="2283"/>
                    </a:lnTo>
                    <a:lnTo>
                      <a:pt x="282" y="2292"/>
                    </a:lnTo>
                    <a:lnTo>
                      <a:pt x="284" y="2304"/>
                    </a:lnTo>
                    <a:lnTo>
                      <a:pt x="284" y="2316"/>
                    </a:lnTo>
                    <a:lnTo>
                      <a:pt x="284" y="2321"/>
                    </a:lnTo>
                    <a:lnTo>
                      <a:pt x="283" y="2327"/>
                    </a:lnTo>
                    <a:lnTo>
                      <a:pt x="282" y="2332"/>
                    </a:lnTo>
                    <a:lnTo>
                      <a:pt x="280" y="2339"/>
                    </a:lnTo>
                    <a:lnTo>
                      <a:pt x="274" y="2349"/>
                    </a:lnTo>
                    <a:lnTo>
                      <a:pt x="266" y="2360"/>
                    </a:lnTo>
                    <a:lnTo>
                      <a:pt x="257" y="2370"/>
                    </a:lnTo>
                    <a:lnTo>
                      <a:pt x="246" y="2379"/>
                    </a:lnTo>
                    <a:lnTo>
                      <a:pt x="235" y="2388"/>
                    </a:lnTo>
                    <a:lnTo>
                      <a:pt x="221" y="2396"/>
                    </a:lnTo>
                    <a:lnTo>
                      <a:pt x="208" y="2404"/>
                    </a:lnTo>
                    <a:lnTo>
                      <a:pt x="193" y="2410"/>
                    </a:lnTo>
                    <a:lnTo>
                      <a:pt x="177" y="2415"/>
                    </a:lnTo>
                    <a:lnTo>
                      <a:pt x="161" y="2420"/>
                    </a:lnTo>
                    <a:lnTo>
                      <a:pt x="146" y="2424"/>
                    </a:lnTo>
                    <a:lnTo>
                      <a:pt x="131" y="2427"/>
                    </a:lnTo>
                    <a:lnTo>
                      <a:pt x="115" y="2429"/>
                    </a:lnTo>
                    <a:lnTo>
                      <a:pt x="101" y="2429"/>
                    </a:lnTo>
                    <a:lnTo>
                      <a:pt x="86" y="2429"/>
                    </a:lnTo>
                    <a:lnTo>
                      <a:pt x="73" y="2429"/>
                    </a:lnTo>
                    <a:lnTo>
                      <a:pt x="61" y="2428"/>
                    </a:lnTo>
                    <a:lnTo>
                      <a:pt x="50" y="2426"/>
                    </a:lnTo>
                    <a:lnTo>
                      <a:pt x="41" y="2424"/>
                    </a:lnTo>
                    <a:lnTo>
                      <a:pt x="32" y="2420"/>
                    </a:lnTo>
                    <a:lnTo>
                      <a:pt x="26" y="2416"/>
                    </a:lnTo>
                    <a:lnTo>
                      <a:pt x="20" y="2411"/>
                    </a:lnTo>
                    <a:lnTo>
                      <a:pt x="15" y="2405"/>
                    </a:lnTo>
                    <a:lnTo>
                      <a:pt x="10" y="2397"/>
                    </a:lnTo>
                    <a:lnTo>
                      <a:pt x="6" y="2389"/>
                    </a:lnTo>
                    <a:lnTo>
                      <a:pt x="4" y="2378"/>
                    </a:lnTo>
                    <a:lnTo>
                      <a:pt x="2" y="2367"/>
                    </a:lnTo>
                    <a:lnTo>
                      <a:pt x="1" y="2353"/>
                    </a:lnTo>
                    <a:lnTo>
                      <a:pt x="0" y="2339"/>
                    </a:lnTo>
                    <a:lnTo>
                      <a:pt x="0" y="2322"/>
                    </a:lnTo>
                    <a:lnTo>
                      <a:pt x="1" y="2303"/>
                    </a:lnTo>
                    <a:lnTo>
                      <a:pt x="3" y="2287"/>
                    </a:lnTo>
                    <a:lnTo>
                      <a:pt x="7" y="2274"/>
                    </a:lnTo>
                    <a:lnTo>
                      <a:pt x="11" y="2262"/>
                    </a:lnTo>
                    <a:lnTo>
                      <a:pt x="18" y="2252"/>
                    </a:lnTo>
                    <a:lnTo>
                      <a:pt x="24" y="2243"/>
                    </a:lnTo>
                    <a:lnTo>
                      <a:pt x="30" y="2237"/>
                    </a:lnTo>
                    <a:lnTo>
                      <a:pt x="38" y="2231"/>
                    </a:lnTo>
                    <a:lnTo>
                      <a:pt x="51" y="2220"/>
                    </a:lnTo>
                    <a:lnTo>
                      <a:pt x="64" y="2211"/>
                    </a:lnTo>
                    <a:lnTo>
                      <a:pt x="69" y="2204"/>
                    </a:lnTo>
                    <a:lnTo>
                      <a:pt x="72" y="2198"/>
                    </a:lnTo>
                    <a:lnTo>
                      <a:pt x="74" y="2191"/>
                    </a:lnTo>
                    <a:lnTo>
                      <a:pt x="75" y="2182"/>
                    </a:lnTo>
                    <a:lnTo>
                      <a:pt x="75" y="2163"/>
                    </a:lnTo>
                    <a:lnTo>
                      <a:pt x="76" y="2147"/>
                    </a:lnTo>
                    <a:lnTo>
                      <a:pt x="78" y="2133"/>
                    </a:lnTo>
                    <a:lnTo>
                      <a:pt x="79" y="2118"/>
                    </a:lnTo>
                    <a:lnTo>
                      <a:pt x="80" y="2103"/>
                    </a:lnTo>
                    <a:lnTo>
                      <a:pt x="81" y="2084"/>
                    </a:lnTo>
                    <a:lnTo>
                      <a:pt x="82" y="2060"/>
                    </a:lnTo>
                    <a:lnTo>
                      <a:pt x="82" y="2030"/>
                    </a:lnTo>
                    <a:lnTo>
                      <a:pt x="83" y="2010"/>
                    </a:lnTo>
                    <a:lnTo>
                      <a:pt x="84" y="1990"/>
                    </a:lnTo>
                    <a:lnTo>
                      <a:pt x="86" y="1970"/>
                    </a:lnTo>
                    <a:lnTo>
                      <a:pt x="89" y="1951"/>
                    </a:lnTo>
                    <a:lnTo>
                      <a:pt x="92" y="1931"/>
                    </a:lnTo>
                    <a:lnTo>
                      <a:pt x="96" y="1911"/>
                    </a:lnTo>
                    <a:lnTo>
                      <a:pt x="102" y="1891"/>
                    </a:lnTo>
                    <a:lnTo>
                      <a:pt x="108" y="1872"/>
                    </a:lnTo>
                    <a:lnTo>
                      <a:pt x="114" y="1852"/>
                    </a:lnTo>
                    <a:lnTo>
                      <a:pt x="122" y="1833"/>
                    </a:lnTo>
                    <a:lnTo>
                      <a:pt x="129" y="1814"/>
                    </a:lnTo>
                    <a:lnTo>
                      <a:pt x="136" y="1795"/>
                    </a:lnTo>
                    <a:lnTo>
                      <a:pt x="154" y="1759"/>
                    </a:lnTo>
                    <a:lnTo>
                      <a:pt x="174" y="1723"/>
                    </a:lnTo>
                    <a:lnTo>
                      <a:pt x="195" y="1688"/>
                    </a:lnTo>
                    <a:lnTo>
                      <a:pt x="217" y="1655"/>
                    </a:lnTo>
                    <a:lnTo>
                      <a:pt x="240" y="1622"/>
                    </a:lnTo>
                    <a:lnTo>
                      <a:pt x="263" y="1592"/>
                    </a:lnTo>
                    <a:lnTo>
                      <a:pt x="287" y="1563"/>
                    </a:lnTo>
                    <a:lnTo>
                      <a:pt x="313" y="1535"/>
                    </a:lnTo>
                    <a:lnTo>
                      <a:pt x="337" y="1510"/>
                    </a:lnTo>
                    <a:lnTo>
                      <a:pt x="361" y="1486"/>
                    </a:lnTo>
                    <a:lnTo>
                      <a:pt x="353" y="1485"/>
                    </a:lnTo>
                    <a:lnTo>
                      <a:pt x="346" y="1485"/>
                    </a:lnTo>
                    <a:lnTo>
                      <a:pt x="339" y="1485"/>
                    </a:lnTo>
                    <a:lnTo>
                      <a:pt x="332" y="1487"/>
                    </a:lnTo>
                    <a:lnTo>
                      <a:pt x="327" y="1489"/>
                    </a:lnTo>
                    <a:lnTo>
                      <a:pt x="321" y="1492"/>
                    </a:lnTo>
                    <a:lnTo>
                      <a:pt x="316" y="1495"/>
                    </a:lnTo>
                    <a:lnTo>
                      <a:pt x="310" y="1500"/>
                    </a:lnTo>
                    <a:lnTo>
                      <a:pt x="300" y="1509"/>
                    </a:lnTo>
                    <a:lnTo>
                      <a:pt x="290" y="1521"/>
                    </a:lnTo>
                    <a:lnTo>
                      <a:pt x="281" y="1533"/>
                    </a:lnTo>
                    <a:lnTo>
                      <a:pt x="272" y="1546"/>
                    </a:lnTo>
                    <a:lnTo>
                      <a:pt x="262" y="1558"/>
                    </a:lnTo>
                    <a:lnTo>
                      <a:pt x="252" y="1570"/>
                    </a:lnTo>
                    <a:lnTo>
                      <a:pt x="241" y="1581"/>
                    </a:lnTo>
                    <a:lnTo>
                      <a:pt x="229" y="1591"/>
                    </a:lnTo>
                    <a:lnTo>
                      <a:pt x="222" y="1594"/>
                    </a:lnTo>
                    <a:lnTo>
                      <a:pt x="215" y="1597"/>
                    </a:lnTo>
                    <a:lnTo>
                      <a:pt x="208" y="1600"/>
                    </a:lnTo>
                    <a:lnTo>
                      <a:pt x="200" y="1602"/>
                    </a:lnTo>
                    <a:lnTo>
                      <a:pt x="192" y="1602"/>
                    </a:lnTo>
                    <a:lnTo>
                      <a:pt x="183" y="1603"/>
                    </a:lnTo>
                    <a:lnTo>
                      <a:pt x="174" y="1602"/>
                    </a:lnTo>
                    <a:lnTo>
                      <a:pt x="165" y="1600"/>
                    </a:lnTo>
                    <a:lnTo>
                      <a:pt x="152" y="1423"/>
                    </a:lnTo>
                    <a:lnTo>
                      <a:pt x="157" y="1419"/>
                    </a:lnTo>
                    <a:lnTo>
                      <a:pt x="162" y="1414"/>
                    </a:lnTo>
                    <a:lnTo>
                      <a:pt x="169" y="1408"/>
                    </a:lnTo>
                    <a:lnTo>
                      <a:pt x="173" y="1402"/>
                    </a:lnTo>
                    <a:lnTo>
                      <a:pt x="183" y="1387"/>
                    </a:lnTo>
                    <a:lnTo>
                      <a:pt x="194" y="1373"/>
                    </a:lnTo>
                    <a:lnTo>
                      <a:pt x="203" y="1357"/>
                    </a:lnTo>
                    <a:lnTo>
                      <a:pt x="215" y="1343"/>
                    </a:lnTo>
                    <a:lnTo>
                      <a:pt x="220" y="1337"/>
                    </a:lnTo>
                    <a:lnTo>
                      <a:pt x="226" y="1331"/>
                    </a:lnTo>
                    <a:lnTo>
                      <a:pt x="234" y="1326"/>
                    </a:lnTo>
                    <a:lnTo>
                      <a:pt x="240" y="1322"/>
                    </a:lnTo>
                    <a:lnTo>
                      <a:pt x="234" y="1321"/>
                    </a:lnTo>
                    <a:lnTo>
                      <a:pt x="229" y="1322"/>
                    </a:lnTo>
                    <a:lnTo>
                      <a:pt x="222" y="1323"/>
                    </a:lnTo>
                    <a:lnTo>
                      <a:pt x="216" y="1327"/>
                    </a:lnTo>
                    <a:lnTo>
                      <a:pt x="203" y="1334"/>
                    </a:lnTo>
                    <a:lnTo>
                      <a:pt x="189" y="1342"/>
                    </a:lnTo>
                    <a:lnTo>
                      <a:pt x="173" y="1352"/>
                    </a:lnTo>
                    <a:lnTo>
                      <a:pt x="155" y="1361"/>
                    </a:lnTo>
                    <a:lnTo>
                      <a:pt x="146" y="1365"/>
                    </a:lnTo>
                    <a:lnTo>
                      <a:pt x="136" y="1369"/>
                    </a:lnTo>
                    <a:lnTo>
                      <a:pt x="125" y="1371"/>
                    </a:lnTo>
                    <a:lnTo>
                      <a:pt x="113" y="1373"/>
                    </a:lnTo>
                    <a:lnTo>
                      <a:pt x="124" y="1361"/>
                    </a:lnTo>
                    <a:lnTo>
                      <a:pt x="134" y="1348"/>
                    </a:lnTo>
                    <a:lnTo>
                      <a:pt x="144" y="1334"/>
                    </a:lnTo>
                    <a:lnTo>
                      <a:pt x="154" y="1319"/>
                    </a:lnTo>
                    <a:lnTo>
                      <a:pt x="173" y="1289"/>
                    </a:lnTo>
                    <a:lnTo>
                      <a:pt x="190" y="1257"/>
                    </a:lnTo>
                    <a:lnTo>
                      <a:pt x="206" y="1226"/>
                    </a:lnTo>
                    <a:lnTo>
                      <a:pt x="219" y="1197"/>
                    </a:lnTo>
                    <a:lnTo>
                      <a:pt x="230" y="1170"/>
                    </a:lnTo>
                    <a:lnTo>
                      <a:pt x="237" y="1148"/>
                    </a:lnTo>
                    <a:lnTo>
                      <a:pt x="239" y="1139"/>
                    </a:lnTo>
                    <a:lnTo>
                      <a:pt x="240" y="1131"/>
                    </a:lnTo>
                    <a:lnTo>
                      <a:pt x="240" y="1125"/>
                    </a:lnTo>
                    <a:lnTo>
                      <a:pt x="239" y="1122"/>
                    </a:lnTo>
                    <a:lnTo>
                      <a:pt x="237" y="1120"/>
                    </a:lnTo>
                    <a:lnTo>
                      <a:pt x="234" y="1120"/>
                    </a:lnTo>
                    <a:lnTo>
                      <a:pt x="229" y="1123"/>
                    </a:lnTo>
                    <a:lnTo>
                      <a:pt x="222" y="1128"/>
                    </a:lnTo>
                    <a:lnTo>
                      <a:pt x="214" y="1137"/>
                    </a:lnTo>
                    <a:lnTo>
                      <a:pt x="206" y="1148"/>
                    </a:lnTo>
                    <a:lnTo>
                      <a:pt x="194" y="1162"/>
                    </a:lnTo>
                    <a:lnTo>
                      <a:pt x="181" y="1180"/>
                    </a:lnTo>
                    <a:lnTo>
                      <a:pt x="151" y="1224"/>
                    </a:lnTo>
                    <a:lnTo>
                      <a:pt x="113" y="1284"/>
                    </a:lnTo>
                    <a:lnTo>
                      <a:pt x="110" y="1285"/>
                    </a:lnTo>
                    <a:lnTo>
                      <a:pt x="107" y="1283"/>
                    </a:lnTo>
                    <a:lnTo>
                      <a:pt x="106" y="1279"/>
                    </a:lnTo>
                    <a:lnTo>
                      <a:pt x="105" y="1275"/>
                    </a:lnTo>
                    <a:lnTo>
                      <a:pt x="105" y="1270"/>
                    </a:lnTo>
                    <a:lnTo>
                      <a:pt x="106" y="1263"/>
                    </a:lnTo>
                    <a:lnTo>
                      <a:pt x="108" y="1254"/>
                    </a:lnTo>
                    <a:lnTo>
                      <a:pt x="110" y="1245"/>
                    </a:lnTo>
                    <a:lnTo>
                      <a:pt x="117" y="1224"/>
                    </a:lnTo>
                    <a:lnTo>
                      <a:pt x="127" y="1200"/>
                    </a:lnTo>
                    <a:lnTo>
                      <a:pt x="137" y="1174"/>
                    </a:lnTo>
                    <a:lnTo>
                      <a:pt x="150" y="1148"/>
                    </a:lnTo>
                    <a:lnTo>
                      <a:pt x="164" y="1121"/>
                    </a:lnTo>
                    <a:lnTo>
                      <a:pt x="177" y="1096"/>
                    </a:lnTo>
                    <a:lnTo>
                      <a:pt x="192" y="1072"/>
                    </a:lnTo>
                    <a:lnTo>
                      <a:pt x="207" y="1051"/>
                    </a:lnTo>
                    <a:lnTo>
                      <a:pt x="213" y="1041"/>
                    </a:lnTo>
                    <a:lnTo>
                      <a:pt x="220" y="1033"/>
                    </a:lnTo>
                    <a:lnTo>
                      <a:pt x="226" y="1027"/>
                    </a:lnTo>
                    <a:lnTo>
                      <a:pt x="233" y="1020"/>
                    </a:lnTo>
                    <a:lnTo>
                      <a:pt x="238" y="1016"/>
                    </a:lnTo>
                    <a:lnTo>
                      <a:pt x="243" y="1013"/>
                    </a:lnTo>
                    <a:lnTo>
                      <a:pt x="249" y="1012"/>
                    </a:lnTo>
                    <a:lnTo>
                      <a:pt x="253" y="1012"/>
                    </a:lnTo>
                    <a:lnTo>
                      <a:pt x="257" y="984"/>
                    </a:lnTo>
                    <a:lnTo>
                      <a:pt x="262" y="964"/>
                    </a:lnTo>
                    <a:lnTo>
                      <a:pt x="266" y="949"/>
                    </a:lnTo>
                    <a:lnTo>
                      <a:pt x="272" y="936"/>
                    </a:lnTo>
                    <a:lnTo>
                      <a:pt x="277" y="923"/>
                    </a:lnTo>
                    <a:lnTo>
                      <a:pt x="284" y="906"/>
                    </a:lnTo>
                    <a:lnTo>
                      <a:pt x="293" y="882"/>
                    </a:lnTo>
                    <a:lnTo>
                      <a:pt x="303" y="847"/>
                    </a:lnTo>
                    <a:lnTo>
                      <a:pt x="228" y="910"/>
                    </a:lnTo>
                    <a:lnTo>
                      <a:pt x="236" y="879"/>
                    </a:lnTo>
                    <a:lnTo>
                      <a:pt x="244" y="847"/>
                    </a:lnTo>
                    <a:lnTo>
                      <a:pt x="252" y="819"/>
                    </a:lnTo>
                    <a:lnTo>
                      <a:pt x="260" y="792"/>
                    </a:lnTo>
                    <a:lnTo>
                      <a:pt x="264" y="779"/>
                    </a:lnTo>
                    <a:lnTo>
                      <a:pt x="269" y="767"/>
                    </a:lnTo>
                    <a:lnTo>
                      <a:pt x="276" y="755"/>
                    </a:lnTo>
                    <a:lnTo>
                      <a:pt x="282" y="743"/>
                    </a:lnTo>
                    <a:lnTo>
                      <a:pt x="289" y="732"/>
                    </a:lnTo>
                    <a:lnTo>
                      <a:pt x="297" y="721"/>
                    </a:lnTo>
                    <a:lnTo>
                      <a:pt x="306" y="712"/>
                    </a:lnTo>
                    <a:lnTo>
                      <a:pt x="317" y="701"/>
                    </a:lnTo>
                    <a:lnTo>
                      <a:pt x="253" y="695"/>
                    </a:lnTo>
                    <a:lnTo>
                      <a:pt x="254" y="685"/>
                    </a:lnTo>
                    <a:lnTo>
                      <a:pt x="252" y="667"/>
                    </a:lnTo>
                    <a:lnTo>
                      <a:pt x="250" y="645"/>
                    </a:lnTo>
                    <a:lnTo>
                      <a:pt x="247" y="622"/>
                    </a:lnTo>
                    <a:lnTo>
                      <a:pt x="246" y="610"/>
                    </a:lnTo>
                    <a:lnTo>
                      <a:pt x="246" y="600"/>
                    </a:lnTo>
                    <a:lnTo>
                      <a:pt x="247" y="589"/>
                    </a:lnTo>
                    <a:lnTo>
                      <a:pt x="249" y="581"/>
                    </a:lnTo>
                    <a:lnTo>
                      <a:pt x="251" y="574"/>
                    </a:lnTo>
                    <a:lnTo>
                      <a:pt x="255" y="567"/>
                    </a:lnTo>
                    <a:lnTo>
                      <a:pt x="257" y="565"/>
                    </a:lnTo>
                    <a:lnTo>
                      <a:pt x="259" y="564"/>
                    </a:lnTo>
                    <a:lnTo>
                      <a:pt x="262" y="563"/>
                    </a:lnTo>
                    <a:lnTo>
                      <a:pt x="265" y="563"/>
                    </a:lnTo>
                    <a:lnTo>
                      <a:pt x="279" y="563"/>
                    </a:lnTo>
                    <a:lnTo>
                      <a:pt x="287" y="565"/>
                    </a:lnTo>
                    <a:lnTo>
                      <a:pt x="293" y="567"/>
                    </a:lnTo>
                    <a:lnTo>
                      <a:pt x="296" y="569"/>
                    </a:lnTo>
                    <a:lnTo>
                      <a:pt x="298" y="569"/>
                    </a:lnTo>
                    <a:lnTo>
                      <a:pt x="301" y="568"/>
                    </a:lnTo>
                    <a:lnTo>
                      <a:pt x="306" y="564"/>
                    </a:lnTo>
                    <a:lnTo>
                      <a:pt x="317" y="557"/>
                    </a:lnTo>
                    <a:lnTo>
                      <a:pt x="308" y="549"/>
                    </a:lnTo>
                    <a:lnTo>
                      <a:pt x="299" y="539"/>
                    </a:lnTo>
                    <a:lnTo>
                      <a:pt x="288" y="525"/>
                    </a:lnTo>
                    <a:lnTo>
                      <a:pt x="278" y="512"/>
                    </a:lnTo>
                    <a:lnTo>
                      <a:pt x="267" y="496"/>
                    </a:lnTo>
                    <a:lnTo>
                      <a:pt x="258" y="482"/>
                    </a:lnTo>
                    <a:lnTo>
                      <a:pt x="249" y="471"/>
                    </a:lnTo>
                    <a:lnTo>
                      <a:pt x="240" y="461"/>
                    </a:lnTo>
                    <a:lnTo>
                      <a:pt x="247" y="462"/>
                    </a:lnTo>
                    <a:lnTo>
                      <a:pt x="255" y="462"/>
                    </a:lnTo>
                    <a:lnTo>
                      <a:pt x="261" y="461"/>
                    </a:lnTo>
                    <a:lnTo>
                      <a:pt x="267" y="460"/>
                    </a:lnTo>
                    <a:lnTo>
                      <a:pt x="273" y="458"/>
                    </a:lnTo>
                    <a:lnTo>
                      <a:pt x="278" y="456"/>
                    </a:lnTo>
                    <a:lnTo>
                      <a:pt x="283" y="453"/>
                    </a:lnTo>
                    <a:lnTo>
                      <a:pt x="288" y="450"/>
                    </a:lnTo>
                    <a:lnTo>
                      <a:pt x="307" y="432"/>
                    </a:lnTo>
                    <a:lnTo>
                      <a:pt x="328" y="412"/>
                    </a:lnTo>
                    <a:lnTo>
                      <a:pt x="340" y="403"/>
                    </a:lnTo>
                    <a:lnTo>
                      <a:pt x="352" y="393"/>
                    </a:lnTo>
                    <a:lnTo>
                      <a:pt x="360" y="389"/>
                    </a:lnTo>
                    <a:lnTo>
                      <a:pt x="368" y="385"/>
                    </a:lnTo>
                    <a:lnTo>
                      <a:pt x="376" y="381"/>
                    </a:lnTo>
                    <a:lnTo>
                      <a:pt x="385" y="377"/>
                    </a:lnTo>
                    <a:lnTo>
                      <a:pt x="395" y="375"/>
                    </a:lnTo>
                    <a:lnTo>
                      <a:pt x="406" y="372"/>
                    </a:lnTo>
                    <a:lnTo>
                      <a:pt x="416" y="371"/>
                    </a:lnTo>
                    <a:lnTo>
                      <a:pt x="429" y="370"/>
                    </a:lnTo>
                    <a:lnTo>
                      <a:pt x="442" y="369"/>
                    </a:lnTo>
                    <a:lnTo>
                      <a:pt x="456" y="370"/>
                    </a:lnTo>
                    <a:lnTo>
                      <a:pt x="471" y="371"/>
                    </a:lnTo>
                    <a:lnTo>
                      <a:pt x="487" y="373"/>
                    </a:lnTo>
                    <a:lnTo>
                      <a:pt x="490" y="374"/>
                    </a:lnTo>
                    <a:lnTo>
                      <a:pt x="497" y="376"/>
                    </a:lnTo>
                    <a:lnTo>
                      <a:pt x="509" y="381"/>
                    </a:lnTo>
                    <a:lnTo>
                      <a:pt x="522" y="386"/>
                    </a:lnTo>
                    <a:lnTo>
                      <a:pt x="538" y="390"/>
                    </a:lnTo>
                    <a:lnTo>
                      <a:pt x="554" y="394"/>
                    </a:lnTo>
                    <a:lnTo>
                      <a:pt x="568" y="397"/>
                    </a:lnTo>
                    <a:lnTo>
                      <a:pt x="582" y="398"/>
                    </a:lnTo>
                    <a:lnTo>
                      <a:pt x="588" y="396"/>
                    </a:lnTo>
                    <a:lnTo>
                      <a:pt x="596" y="393"/>
                    </a:lnTo>
                    <a:lnTo>
                      <a:pt x="604" y="388"/>
                    </a:lnTo>
                    <a:lnTo>
                      <a:pt x="614" y="381"/>
                    </a:lnTo>
                    <a:lnTo>
                      <a:pt x="631" y="362"/>
                    </a:lnTo>
                    <a:lnTo>
                      <a:pt x="650" y="340"/>
                    </a:lnTo>
                    <a:lnTo>
                      <a:pt x="668" y="318"/>
                    </a:lnTo>
                    <a:lnTo>
                      <a:pt x="683" y="297"/>
                    </a:lnTo>
                    <a:lnTo>
                      <a:pt x="688" y="288"/>
                    </a:lnTo>
                    <a:lnTo>
                      <a:pt x="692" y="281"/>
                    </a:lnTo>
                    <a:lnTo>
                      <a:pt x="695" y="275"/>
                    </a:lnTo>
                    <a:lnTo>
                      <a:pt x="695" y="272"/>
                    </a:lnTo>
                    <a:lnTo>
                      <a:pt x="695" y="269"/>
                    </a:lnTo>
                    <a:lnTo>
                      <a:pt x="695" y="267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4" y="260"/>
                    </a:lnTo>
                    <a:lnTo>
                      <a:pt x="693" y="257"/>
                    </a:lnTo>
                    <a:lnTo>
                      <a:pt x="691" y="255"/>
                    </a:lnTo>
                    <a:lnTo>
                      <a:pt x="689" y="253"/>
                    </a:lnTo>
                    <a:lnTo>
                      <a:pt x="682" y="261"/>
                    </a:lnTo>
                    <a:lnTo>
                      <a:pt x="669" y="274"/>
                    </a:lnTo>
                    <a:lnTo>
                      <a:pt x="653" y="290"/>
                    </a:lnTo>
                    <a:lnTo>
                      <a:pt x="635" y="308"/>
                    </a:lnTo>
                    <a:lnTo>
                      <a:pt x="617" y="325"/>
                    </a:lnTo>
                    <a:lnTo>
                      <a:pt x="600" y="340"/>
                    </a:lnTo>
                    <a:lnTo>
                      <a:pt x="593" y="346"/>
                    </a:lnTo>
                    <a:lnTo>
                      <a:pt x="585" y="350"/>
                    </a:lnTo>
                    <a:lnTo>
                      <a:pt x="580" y="352"/>
                    </a:lnTo>
                    <a:lnTo>
                      <a:pt x="576" y="353"/>
                    </a:lnTo>
                    <a:lnTo>
                      <a:pt x="564" y="353"/>
                    </a:lnTo>
                    <a:lnTo>
                      <a:pt x="554" y="351"/>
                    </a:lnTo>
                    <a:lnTo>
                      <a:pt x="544" y="347"/>
                    </a:lnTo>
                    <a:lnTo>
                      <a:pt x="535" y="344"/>
                    </a:lnTo>
                    <a:lnTo>
                      <a:pt x="527" y="340"/>
                    </a:lnTo>
                    <a:lnTo>
                      <a:pt x="518" y="335"/>
                    </a:lnTo>
                    <a:lnTo>
                      <a:pt x="509" y="331"/>
                    </a:lnTo>
                    <a:lnTo>
                      <a:pt x="499" y="328"/>
                    </a:lnTo>
                    <a:lnTo>
                      <a:pt x="487" y="325"/>
                    </a:lnTo>
                    <a:lnTo>
                      <a:pt x="473" y="320"/>
                    </a:lnTo>
                    <a:lnTo>
                      <a:pt x="457" y="315"/>
                    </a:lnTo>
                    <a:lnTo>
                      <a:pt x="440" y="309"/>
                    </a:lnTo>
                    <a:lnTo>
                      <a:pt x="432" y="307"/>
                    </a:lnTo>
                    <a:lnTo>
                      <a:pt x="423" y="305"/>
                    </a:lnTo>
                    <a:lnTo>
                      <a:pt x="413" y="304"/>
                    </a:lnTo>
                    <a:lnTo>
                      <a:pt x="405" y="304"/>
                    </a:lnTo>
                    <a:lnTo>
                      <a:pt x="395" y="304"/>
                    </a:lnTo>
                    <a:lnTo>
                      <a:pt x="386" y="305"/>
                    </a:lnTo>
                    <a:lnTo>
                      <a:pt x="376" y="306"/>
                    </a:lnTo>
                    <a:lnTo>
                      <a:pt x="367" y="309"/>
                    </a:lnTo>
                    <a:lnTo>
                      <a:pt x="364" y="301"/>
                    </a:lnTo>
                    <a:lnTo>
                      <a:pt x="362" y="294"/>
                    </a:lnTo>
                    <a:lnTo>
                      <a:pt x="361" y="287"/>
                    </a:lnTo>
                    <a:lnTo>
                      <a:pt x="361" y="281"/>
                    </a:lnTo>
                    <a:lnTo>
                      <a:pt x="362" y="276"/>
                    </a:lnTo>
                    <a:lnTo>
                      <a:pt x="364" y="272"/>
                    </a:lnTo>
                    <a:lnTo>
                      <a:pt x="367" y="268"/>
                    </a:lnTo>
                    <a:lnTo>
                      <a:pt x="371" y="265"/>
                    </a:lnTo>
                    <a:lnTo>
                      <a:pt x="375" y="262"/>
                    </a:lnTo>
                    <a:lnTo>
                      <a:pt x="380" y="260"/>
                    </a:lnTo>
                    <a:lnTo>
                      <a:pt x="386" y="258"/>
                    </a:lnTo>
                    <a:lnTo>
                      <a:pt x="392" y="256"/>
                    </a:lnTo>
                    <a:lnTo>
                      <a:pt x="406" y="254"/>
                    </a:lnTo>
                    <a:lnTo>
                      <a:pt x="423" y="251"/>
                    </a:lnTo>
                    <a:lnTo>
                      <a:pt x="439" y="248"/>
                    </a:lnTo>
                    <a:lnTo>
                      <a:pt x="457" y="245"/>
                    </a:lnTo>
                    <a:lnTo>
                      <a:pt x="476" y="241"/>
                    </a:lnTo>
                    <a:lnTo>
                      <a:pt x="495" y="235"/>
                    </a:lnTo>
                    <a:lnTo>
                      <a:pt x="504" y="231"/>
                    </a:lnTo>
                    <a:lnTo>
                      <a:pt x="514" y="226"/>
                    </a:lnTo>
                    <a:lnTo>
                      <a:pt x="522" y="221"/>
                    </a:lnTo>
                    <a:lnTo>
                      <a:pt x="531" y="215"/>
                    </a:lnTo>
                    <a:lnTo>
                      <a:pt x="540" y="209"/>
                    </a:lnTo>
                    <a:lnTo>
                      <a:pt x="547" y="201"/>
                    </a:lnTo>
                    <a:lnTo>
                      <a:pt x="556" y="193"/>
                    </a:lnTo>
                    <a:lnTo>
                      <a:pt x="563" y="183"/>
                    </a:lnTo>
                    <a:lnTo>
                      <a:pt x="554" y="181"/>
                    </a:lnTo>
                    <a:lnTo>
                      <a:pt x="544" y="180"/>
                    </a:lnTo>
                    <a:lnTo>
                      <a:pt x="536" y="180"/>
                    </a:lnTo>
                    <a:lnTo>
                      <a:pt x="527" y="180"/>
                    </a:lnTo>
                    <a:lnTo>
                      <a:pt x="510" y="183"/>
                    </a:lnTo>
                    <a:lnTo>
                      <a:pt x="493" y="188"/>
                    </a:lnTo>
                    <a:lnTo>
                      <a:pt x="475" y="193"/>
                    </a:lnTo>
                    <a:lnTo>
                      <a:pt x="457" y="197"/>
                    </a:lnTo>
                    <a:lnTo>
                      <a:pt x="448" y="199"/>
                    </a:lnTo>
                    <a:lnTo>
                      <a:pt x="438" y="200"/>
                    </a:lnTo>
                    <a:lnTo>
                      <a:pt x="428" y="201"/>
                    </a:lnTo>
                    <a:lnTo>
                      <a:pt x="417" y="202"/>
                    </a:lnTo>
                    <a:lnTo>
                      <a:pt x="425" y="181"/>
                    </a:lnTo>
                    <a:lnTo>
                      <a:pt x="434" y="161"/>
                    </a:lnTo>
                    <a:lnTo>
                      <a:pt x="444" y="141"/>
                    </a:lnTo>
                    <a:lnTo>
                      <a:pt x="454" y="123"/>
                    </a:lnTo>
                    <a:lnTo>
                      <a:pt x="465" y="104"/>
                    </a:lnTo>
                    <a:lnTo>
                      <a:pt x="476" y="85"/>
                    </a:lnTo>
                    <a:lnTo>
                      <a:pt x="488" y="65"/>
                    </a:lnTo>
                    <a:lnTo>
                      <a:pt x="499" y="44"/>
                    </a:lnTo>
                    <a:lnTo>
                      <a:pt x="510" y="42"/>
                    </a:lnTo>
                    <a:lnTo>
                      <a:pt x="520" y="41"/>
                    </a:lnTo>
                    <a:lnTo>
                      <a:pt x="531" y="40"/>
                    </a:lnTo>
                    <a:lnTo>
                      <a:pt x="541" y="40"/>
                    </a:lnTo>
                    <a:lnTo>
                      <a:pt x="562" y="41"/>
                    </a:lnTo>
                    <a:lnTo>
                      <a:pt x="584" y="44"/>
                    </a:lnTo>
                    <a:lnTo>
                      <a:pt x="628" y="52"/>
                    </a:lnTo>
                    <a:lnTo>
                      <a:pt x="673" y="60"/>
                    </a:lnTo>
                    <a:lnTo>
                      <a:pt x="697" y="62"/>
                    </a:lnTo>
                    <a:lnTo>
                      <a:pt x="721" y="63"/>
                    </a:lnTo>
                    <a:lnTo>
                      <a:pt x="732" y="62"/>
                    </a:lnTo>
                    <a:lnTo>
                      <a:pt x="745" y="61"/>
                    </a:lnTo>
                    <a:lnTo>
                      <a:pt x="756" y="59"/>
                    </a:lnTo>
                    <a:lnTo>
                      <a:pt x="769" y="57"/>
                    </a:lnTo>
                    <a:lnTo>
                      <a:pt x="780" y="52"/>
                    </a:lnTo>
                    <a:lnTo>
                      <a:pt x="793" y="48"/>
                    </a:lnTo>
                    <a:lnTo>
                      <a:pt x="804" y="43"/>
                    </a:lnTo>
                    <a:lnTo>
                      <a:pt x="817" y="37"/>
                    </a:lnTo>
                    <a:lnTo>
                      <a:pt x="830" y="29"/>
                    </a:lnTo>
                    <a:lnTo>
                      <a:pt x="842" y="21"/>
                    </a:lnTo>
                    <a:lnTo>
                      <a:pt x="854" y="10"/>
                    </a:lnTo>
                    <a:lnTo>
                      <a:pt x="866" y="0"/>
                    </a:lnTo>
                    <a:lnTo>
                      <a:pt x="1031" y="6"/>
                    </a:lnTo>
                    <a:lnTo>
                      <a:pt x="1177" y="0"/>
                    </a:lnTo>
                    <a:lnTo>
                      <a:pt x="1177" y="11"/>
                    </a:lnTo>
                    <a:lnTo>
                      <a:pt x="1178" y="22"/>
                    </a:lnTo>
                    <a:lnTo>
                      <a:pt x="1179" y="32"/>
                    </a:lnTo>
                    <a:lnTo>
                      <a:pt x="1181" y="42"/>
                    </a:lnTo>
                    <a:lnTo>
                      <a:pt x="1183" y="50"/>
                    </a:lnTo>
                    <a:lnTo>
                      <a:pt x="1186" y="59"/>
                    </a:lnTo>
                    <a:lnTo>
                      <a:pt x="1189" y="67"/>
                    </a:lnTo>
                    <a:lnTo>
                      <a:pt x="1194" y="74"/>
                    </a:lnTo>
                    <a:lnTo>
                      <a:pt x="1202" y="89"/>
                    </a:lnTo>
                    <a:lnTo>
                      <a:pt x="1212" y="102"/>
                    </a:lnTo>
                    <a:lnTo>
                      <a:pt x="1222" y="114"/>
                    </a:lnTo>
                    <a:lnTo>
                      <a:pt x="1234" y="126"/>
                    </a:lnTo>
                    <a:lnTo>
                      <a:pt x="1225" y="133"/>
                    </a:lnTo>
                    <a:lnTo>
                      <a:pt x="1215" y="141"/>
                    </a:lnTo>
                    <a:lnTo>
                      <a:pt x="1202" y="149"/>
                    </a:lnTo>
                    <a:lnTo>
                      <a:pt x="1188" y="156"/>
                    </a:lnTo>
                    <a:lnTo>
                      <a:pt x="1174" y="162"/>
                    </a:lnTo>
                    <a:lnTo>
                      <a:pt x="1159" y="169"/>
                    </a:lnTo>
                    <a:lnTo>
                      <a:pt x="1145" y="173"/>
                    </a:lnTo>
                    <a:lnTo>
                      <a:pt x="1133" y="177"/>
                    </a:lnTo>
                    <a:lnTo>
                      <a:pt x="1133" y="290"/>
                    </a:lnTo>
                    <a:lnTo>
                      <a:pt x="1127" y="30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665" y="1984"/>
                <a:ext cx="297" cy="133"/>
              </a:xfrm>
              <a:custGeom>
                <a:avLst/>
                <a:gdLst>
                  <a:gd name="T0" fmla="*/ 26 w 1379"/>
                  <a:gd name="T1" fmla="*/ 37 h 608"/>
                  <a:gd name="T2" fmla="*/ 19 w 1379"/>
                  <a:gd name="T3" fmla="*/ 47 h 608"/>
                  <a:gd name="T4" fmla="*/ 6 w 1379"/>
                  <a:gd name="T5" fmla="*/ 61 h 608"/>
                  <a:gd name="T6" fmla="*/ 3 w 1379"/>
                  <a:gd name="T7" fmla="*/ 72 h 608"/>
                  <a:gd name="T8" fmla="*/ 10 w 1379"/>
                  <a:gd name="T9" fmla="*/ 80 h 608"/>
                  <a:gd name="T10" fmla="*/ 12 w 1379"/>
                  <a:gd name="T11" fmla="*/ 90 h 608"/>
                  <a:gd name="T12" fmla="*/ 15 w 1379"/>
                  <a:gd name="T13" fmla="*/ 109 h 608"/>
                  <a:gd name="T14" fmla="*/ 23 w 1379"/>
                  <a:gd name="T15" fmla="*/ 107 h 608"/>
                  <a:gd name="T16" fmla="*/ 28 w 1379"/>
                  <a:gd name="T17" fmla="*/ 109 h 608"/>
                  <a:gd name="T18" fmla="*/ 34 w 1379"/>
                  <a:gd name="T19" fmla="*/ 111 h 608"/>
                  <a:gd name="T20" fmla="*/ 48 w 1379"/>
                  <a:gd name="T21" fmla="*/ 111 h 608"/>
                  <a:gd name="T22" fmla="*/ 59 w 1379"/>
                  <a:gd name="T23" fmla="*/ 113 h 608"/>
                  <a:gd name="T24" fmla="*/ 65 w 1379"/>
                  <a:gd name="T25" fmla="*/ 116 h 608"/>
                  <a:gd name="T26" fmla="*/ 68 w 1379"/>
                  <a:gd name="T27" fmla="*/ 113 h 608"/>
                  <a:gd name="T28" fmla="*/ 72 w 1379"/>
                  <a:gd name="T29" fmla="*/ 103 h 608"/>
                  <a:gd name="T30" fmla="*/ 78 w 1379"/>
                  <a:gd name="T31" fmla="*/ 97 h 608"/>
                  <a:gd name="T32" fmla="*/ 83 w 1379"/>
                  <a:gd name="T33" fmla="*/ 96 h 608"/>
                  <a:gd name="T34" fmla="*/ 89 w 1379"/>
                  <a:gd name="T35" fmla="*/ 98 h 608"/>
                  <a:gd name="T36" fmla="*/ 97 w 1379"/>
                  <a:gd name="T37" fmla="*/ 103 h 608"/>
                  <a:gd name="T38" fmla="*/ 107 w 1379"/>
                  <a:gd name="T39" fmla="*/ 108 h 608"/>
                  <a:gd name="T40" fmla="*/ 115 w 1379"/>
                  <a:gd name="T41" fmla="*/ 107 h 608"/>
                  <a:gd name="T42" fmla="*/ 121 w 1379"/>
                  <a:gd name="T43" fmla="*/ 102 h 608"/>
                  <a:gd name="T44" fmla="*/ 126 w 1379"/>
                  <a:gd name="T45" fmla="*/ 109 h 608"/>
                  <a:gd name="T46" fmla="*/ 135 w 1379"/>
                  <a:gd name="T47" fmla="*/ 124 h 608"/>
                  <a:gd name="T48" fmla="*/ 145 w 1379"/>
                  <a:gd name="T49" fmla="*/ 130 h 608"/>
                  <a:gd name="T50" fmla="*/ 155 w 1379"/>
                  <a:gd name="T51" fmla="*/ 114 h 608"/>
                  <a:gd name="T52" fmla="*/ 162 w 1379"/>
                  <a:gd name="T53" fmla="*/ 102 h 608"/>
                  <a:gd name="T54" fmla="*/ 167 w 1379"/>
                  <a:gd name="T55" fmla="*/ 98 h 608"/>
                  <a:gd name="T56" fmla="*/ 173 w 1379"/>
                  <a:gd name="T57" fmla="*/ 96 h 608"/>
                  <a:gd name="T58" fmla="*/ 180 w 1379"/>
                  <a:gd name="T59" fmla="*/ 99 h 608"/>
                  <a:gd name="T60" fmla="*/ 189 w 1379"/>
                  <a:gd name="T61" fmla="*/ 101 h 608"/>
                  <a:gd name="T62" fmla="*/ 199 w 1379"/>
                  <a:gd name="T63" fmla="*/ 90 h 608"/>
                  <a:gd name="T64" fmla="*/ 210 w 1379"/>
                  <a:gd name="T65" fmla="*/ 83 h 608"/>
                  <a:gd name="T66" fmla="*/ 226 w 1379"/>
                  <a:gd name="T67" fmla="*/ 77 h 608"/>
                  <a:gd name="T68" fmla="*/ 269 w 1379"/>
                  <a:gd name="T69" fmla="*/ 70 h 608"/>
                  <a:gd name="T70" fmla="*/ 288 w 1379"/>
                  <a:gd name="T71" fmla="*/ 65 h 608"/>
                  <a:gd name="T72" fmla="*/ 289 w 1379"/>
                  <a:gd name="T73" fmla="*/ 53 h 608"/>
                  <a:gd name="T74" fmla="*/ 291 w 1379"/>
                  <a:gd name="T75" fmla="*/ 47 h 608"/>
                  <a:gd name="T76" fmla="*/ 295 w 1379"/>
                  <a:gd name="T77" fmla="*/ 35 h 608"/>
                  <a:gd name="T78" fmla="*/ 288 w 1379"/>
                  <a:gd name="T79" fmla="*/ 31 h 608"/>
                  <a:gd name="T80" fmla="*/ 282 w 1379"/>
                  <a:gd name="T81" fmla="*/ 29 h 608"/>
                  <a:gd name="T82" fmla="*/ 272 w 1379"/>
                  <a:gd name="T83" fmla="*/ 28 h 608"/>
                  <a:gd name="T84" fmla="*/ 264 w 1379"/>
                  <a:gd name="T85" fmla="*/ 26 h 608"/>
                  <a:gd name="T86" fmla="*/ 258 w 1379"/>
                  <a:gd name="T87" fmla="*/ 21 h 608"/>
                  <a:gd name="T88" fmla="*/ 250 w 1379"/>
                  <a:gd name="T89" fmla="*/ 9 h 608"/>
                  <a:gd name="T90" fmla="*/ 241 w 1379"/>
                  <a:gd name="T91" fmla="*/ 2 h 608"/>
                  <a:gd name="T92" fmla="*/ 231 w 1379"/>
                  <a:gd name="T93" fmla="*/ 0 h 608"/>
                  <a:gd name="T94" fmla="*/ 210 w 1379"/>
                  <a:gd name="T95" fmla="*/ 0 h 608"/>
                  <a:gd name="T96" fmla="*/ 198 w 1379"/>
                  <a:gd name="T97" fmla="*/ 3 h 608"/>
                  <a:gd name="T98" fmla="*/ 191 w 1379"/>
                  <a:gd name="T99" fmla="*/ 10 h 608"/>
                  <a:gd name="T100" fmla="*/ 185 w 1379"/>
                  <a:gd name="T101" fmla="*/ 20 h 608"/>
                  <a:gd name="T102" fmla="*/ 178 w 1379"/>
                  <a:gd name="T103" fmla="*/ 31 h 608"/>
                  <a:gd name="T104" fmla="*/ 168 w 1379"/>
                  <a:gd name="T105" fmla="*/ 38 h 608"/>
                  <a:gd name="T106" fmla="*/ 152 w 1379"/>
                  <a:gd name="T107" fmla="*/ 42 h 608"/>
                  <a:gd name="T108" fmla="*/ 128 w 1379"/>
                  <a:gd name="T109" fmla="*/ 42 h 608"/>
                  <a:gd name="T110" fmla="*/ 103 w 1379"/>
                  <a:gd name="T111" fmla="*/ 39 h 608"/>
                  <a:gd name="T112" fmla="*/ 64 w 1379"/>
                  <a:gd name="T113" fmla="*/ 31 h 608"/>
                  <a:gd name="T114" fmla="*/ 34 w 1379"/>
                  <a:gd name="T115" fmla="*/ 2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9"/>
                  <a:gd name="T175" fmla="*/ 0 h 608"/>
                  <a:gd name="T176" fmla="*/ 1379 w 1379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9" h="608">
                    <a:moveTo>
                      <a:pt x="132" y="128"/>
                    </a:moveTo>
                    <a:lnTo>
                      <a:pt x="130" y="142"/>
                    </a:lnTo>
                    <a:lnTo>
                      <a:pt x="127" y="156"/>
                    </a:lnTo>
                    <a:lnTo>
                      <a:pt x="122" y="169"/>
                    </a:lnTo>
                    <a:lnTo>
                      <a:pt x="115" y="182"/>
                    </a:lnTo>
                    <a:lnTo>
                      <a:pt x="108" y="194"/>
                    </a:lnTo>
                    <a:lnTo>
                      <a:pt x="100" y="205"/>
                    </a:lnTo>
                    <a:lnTo>
                      <a:pt x="90" y="216"/>
                    </a:lnTo>
                    <a:lnTo>
                      <a:pt x="81" y="227"/>
                    </a:lnTo>
                    <a:lnTo>
                      <a:pt x="60" y="248"/>
                    </a:lnTo>
                    <a:lnTo>
                      <a:pt x="38" y="269"/>
                    </a:lnTo>
                    <a:lnTo>
                      <a:pt x="28" y="281"/>
                    </a:lnTo>
                    <a:lnTo>
                      <a:pt x="18" y="292"/>
                    </a:lnTo>
                    <a:lnTo>
                      <a:pt x="8" y="304"/>
                    </a:lnTo>
                    <a:lnTo>
                      <a:pt x="0" y="317"/>
                    </a:lnTo>
                    <a:lnTo>
                      <a:pt x="12" y="327"/>
                    </a:lnTo>
                    <a:lnTo>
                      <a:pt x="24" y="337"/>
                    </a:lnTo>
                    <a:lnTo>
                      <a:pt x="32" y="347"/>
                    </a:lnTo>
                    <a:lnTo>
                      <a:pt x="40" y="355"/>
                    </a:lnTo>
                    <a:lnTo>
                      <a:pt x="45" y="365"/>
                    </a:lnTo>
                    <a:lnTo>
                      <a:pt x="49" y="373"/>
                    </a:lnTo>
                    <a:lnTo>
                      <a:pt x="52" y="382"/>
                    </a:lnTo>
                    <a:lnTo>
                      <a:pt x="54" y="392"/>
                    </a:lnTo>
                    <a:lnTo>
                      <a:pt x="56" y="413"/>
                    </a:lnTo>
                    <a:lnTo>
                      <a:pt x="56" y="437"/>
                    </a:lnTo>
                    <a:lnTo>
                      <a:pt x="56" y="465"/>
                    </a:lnTo>
                    <a:lnTo>
                      <a:pt x="57" y="500"/>
                    </a:lnTo>
                    <a:lnTo>
                      <a:pt x="70" y="496"/>
                    </a:lnTo>
                    <a:lnTo>
                      <a:pt x="81" y="491"/>
                    </a:lnTo>
                    <a:lnTo>
                      <a:pt x="91" y="489"/>
                    </a:lnTo>
                    <a:lnTo>
                      <a:pt x="100" y="488"/>
                    </a:lnTo>
                    <a:lnTo>
                      <a:pt x="106" y="488"/>
                    </a:lnTo>
                    <a:lnTo>
                      <a:pt x="112" y="488"/>
                    </a:lnTo>
                    <a:lnTo>
                      <a:pt x="117" y="489"/>
                    </a:lnTo>
                    <a:lnTo>
                      <a:pt x="123" y="491"/>
                    </a:lnTo>
                    <a:lnTo>
                      <a:pt x="131" y="497"/>
                    </a:lnTo>
                    <a:lnTo>
                      <a:pt x="139" y="501"/>
                    </a:lnTo>
                    <a:lnTo>
                      <a:pt x="145" y="503"/>
                    </a:lnTo>
                    <a:lnTo>
                      <a:pt x="150" y="505"/>
                    </a:lnTo>
                    <a:lnTo>
                      <a:pt x="156" y="506"/>
                    </a:lnTo>
                    <a:lnTo>
                      <a:pt x="165" y="507"/>
                    </a:lnTo>
                    <a:lnTo>
                      <a:pt x="183" y="507"/>
                    </a:lnTo>
                    <a:lnTo>
                      <a:pt x="203" y="507"/>
                    </a:lnTo>
                    <a:lnTo>
                      <a:pt x="224" y="508"/>
                    </a:lnTo>
                    <a:lnTo>
                      <a:pt x="244" y="510"/>
                    </a:lnTo>
                    <a:lnTo>
                      <a:pt x="254" y="512"/>
                    </a:lnTo>
                    <a:lnTo>
                      <a:pt x="263" y="515"/>
                    </a:lnTo>
                    <a:lnTo>
                      <a:pt x="272" y="517"/>
                    </a:lnTo>
                    <a:lnTo>
                      <a:pt x="281" y="520"/>
                    </a:lnTo>
                    <a:lnTo>
                      <a:pt x="288" y="524"/>
                    </a:lnTo>
                    <a:lnTo>
                      <a:pt x="297" y="528"/>
                    </a:lnTo>
                    <a:lnTo>
                      <a:pt x="303" y="532"/>
                    </a:lnTo>
                    <a:lnTo>
                      <a:pt x="309" y="539"/>
                    </a:lnTo>
                    <a:lnTo>
                      <a:pt x="310" y="532"/>
                    </a:lnTo>
                    <a:lnTo>
                      <a:pt x="311" y="525"/>
                    </a:lnTo>
                    <a:lnTo>
                      <a:pt x="314" y="516"/>
                    </a:lnTo>
                    <a:lnTo>
                      <a:pt x="317" y="505"/>
                    </a:lnTo>
                    <a:lnTo>
                      <a:pt x="321" y="495"/>
                    </a:lnTo>
                    <a:lnTo>
                      <a:pt x="326" y="483"/>
                    </a:lnTo>
                    <a:lnTo>
                      <a:pt x="332" y="473"/>
                    </a:lnTo>
                    <a:lnTo>
                      <a:pt x="340" y="462"/>
                    </a:lnTo>
                    <a:lnTo>
                      <a:pt x="348" y="454"/>
                    </a:lnTo>
                    <a:lnTo>
                      <a:pt x="358" y="446"/>
                    </a:lnTo>
                    <a:lnTo>
                      <a:pt x="362" y="443"/>
                    </a:lnTo>
                    <a:lnTo>
                      <a:pt x="368" y="441"/>
                    </a:lnTo>
                    <a:lnTo>
                      <a:pt x="373" y="440"/>
                    </a:lnTo>
                    <a:lnTo>
                      <a:pt x="379" y="439"/>
                    </a:lnTo>
                    <a:lnTo>
                      <a:pt x="385" y="438"/>
                    </a:lnTo>
                    <a:lnTo>
                      <a:pt x="391" y="439"/>
                    </a:lnTo>
                    <a:lnTo>
                      <a:pt x="399" y="440"/>
                    </a:lnTo>
                    <a:lnTo>
                      <a:pt x="406" y="443"/>
                    </a:lnTo>
                    <a:lnTo>
                      <a:pt x="412" y="446"/>
                    </a:lnTo>
                    <a:lnTo>
                      <a:pt x="421" y="451"/>
                    </a:lnTo>
                    <a:lnTo>
                      <a:pt x="428" y="456"/>
                    </a:lnTo>
                    <a:lnTo>
                      <a:pt x="436" y="462"/>
                    </a:lnTo>
                    <a:lnTo>
                      <a:pt x="451" y="473"/>
                    </a:lnTo>
                    <a:lnTo>
                      <a:pt x="465" y="481"/>
                    </a:lnTo>
                    <a:lnTo>
                      <a:pt x="477" y="487"/>
                    </a:lnTo>
                    <a:lnTo>
                      <a:pt x="489" y="490"/>
                    </a:lnTo>
                    <a:lnTo>
                      <a:pt x="499" y="492"/>
                    </a:lnTo>
                    <a:lnTo>
                      <a:pt x="510" y="494"/>
                    </a:lnTo>
                    <a:lnTo>
                      <a:pt x="518" y="492"/>
                    </a:lnTo>
                    <a:lnTo>
                      <a:pt x="527" y="490"/>
                    </a:lnTo>
                    <a:lnTo>
                      <a:pt x="534" y="488"/>
                    </a:lnTo>
                    <a:lnTo>
                      <a:pt x="540" y="484"/>
                    </a:lnTo>
                    <a:lnTo>
                      <a:pt x="546" y="481"/>
                    </a:lnTo>
                    <a:lnTo>
                      <a:pt x="552" y="477"/>
                    </a:lnTo>
                    <a:lnTo>
                      <a:pt x="561" y="468"/>
                    </a:lnTo>
                    <a:lnTo>
                      <a:pt x="570" y="462"/>
                    </a:lnTo>
                    <a:lnTo>
                      <a:pt x="573" y="475"/>
                    </a:lnTo>
                    <a:lnTo>
                      <a:pt x="578" y="486"/>
                    </a:lnTo>
                    <a:lnTo>
                      <a:pt x="583" y="497"/>
                    </a:lnTo>
                    <a:lnTo>
                      <a:pt x="588" y="508"/>
                    </a:lnTo>
                    <a:lnTo>
                      <a:pt x="601" y="529"/>
                    </a:lnTo>
                    <a:lnTo>
                      <a:pt x="614" y="549"/>
                    </a:lnTo>
                    <a:lnTo>
                      <a:pt x="626" y="567"/>
                    </a:lnTo>
                    <a:lnTo>
                      <a:pt x="639" y="584"/>
                    </a:lnTo>
                    <a:lnTo>
                      <a:pt x="649" y="597"/>
                    </a:lnTo>
                    <a:lnTo>
                      <a:pt x="658" y="608"/>
                    </a:lnTo>
                    <a:lnTo>
                      <a:pt x="672" y="592"/>
                    </a:lnTo>
                    <a:lnTo>
                      <a:pt x="685" y="574"/>
                    </a:lnTo>
                    <a:lnTo>
                      <a:pt x="698" y="556"/>
                    </a:lnTo>
                    <a:lnTo>
                      <a:pt x="708" y="539"/>
                    </a:lnTo>
                    <a:lnTo>
                      <a:pt x="718" y="520"/>
                    </a:lnTo>
                    <a:lnTo>
                      <a:pt x="728" y="503"/>
                    </a:lnTo>
                    <a:lnTo>
                      <a:pt x="738" y="487"/>
                    </a:lnTo>
                    <a:lnTo>
                      <a:pt x="748" y="473"/>
                    </a:lnTo>
                    <a:lnTo>
                      <a:pt x="753" y="466"/>
                    </a:lnTo>
                    <a:lnTo>
                      <a:pt x="758" y="460"/>
                    </a:lnTo>
                    <a:lnTo>
                      <a:pt x="764" y="456"/>
                    </a:lnTo>
                    <a:lnTo>
                      <a:pt x="769" y="451"/>
                    </a:lnTo>
                    <a:lnTo>
                      <a:pt x="775" y="447"/>
                    </a:lnTo>
                    <a:lnTo>
                      <a:pt x="781" y="444"/>
                    </a:lnTo>
                    <a:lnTo>
                      <a:pt x="788" y="442"/>
                    </a:lnTo>
                    <a:lnTo>
                      <a:pt x="795" y="441"/>
                    </a:lnTo>
                    <a:lnTo>
                      <a:pt x="802" y="441"/>
                    </a:lnTo>
                    <a:lnTo>
                      <a:pt x="810" y="442"/>
                    </a:lnTo>
                    <a:lnTo>
                      <a:pt x="818" y="445"/>
                    </a:lnTo>
                    <a:lnTo>
                      <a:pt x="827" y="448"/>
                    </a:lnTo>
                    <a:lnTo>
                      <a:pt x="836" y="453"/>
                    </a:lnTo>
                    <a:lnTo>
                      <a:pt x="845" y="459"/>
                    </a:lnTo>
                    <a:lnTo>
                      <a:pt x="856" y="466"/>
                    </a:lnTo>
                    <a:lnTo>
                      <a:pt x="866" y="475"/>
                    </a:lnTo>
                    <a:lnTo>
                      <a:pt x="877" y="460"/>
                    </a:lnTo>
                    <a:lnTo>
                      <a:pt x="887" y="446"/>
                    </a:lnTo>
                    <a:lnTo>
                      <a:pt x="899" y="434"/>
                    </a:lnTo>
                    <a:lnTo>
                      <a:pt x="910" y="423"/>
                    </a:lnTo>
                    <a:lnTo>
                      <a:pt x="923" y="413"/>
                    </a:lnTo>
                    <a:lnTo>
                      <a:pt x="936" y="403"/>
                    </a:lnTo>
                    <a:lnTo>
                      <a:pt x="949" y="395"/>
                    </a:lnTo>
                    <a:lnTo>
                      <a:pt x="962" y="387"/>
                    </a:lnTo>
                    <a:lnTo>
                      <a:pt x="977" y="380"/>
                    </a:lnTo>
                    <a:lnTo>
                      <a:pt x="990" y="374"/>
                    </a:lnTo>
                    <a:lnTo>
                      <a:pt x="1005" y="368"/>
                    </a:lnTo>
                    <a:lnTo>
                      <a:pt x="1020" y="364"/>
                    </a:lnTo>
                    <a:lnTo>
                      <a:pt x="1050" y="354"/>
                    </a:lnTo>
                    <a:lnTo>
                      <a:pt x="1081" y="348"/>
                    </a:lnTo>
                    <a:lnTo>
                      <a:pt x="1148" y="337"/>
                    </a:lnTo>
                    <a:lnTo>
                      <a:pt x="1216" y="327"/>
                    </a:lnTo>
                    <a:lnTo>
                      <a:pt x="1250" y="321"/>
                    </a:lnTo>
                    <a:lnTo>
                      <a:pt x="1285" y="313"/>
                    </a:lnTo>
                    <a:lnTo>
                      <a:pt x="1302" y="308"/>
                    </a:lnTo>
                    <a:lnTo>
                      <a:pt x="1320" y="304"/>
                    </a:lnTo>
                    <a:lnTo>
                      <a:pt x="1336" y="297"/>
                    </a:lnTo>
                    <a:lnTo>
                      <a:pt x="1354" y="291"/>
                    </a:lnTo>
                    <a:lnTo>
                      <a:pt x="1347" y="267"/>
                    </a:lnTo>
                    <a:lnTo>
                      <a:pt x="1343" y="249"/>
                    </a:lnTo>
                    <a:lnTo>
                      <a:pt x="1343" y="243"/>
                    </a:lnTo>
                    <a:lnTo>
                      <a:pt x="1343" y="237"/>
                    </a:lnTo>
                    <a:lnTo>
                      <a:pt x="1344" y="231"/>
                    </a:lnTo>
                    <a:lnTo>
                      <a:pt x="1345" y="226"/>
                    </a:lnTo>
                    <a:lnTo>
                      <a:pt x="1351" y="216"/>
                    </a:lnTo>
                    <a:lnTo>
                      <a:pt x="1358" y="203"/>
                    </a:lnTo>
                    <a:lnTo>
                      <a:pt x="1368" y="187"/>
                    </a:lnTo>
                    <a:lnTo>
                      <a:pt x="1379" y="165"/>
                    </a:lnTo>
                    <a:lnTo>
                      <a:pt x="1372" y="160"/>
                    </a:lnTo>
                    <a:lnTo>
                      <a:pt x="1364" y="156"/>
                    </a:lnTo>
                    <a:lnTo>
                      <a:pt x="1356" y="151"/>
                    </a:lnTo>
                    <a:lnTo>
                      <a:pt x="1348" y="146"/>
                    </a:lnTo>
                    <a:lnTo>
                      <a:pt x="1339" y="143"/>
                    </a:lnTo>
                    <a:lnTo>
                      <a:pt x="1331" y="139"/>
                    </a:lnTo>
                    <a:lnTo>
                      <a:pt x="1324" y="136"/>
                    </a:lnTo>
                    <a:lnTo>
                      <a:pt x="1316" y="134"/>
                    </a:lnTo>
                    <a:lnTo>
                      <a:pt x="1308" y="131"/>
                    </a:lnTo>
                    <a:lnTo>
                      <a:pt x="1299" y="129"/>
                    </a:lnTo>
                    <a:lnTo>
                      <a:pt x="1290" y="128"/>
                    </a:lnTo>
                    <a:lnTo>
                      <a:pt x="1282" y="128"/>
                    </a:lnTo>
                    <a:lnTo>
                      <a:pt x="1265" y="128"/>
                    </a:lnTo>
                    <a:lnTo>
                      <a:pt x="1248" y="128"/>
                    </a:lnTo>
                    <a:lnTo>
                      <a:pt x="1240" y="126"/>
                    </a:lnTo>
                    <a:lnTo>
                      <a:pt x="1231" y="124"/>
                    </a:lnTo>
                    <a:lnTo>
                      <a:pt x="1224" y="121"/>
                    </a:lnTo>
                    <a:lnTo>
                      <a:pt x="1217" y="117"/>
                    </a:lnTo>
                    <a:lnTo>
                      <a:pt x="1209" y="112"/>
                    </a:lnTo>
                    <a:lnTo>
                      <a:pt x="1202" y="104"/>
                    </a:lnTo>
                    <a:lnTo>
                      <a:pt x="1196" y="95"/>
                    </a:lnTo>
                    <a:lnTo>
                      <a:pt x="1189" y="82"/>
                    </a:lnTo>
                    <a:lnTo>
                      <a:pt x="1180" y="67"/>
                    </a:lnTo>
                    <a:lnTo>
                      <a:pt x="1171" y="52"/>
                    </a:lnTo>
                    <a:lnTo>
                      <a:pt x="1161" y="39"/>
                    </a:lnTo>
                    <a:lnTo>
                      <a:pt x="1152" y="30"/>
                    </a:lnTo>
                    <a:lnTo>
                      <a:pt x="1142" y="22"/>
                    </a:lnTo>
                    <a:lnTo>
                      <a:pt x="1132" y="15"/>
                    </a:lnTo>
                    <a:lnTo>
                      <a:pt x="1121" y="10"/>
                    </a:lnTo>
                    <a:lnTo>
                      <a:pt x="1110" y="6"/>
                    </a:lnTo>
                    <a:lnTo>
                      <a:pt x="1098" y="4"/>
                    </a:lnTo>
                    <a:lnTo>
                      <a:pt x="1087" y="2"/>
                    </a:lnTo>
                    <a:lnTo>
                      <a:pt x="1073" y="1"/>
                    </a:lnTo>
                    <a:lnTo>
                      <a:pt x="1059" y="0"/>
                    </a:lnTo>
                    <a:lnTo>
                      <a:pt x="1029" y="1"/>
                    </a:lnTo>
                    <a:lnTo>
                      <a:pt x="993" y="1"/>
                    </a:lnTo>
                    <a:lnTo>
                      <a:pt x="974" y="1"/>
                    </a:lnTo>
                    <a:lnTo>
                      <a:pt x="959" y="3"/>
                    </a:lnTo>
                    <a:lnTo>
                      <a:pt x="944" y="6"/>
                    </a:lnTo>
                    <a:lnTo>
                      <a:pt x="931" y="10"/>
                    </a:lnTo>
                    <a:lnTo>
                      <a:pt x="920" y="15"/>
                    </a:lnTo>
                    <a:lnTo>
                      <a:pt x="910" y="22"/>
                    </a:lnTo>
                    <a:lnTo>
                      <a:pt x="901" y="29"/>
                    </a:lnTo>
                    <a:lnTo>
                      <a:pt x="894" y="36"/>
                    </a:lnTo>
                    <a:lnTo>
                      <a:pt x="887" y="45"/>
                    </a:lnTo>
                    <a:lnTo>
                      <a:pt x="881" y="53"/>
                    </a:lnTo>
                    <a:lnTo>
                      <a:pt x="875" y="63"/>
                    </a:lnTo>
                    <a:lnTo>
                      <a:pt x="870" y="72"/>
                    </a:lnTo>
                    <a:lnTo>
                      <a:pt x="860" y="92"/>
                    </a:lnTo>
                    <a:lnTo>
                      <a:pt x="849" y="112"/>
                    </a:lnTo>
                    <a:lnTo>
                      <a:pt x="842" y="122"/>
                    </a:lnTo>
                    <a:lnTo>
                      <a:pt x="835" y="132"/>
                    </a:lnTo>
                    <a:lnTo>
                      <a:pt x="827" y="141"/>
                    </a:lnTo>
                    <a:lnTo>
                      <a:pt x="817" y="150"/>
                    </a:lnTo>
                    <a:lnTo>
                      <a:pt x="807" y="158"/>
                    </a:lnTo>
                    <a:lnTo>
                      <a:pt x="795" y="166"/>
                    </a:lnTo>
                    <a:lnTo>
                      <a:pt x="781" y="173"/>
                    </a:lnTo>
                    <a:lnTo>
                      <a:pt x="767" y="179"/>
                    </a:lnTo>
                    <a:lnTo>
                      <a:pt x="749" y="185"/>
                    </a:lnTo>
                    <a:lnTo>
                      <a:pt x="729" y="189"/>
                    </a:lnTo>
                    <a:lnTo>
                      <a:pt x="707" y="193"/>
                    </a:lnTo>
                    <a:lnTo>
                      <a:pt x="683" y="195"/>
                    </a:lnTo>
                    <a:lnTo>
                      <a:pt x="656" y="196"/>
                    </a:lnTo>
                    <a:lnTo>
                      <a:pt x="626" y="196"/>
                    </a:lnTo>
                    <a:lnTo>
                      <a:pt x="593" y="194"/>
                    </a:lnTo>
                    <a:lnTo>
                      <a:pt x="557" y="190"/>
                    </a:lnTo>
                    <a:lnTo>
                      <a:pt x="532" y="187"/>
                    </a:lnTo>
                    <a:lnTo>
                      <a:pt x="507" y="184"/>
                    </a:lnTo>
                    <a:lnTo>
                      <a:pt x="480" y="180"/>
                    </a:lnTo>
                    <a:lnTo>
                      <a:pt x="454" y="175"/>
                    </a:lnTo>
                    <a:lnTo>
                      <a:pt x="403" y="164"/>
                    </a:lnTo>
                    <a:lnTo>
                      <a:pt x="349" y="154"/>
                    </a:lnTo>
                    <a:lnTo>
                      <a:pt x="296" y="143"/>
                    </a:lnTo>
                    <a:lnTo>
                      <a:pt x="241" y="135"/>
                    </a:lnTo>
                    <a:lnTo>
                      <a:pt x="214" y="132"/>
                    </a:lnTo>
                    <a:lnTo>
                      <a:pt x="187" y="130"/>
                    </a:lnTo>
                    <a:lnTo>
                      <a:pt x="159" y="128"/>
                    </a:lnTo>
                    <a:lnTo>
                      <a:pt x="132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4665" y="1984"/>
                <a:ext cx="297" cy="133"/>
              </a:xfrm>
              <a:custGeom>
                <a:avLst/>
                <a:gdLst>
                  <a:gd name="T0" fmla="*/ 26 w 1379"/>
                  <a:gd name="T1" fmla="*/ 37 h 608"/>
                  <a:gd name="T2" fmla="*/ 19 w 1379"/>
                  <a:gd name="T3" fmla="*/ 47 h 608"/>
                  <a:gd name="T4" fmla="*/ 6 w 1379"/>
                  <a:gd name="T5" fmla="*/ 61 h 608"/>
                  <a:gd name="T6" fmla="*/ 3 w 1379"/>
                  <a:gd name="T7" fmla="*/ 72 h 608"/>
                  <a:gd name="T8" fmla="*/ 10 w 1379"/>
                  <a:gd name="T9" fmla="*/ 80 h 608"/>
                  <a:gd name="T10" fmla="*/ 12 w 1379"/>
                  <a:gd name="T11" fmla="*/ 90 h 608"/>
                  <a:gd name="T12" fmla="*/ 15 w 1379"/>
                  <a:gd name="T13" fmla="*/ 109 h 608"/>
                  <a:gd name="T14" fmla="*/ 23 w 1379"/>
                  <a:gd name="T15" fmla="*/ 107 h 608"/>
                  <a:gd name="T16" fmla="*/ 28 w 1379"/>
                  <a:gd name="T17" fmla="*/ 109 h 608"/>
                  <a:gd name="T18" fmla="*/ 34 w 1379"/>
                  <a:gd name="T19" fmla="*/ 111 h 608"/>
                  <a:gd name="T20" fmla="*/ 48 w 1379"/>
                  <a:gd name="T21" fmla="*/ 111 h 608"/>
                  <a:gd name="T22" fmla="*/ 59 w 1379"/>
                  <a:gd name="T23" fmla="*/ 113 h 608"/>
                  <a:gd name="T24" fmla="*/ 65 w 1379"/>
                  <a:gd name="T25" fmla="*/ 116 h 608"/>
                  <a:gd name="T26" fmla="*/ 68 w 1379"/>
                  <a:gd name="T27" fmla="*/ 113 h 608"/>
                  <a:gd name="T28" fmla="*/ 72 w 1379"/>
                  <a:gd name="T29" fmla="*/ 103 h 608"/>
                  <a:gd name="T30" fmla="*/ 78 w 1379"/>
                  <a:gd name="T31" fmla="*/ 97 h 608"/>
                  <a:gd name="T32" fmla="*/ 83 w 1379"/>
                  <a:gd name="T33" fmla="*/ 96 h 608"/>
                  <a:gd name="T34" fmla="*/ 89 w 1379"/>
                  <a:gd name="T35" fmla="*/ 98 h 608"/>
                  <a:gd name="T36" fmla="*/ 97 w 1379"/>
                  <a:gd name="T37" fmla="*/ 103 h 608"/>
                  <a:gd name="T38" fmla="*/ 107 w 1379"/>
                  <a:gd name="T39" fmla="*/ 108 h 608"/>
                  <a:gd name="T40" fmla="*/ 115 w 1379"/>
                  <a:gd name="T41" fmla="*/ 107 h 608"/>
                  <a:gd name="T42" fmla="*/ 121 w 1379"/>
                  <a:gd name="T43" fmla="*/ 102 h 608"/>
                  <a:gd name="T44" fmla="*/ 126 w 1379"/>
                  <a:gd name="T45" fmla="*/ 109 h 608"/>
                  <a:gd name="T46" fmla="*/ 135 w 1379"/>
                  <a:gd name="T47" fmla="*/ 124 h 608"/>
                  <a:gd name="T48" fmla="*/ 145 w 1379"/>
                  <a:gd name="T49" fmla="*/ 130 h 608"/>
                  <a:gd name="T50" fmla="*/ 155 w 1379"/>
                  <a:gd name="T51" fmla="*/ 114 h 608"/>
                  <a:gd name="T52" fmla="*/ 162 w 1379"/>
                  <a:gd name="T53" fmla="*/ 102 h 608"/>
                  <a:gd name="T54" fmla="*/ 167 w 1379"/>
                  <a:gd name="T55" fmla="*/ 98 h 608"/>
                  <a:gd name="T56" fmla="*/ 173 w 1379"/>
                  <a:gd name="T57" fmla="*/ 96 h 608"/>
                  <a:gd name="T58" fmla="*/ 180 w 1379"/>
                  <a:gd name="T59" fmla="*/ 99 h 608"/>
                  <a:gd name="T60" fmla="*/ 189 w 1379"/>
                  <a:gd name="T61" fmla="*/ 101 h 608"/>
                  <a:gd name="T62" fmla="*/ 199 w 1379"/>
                  <a:gd name="T63" fmla="*/ 90 h 608"/>
                  <a:gd name="T64" fmla="*/ 210 w 1379"/>
                  <a:gd name="T65" fmla="*/ 83 h 608"/>
                  <a:gd name="T66" fmla="*/ 226 w 1379"/>
                  <a:gd name="T67" fmla="*/ 77 h 608"/>
                  <a:gd name="T68" fmla="*/ 269 w 1379"/>
                  <a:gd name="T69" fmla="*/ 70 h 608"/>
                  <a:gd name="T70" fmla="*/ 288 w 1379"/>
                  <a:gd name="T71" fmla="*/ 65 h 608"/>
                  <a:gd name="T72" fmla="*/ 289 w 1379"/>
                  <a:gd name="T73" fmla="*/ 53 h 608"/>
                  <a:gd name="T74" fmla="*/ 291 w 1379"/>
                  <a:gd name="T75" fmla="*/ 47 h 608"/>
                  <a:gd name="T76" fmla="*/ 295 w 1379"/>
                  <a:gd name="T77" fmla="*/ 35 h 608"/>
                  <a:gd name="T78" fmla="*/ 288 w 1379"/>
                  <a:gd name="T79" fmla="*/ 31 h 608"/>
                  <a:gd name="T80" fmla="*/ 282 w 1379"/>
                  <a:gd name="T81" fmla="*/ 29 h 608"/>
                  <a:gd name="T82" fmla="*/ 272 w 1379"/>
                  <a:gd name="T83" fmla="*/ 28 h 608"/>
                  <a:gd name="T84" fmla="*/ 264 w 1379"/>
                  <a:gd name="T85" fmla="*/ 26 h 608"/>
                  <a:gd name="T86" fmla="*/ 258 w 1379"/>
                  <a:gd name="T87" fmla="*/ 21 h 608"/>
                  <a:gd name="T88" fmla="*/ 250 w 1379"/>
                  <a:gd name="T89" fmla="*/ 9 h 608"/>
                  <a:gd name="T90" fmla="*/ 241 w 1379"/>
                  <a:gd name="T91" fmla="*/ 2 h 608"/>
                  <a:gd name="T92" fmla="*/ 231 w 1379"/>
                  <a:gd name="T93" fmla="*/ 0 h 608"/>
                  <a:gd name="T94" fmla="*/ 210 w 1379"/>
                  <a:gd name="T95" fmla="*/ 0 h 608"/>
                  <a:gd name="T96" fmla="*/ 198 w 1379"/>
                  <a:gd name="T97" fmla="*/ 3 h 608"/>
                  <a:gd name="T98" fmla="*/ 191 w 1379"/>
                  <a:gd name="T99" fmla="*/ 10 h 608"/>
                  <a:gd name="T100" fmla="*/ 185 w 1379"/>
                  <a:gd name="T101" fmla="*/ 20 h 608"/>
                  <a:gd name="T102" fmla="*/ 178 w 1379"/>
                  <a:gd name="T103" fmla="*/ 31 h 608"/>
                  <a:gd name="T104" fmla="*/ 168 w 1379"/>
                  <a:gd name="T105" fmla="*/ 38 h 608"/>
                  <a:gd name="T106" fmla="*/ 152 w 1379"/>
                  <a:gd name="T107" fmla="*/ 42 h 608"/>
                  <a:gd name="T108" fmla="*/ 128 w 1379"/>
                  <a:gd name="T109" fmla="*/ 42 h 608"/>
                  <a:gd name="T110" fmla="*/ 103 w 1379"/>
                  <a:gd name="T111" fmla="*/ 39 h 608"/>
                  <a:gd name="T112" fmla="*/ 64 w 1379"/>
                  <a:gd name="T113" fmla="*/ 31 h 608"/>
                  <a:gd name="T114" fmla="*/ 34 w 1379"/>
                  <a:gd name="T115" fmla="*/ 2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9"/>
                  <a:gd name="T175" fmla="*/ 0 h 608"/>
                  <a:gd name="T176" fmla="*/ 1379 w 1379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9" h="608">
                    <a:moveTo>
                      <a:pt x="132" y="128"/>
                    </a:moveTo>
                    <a:lnTo>
                      <a:pt x="130" y="142"/>
                    </a:lnTo>
                    <a:lnTo>
                      <a:pt x="127" y="156"/>
                    </a:lnTo>
                    <a:lnTo>
                      <a:pt x="122" y="169"/>
                    </a:lnTo>
                    <a:lnTo>
                      <a:pt x="115" y="182"/>
                    </a:lnTo>
                    <a:lnTo>
                      <a:pt x="108" y="194"/>
                    </a:lnTo>
                    <a:lnTo>
                      <a:pt x="100" y="205"/>
                    </a:lnTo>
                    <a:lnTo>
                      <a:pt x="90" y="216"/>
                    </a:lnTo>
                    <a:lnTo>
                      <a:pt x="81" y="227"/>
                    </a:lnTo>
                    <a:lnTo>
                      <a:pt x="60" y="248"/>
                    </a:lnTo>
                    <a:lnTo>
                      <a:pt x="38" y="269"/>
                    </a:lnTo>
                    <a:lnTo>
                      <a:pt x="28" y="281"/>
                    </a:lnTo>
                    <a:lnTo>
                      <a:pt x="18" y="292"/>
                    </a:lnTo>
                    <a:lnTo>
                      <a:pt x="8" y="304"/>
                    </a:lnTo>
                    <a:lnTo>
                      <a:pt x="0" y="317"/>
                    </a:lnTo>
                    <a:lnTo>
                      <a:pt x="12" y="327"/>
                    </a:lnTo>
                    <a:lnTo>
                      <a:pt x="24" y="337"/>
                    </a:lnTo>
                    <a:lnTo>
                      <a:pt x="32" y="347"/>
                    </a:lnTo>
                    <a:lnTo>
                      <a:pt x="40" y="355"/>
                    </a:lnTo>
                    <a:lnTo>
                      <a:pt x="45" y="365"/>
                    </a:lnTo>
                    <a:lnTo>
                      <a:pt x="49" y="373"/>
                    </a:lnTo>
                    <a:lnTo>
                      <a:pt x="52" y="382"/>
                    </a:lnTo>
                    <a:lnTo>
                      <a:pt x="54" y="392"/>
                    </a:lnTo>
                    <a:lnTo>
                      <a:pt x="56" y="413"/>
                    </a:lnTo>
                    <a:lnTo>
                      <a:pt x="56" y="437"/>
                    </a:lnTo>
                    <a:lnTo>
                      <a:pt x="56" y="465"/>
                    </a:lnTo>
                    <a:lnTo>
                      <a:pt x="57" y="500"/>
                    </a:lnTo>
                    <a:lnTo>
                      <a:pt x="70" y="496"/>
                    </a:lnTo>
                    <a:lnTo>
                      <a:pt x="81" y="491"/>
                    </a:lnTo>
                    <a:lnTo>
                      <a:pt x="91" y="489"/>
                    </a:lnTo>
                    <a:lnTo>
                      <a:pt x="100" y="488"/>
                    </a:lnTo>
                    <a:lnTo>
                      <a:pt x="106" y="488"/>
                    </a:lnTo>
                    <a:lnTo>
                      <a:pt x="112" y="488"/>
                    </a:lnTo>
                    <a:lnTo>
                      <a:pt x="117" y="489"/>
                    </a:lnTo>
                    <a:lnTo>
                      <a:pt x="123" y="491"/>
                    </a:lnTo>
                    <a:lnTo>
                      <a:pt x="131" y="497"/>
                    </a:lnTo>
                    <a:lnTo>
                      <a:pt x="139" y="501"/>
                    </a:lnTo>
                    <a:lnTo>
                      <a:pt x="145" y="503"/>
                    </a:lnTo>
                    <a:lnTo>
                      <a:pt x="150" y="505"/>
                    </a:lnTo>
                    <a:lnTo>
                      <a:pt x="156" y="506"/>
                    </a:lnTo>
                    <a:lnTo>
                      <a:pt x="165" y="507"/>
                    </a:lnTo>
                    <a:lnTo>
                      <a:pt x="183" y="507"/>
                    </a:lnTo>
                    <a:lnTo>
                      <a:pt x="203" y="507"/>
                    </a:lnTo>
                    <a:lnTo>
                      <a:pt x="224" y="508"/>
                    </a:lnTo>
                    <a:lnTo>
                      <a:pt x="244" y="510"/>
                    </a:lnTo>
                    <a:lnTo>
                      <a:pt x="254" y="512"/>
                    </a:lnTo>
                    <a:lnTo>
                      <a:pt x="263" y="515"/>
                    </a:lnTo>
                    <a:lnTo>
                      <a:pt x="272" y="517"/>
                    </a:lnTo>
                    <a:lnTo>
                      <a:pt x="281" y="520"/>
                    </a:lnTo>
                    <a:lnTo>
                      <a:pt x="288" y="524"/>
                    </a:lnTo>
                    <a:lnTo>
                      <a:pt x="297" y="528"/>
                    </a:lnTo>
                    <a:lnTo>
                      <a:pt x="303" y="532"/>
                    </a:lnTo>
                    <a:lnTo>
                      <a:pt x="309" y="539"/>
                    </a:lnTo>
                    <a:lnTo>
                      <a:pt x="310" y="532"/>
                    </a:lnTo>
                    <a:lnTo>
                      <a:pt x="311" y="525"/>
                    </a:lnTo>
                    <a:lnTo>
                      <a:pt x="314" y="516"/>
                    </a:lnTo>
                    <a:lnTo>
                      <a:pt x="317" y="505"/>
                    </a:lnTo>
                    <a:lnTo>
                      <a:pt x="321" y="495"/>
                    </a:lnTo>
                    <a:lnTo>
                      <a:pt x="326" y="483"/>
                    </a:lnTo>
                    <a:lnTo>
                      <a:pt x="332" y="473"/>
                    </a:lnTo>
                    <a:lnTo>
                      <a:pt x="340" y="462"/>
                    </a:lnTo>
                    <a:lnTo>
                      <a:pt x="348" y="454"/>
                    </a:lnTo>
                    <a:lnTo>
                      <a:pt x="358" y="446"/>
                    </a:lnTo>
                    <a:lnTo>
                      <a:pt x="362" y="443"/>
                    </a:lnTo>
                    <a:lnTo>
                      <a:pt x="368" y="441"/>
                    </a:lnTo>
                    <a:lnTo>
                      <a:pt x="373" y="440"/>
                    </a:lnTo>
                    <a:lnTo>
                      <a:pt x="379" y="439"/>
                    </a:lnTo>
                    <a:lnTo>
                      <a:pt x="385" y="438"/>
                    </a:lnTo>
                    <a:lnTo>
                      <a:pt x="391" y="439"/>
                    </a:lnTo>
                    <a:lnTo>
                      <a:pt x="399" y="440"/>
                    </a:lnTo>
                    <a:lnTo>
                      <a:pt x="406" y="443"/>
                    </a:lnTo>
                    <a:lnTo>
                      <a:pt x="412" y="446"/>
                    </a:lnTo>
                    <a:lnTo>
                      <a:pt x="421" y="451"/>
                    </a:lnTo>
                    <a:lnTo>
                      <a:pt x="428" y="456"/>
                    </a:lnTo>
                    <a:lnTo>
                      <a:pt x="436" y="462"/>
                    </a:lnTo>
                    <a:lnTo>
                      <a:pt x="451" y="473"/>
                    </a:lnTo>
                    <a:lnTo>
                      <a:pt x="465" y="481"/>
                    </a:lnTo>
                    <a:lnTo>
                      <a:pt x="477" y="487"/>
                    </a:lnTo>
                    <a:lnTo>
                      <a:pt x="489" y="490"/>
                    </a:lnTo>
                    <a:lnTo>
                      <a:pt x="499" y="492"/>
                    </a:lnTo>
                    <a:lnTo>
                      <a:pt x="510" y="494"/>
                    </a:lnTo>
                    <a:lnTo>
                      <a:pt x="518" y="492"/>
                    </a:lnTo>
                    <a:lnTo>
                      <a:pt x="527" y="490"/>
                    </a:lnTo>
                    <a:lnTo>
                      <a:pt x="534" y="488"/>
                    </a:lnTo>
                    <a:lnTo>
                      <a:pt x="540" y="484"/>
                    </a:lnTo>
                    <a:lnTo>
                      <a:pt x="546" y="481"/>
                    </a:lnTo>
                    <a:lnTo>
                      <a:pt x="552" y="477"/>
                    </a:lnTo>
                    <a:lnTo>
                      <a:pt x="561" y="468"/>
                    </a:lnTo>
                    <a:lnTo>
                      <a:pt x="570" y="462"/>
                    </a:lnTo>
                    <a:lnTo>
                      <a:pt x="573" y="475"/>
                    </a:lnTo>
                    <a:lnTo>
                      <a:pt x="578" y="486"/>
                    </a:lnTo>
                    <a:lnTo>
                      <a:pt x="583" y="497"/>
                    </a:lnTo>
                    <a:lnTo>
                      <a:pt x="588" y="508"/>
                    </a:lnTo>
                    <a:lnTo>
                      <a:pt x="601" y="529"/>
                    </a:lnTo>
                    <a:lnTo>
                      <a:pt x="614" y="549"/>
                    </a:lnTo>
                    <a:lnTo>
                      <a:pt x="626" y="567"/>
                    </a:lnTo>
                    <a:lnTo>
                      <a:pt x="639" y="584"/>
                    </a:lnTo>
                    <a:lnTo>
                      <a:pt x="649" y="597"/>
                    </a:lnTo>
                    <a:lnTo>
                      <a:pt x="658" y="608"/>
                    </a:lnTo>
                    <a:lnTo>
                      <a:pt x="672" y="592"/>
                    </a:lnTo>
                    <a:lnTo>
                      <a:pt x="685" y="574"/>
                    </a:lnTo>
                    <a:lnTo>
                      <a:pt x="698" y="556"/>
                    </a:lnTo>
                    <a:lnTo>
                      <a:pt x="708" y="539"/>
                    </a:lnTo>
                    <a:lnTo>
                      <a:pt x="718" y="520"/>
                    </a:lnTo>
                    <a:lnTo>
                      <a:pt x="728" y="503"/>
                    </a:lnTo>
                    <a:lnTo>
                      <a:pt x="738" y="487"/>
                    </a:lnTo>
                    <a:lnTo>
                      <a:pt x="748" y="473"/>
                    </a:lnTo>
                    <a:lnTo>
                      <a:pt x="753" y="466"/>
                    </a:lnTo>
                    <a:lnTo>
                      <a:pt x="758" y="460"/>
                    </a:lnTo>
                    <a:lnTo>
                      <a:pt x="764" y="456"/>
                    </a:lnTo>
                    <a:lnTo>
                      <a:pt x="769" y="451"/>
                    </a:lnTo>
                    <a:lnTo>
                      <a:pt x="775" y="447"/>
                    </a:lnTo>
                    <a:lnTo>
                      <a:pt x="781" y="444"/>
                    </a:lnTo>
                    <a:lnTo>
                      <a:pt x="788" y="442"/>
                    </a:lnTo>
                    <a:lnTo>
                      <a:pt x="795" y="441"/>
                    </a:lnTo>
                    <a:lnTo>
                      <a:pt x="802" y="441"/>
                    </a:lnTo>
                    <a:lnTo>
                      <a:pt x="810" y="442"/>
                    </a:lnTo>
                    <a:lnTo>
                      <a:pt x="818" y="445"/>
                    </a:lnTo>
                    <a:lnTo>
                      <a:pt x="827" y="448"/>
                    </a:lnTo>
                    <a:lnTo>
                      <a:pt x="836" y="453"/>
                    </a:lnTo>
                    <a:lnTo>
                      <a:pt x="845" y="459"/>
                    </a:lnTo>
                    <a:lnTo>
                      <a:pt x="856" y="466"/>
                    </a:lnTo>
                    <a:lnTo>
                      <a:pt x="866" y="475"/>
                    </a:lnTo>
                    <a:lnTo>
                      <a:pt x="877" y="460"/>
                    </a:lnTo>
                    <a:lnTo>
                      <a:pt x="887" y="446"/>
                    </a:lnTo>
                    <a:lnTo>
                      <a:pt x="899" y="434"/>
                    </a:lnTo>
                    <a:lnTo>
                      <a:pt x="910" y="423"/>
                    </a:lnTo>
                    <a:lnTo>
                      <a:pt x="923" y="413"/>
                    </a:lnTo>
                    <a:lnTo>
                      <a:pt x="936" y="403"/>
                    </a:lnTo>
                    <a:lnTo>
                      <a:pt x="949" y="395"/>
                    </a:lnTo>
                    <a:lnTo>
                      <a:pt x="962" y="387"/>
                    </a:lnTo>
                    <a:lnTo>
                      <a:pt x="977" y="380"/>
                    </a:lnTo>
                    <a:lnTo>
                      <a:pt x="990" y="374"/>
                    </a:lnTo>
                    <a:lnTo>
                      <a:pt x="1005" y="368"/>
                    </a:lnTo>
                    <a:lnTo>
                      <a:pt x="1020" y="364"/>
                    </a:lnTo>
                    <a:lnTo>
                      <a:pt x="1050" y="354"/>
                    </a:lnTo>
                    <a:lnTo>
                      <a:pt x="1081" y="348"/>
                    </a:lnTo>
                    <a:lnTo>
                      <a:pt x="1148" y="337"/>
                    </a:lnTo>
                    <a:lnTo>
                      <a:pt x="1216" y="327"/>
                    </a:lnTo>
                    <a:lnTo>
                      <a:pt x="1250" y="321"/>
                    </a:lnTo>
                    <a:lnTo>
                      <a:pt x="1285" y="313"/>
                    </a:lnTo>
                    <a:lnTo>
                      <a:pt x="1302" y="308"/>
                    </a:lnTo>
                    <a:lnTo>
                      <a:pt x="1320" y="304"/>
                    </a:lnTo>
                    <a:lnTo>
                      <a:pt x="1336" y="297"/>
                    </a:lnTo>
                    <a:lnTo>
                      <a:pt x="1354" y="291"/>
                    </a:lnTo>
                    <a:lnTo>
                      <a:pt x="1347" y="267"/>
                    </a:lnTo>
                    <a:lnTo>
                      <a:pt x="1343" y="249"/>
                    </a:lnTo>
                    <a:lnTo>
                      <a:pt x="1343" y="243"/>
                    </a:lnTo>
                    <a:lnTo>
                      <a:pt x="1343" y="237"/>
                    </a:lnTo>
                    <a:lnTo>
                      <a:pt x="1344" y="231"/>
                    </a:lnTo>
                    <a:lnTo>
                      <a:pt x="1345" y="226"/>
                    </a:lnTo>
                    <a:lnTo>
                      <a:pt x="1351" y="216"/>
                    </a:lnTo>
                    <a:lnTo>
                      <a:pt x="1358" y="203"/>
                    </a:lnTo>
                    <a:lnTo>
                      <a:pt x="1368" y="187"/>
                    </a:lnTo>
                    <a:lnTo>
                      <a:pt x="1379" y="165"/>
                    </a:lnTo>
                    <a:lnTo>
                      <a:pt x="1372" y="160"/>
                    </a:lnTo>
                    <a:lnTo>
                      <a:pt x="1364" y="156"/>
                    </a:lnTo>
                    <a:lnTo>
                      <a:pt x="1356" y="151"/>
                    </a:lnTo>
                    <a:lnTo>
                      <a:pt x="1348" y="146"/>
                    </a:lnTo>
                    <a:lnTo>
                      <a:pt x="1339" y="143"/>
                    </a:lnTo>
                    <a:lnTo>
                      <a:pt x="1331" y="139"/>
                    </a:lnTo>
                    <a:lnTo>
                      <a:pt x="1324" y="136"/>
                    </a:lnTo>
                    <a:lnTo>
                      <a:pt x="1316" y="134"/>
                    </a:lnTo>
                    <a:lnTo>
                      <a:pt x="1308" y="131"/>
                    </a:lnTo>
                    <a:lnTo>
                      <a:pt x="1299" y="129"/>
                    </a:lnTo>
                    <a:lnTo>
                      <a:pt x="1290" y="128"/>
                    </a:lnTo>
                    <a:lnTo>
                      <a:pt x="1282" y="128"/>
                    </a:lnTo>
                    <a:lnTo>
                      <a:pt x="1265" y="128"/>
                    </a:lnTo>
                    <a:lnTo>
                      <a:pt x="1248" y="128"/>
                    </a:lnTo>
                    <a:lnTo>
                      <a:pt x="1240" y="126"/>
                    </a:lnTo>
                    <a:lnTo>
                      <a:pt x="1231" y="124"/>
                    </a:lnTo>
                    <a:lnTo>
                      <a:pt x="1224" y="121"/>
                    </a:lnTo>
                    <a:lnTo>
                      <a:pt x="1217" y="117"/>
                    </a:lnTo>
                    <a:lnTo>
                      <a:pt x="1209" y="112"/>
                    </a:lnTo>
                    <a:lnTo>
                      <a:pt x="1202" y="104"/>
                    </a:lnTo>
                    <a:lnTo>
                      <a:pt x="1196" y="95"/>
                    </a:lnTo>
                    <a:lnTo>
                      <a:pt x="1189" y="82"/>
                    </a:lnTo>
                    <a:lnTo>
                      <a:pt x="1180" y="67"/>
                    </a:lnTo>
                    <a:lnTo>
                      <a:pt x="1171" y="52"/>
                    </a:lnTo>
                    <a:lnTo>
                      <a:pt x="1161" y="39"/>
                    </a:lnTo>
                    <a:lnTo>
                      <a:pt x="1152" y="30"/>
                    </a:lnTo>
                    <a:lnTo>
                      <a:pt x="1142" y="22"/>
                    </a:lnTo>
                    <a:lnTo>
                      <a:pt x="1132" y="15"/>
                    </a:lnTo>
                    <a:lnTo>
                      <a:pt x="1121" y="10"/>
                    </a:lnTo>
                    <a:lnTo>
                      <a:pt x="1110" y="6"/>
                    </a:lnTo>
                    <a:lnTo>
                      <a:pt x="1098" y="4"/>
                    </a:lnTo>
                    <a:lnTo>
                      <a:pt x="1087" y="2"/>
                    </a:lnTo>
                    <a:lnTo>
                      <a:pt x="1073" y="1"/>
                    </a:lnTo>
                    <a:lnTo>
                      <a:pt x="1059" y="0"/>
                    </a:lnTo>
                    <a:lnTo>
                      <a:pt x="1029" y="1"/>
                    </a:lnTo>
                    <a:lnTo>
                      <a:pt x="993" y="1"/>
                    </a:lnTo>
                    <a:lnTo>
                      <a:pt x="974" y="1"/>
                    </a:lnTo>
                    <a:lnTo>
                      <a:pt x="959" y="3"/>
                    </a:lnTo>
                    <a:lnTo>
                      <a:pt x="944" y="6"/>
                    </a:lnTo>
                    <a:lnTo>
                      <a:pt x="931" y="10"/>
                    </a:lnTo>
                    <a:lnTo>
                      <a:pt x="920" y="15"/>
                    </a:lnTo>
                    <a:lnTo>
                      <a:pt x="910" y="22"/>
                    </a:lnTo>
                    <a:lnTo>
                      <a:pt x="901" y="29"/>
                    </a:lnTo>
                    <a:lnTo>
                      <a:pt x="894" y="36"/>
                    </a:lnTo>
                    <a:lnTo>
                      <a:pt x="887" y="45"/>
                    </a:lnTo>
                    <a:lnTo>
                      <a:pt x="881" y="53"/>
                    </a:lnTo>
                    <a:lnTo>
                      <a:pt x="875" y="63"/>
                    </a:lnTo>
                    <a:lnTo>
                      <a:pt x="870" y="72"/>
                    </a:lnTo>
                    <a:lnTo>
                      <a:pt x="860" y="92"/>
                    </a:lnTo>
                    <a:lnTo>
                      <a:pt x="849" y="112"/>
                    </a:lnTo>
                    <a:lnTo>
                      <a:pt x="842" y="122"/>
                    </a:lnTo>
                    <a:lnTo>
                      <a:pt x="835" y="132"/>
                    </a:lnTo>
                    <a:lnTo>
                      <a:pt x="827" y="141"/>
                    </a:lnTo>
                    <a:lnTo>
                      <a:pt x="817" y="150"/>
                    </a:lnTo>
                    <a:lnTo>
                      <a:pt x="807" y="158"/>
                    </a:lnTo>
                    <a:lnTo>
                      <a:pt x="795" y="166"/>
                    </a:lnTo>
                    <a:lnTo>
                      <a:pt x="781" y="173"/>
                    </a:lnTo>
                    <a:lnTo>
                      <a:pt x="767" y="179"/>
                    </a:lnTo>
                    <a:lnTo>
                      <a:pt x="749" y="185"/>
                    </a:lnTo>
                    <a:lnTo>
                      <a:pt x="729" y="189"/>
                    </a:lnTo>
                    <a:lnTo>
                      <a:pt x="707" y="193"/>
                    </a:lnTo>
                    <a:lnTo>
                      <a:pt x="683" y="195"/>
                    </a:lnTo>
                    <a:lnTo>
                      <a:pt x="656" y="196"/>
                    </a:lnTo>
                    <a:lnTo>
                      <a:pt x="626" y="196"/>
                    </a:lnTo>
                    <a:lnTo>
                      <a:pt x="593" y="194"/>
                    </a:lnTo>
                    <a:lnTo>
                      <a:pt x="557" y="190"/>
                    </a:lnTo>
                    <a:lnTo>
                      <a:pt x="532" y="187"/>
                    </a:lnTo>
                    <a:lnTo>
                      <a:pt x="507" y="184"/>
                    </a:lnTo>
                    <a:lnTo>
                      <a:pt x="480" y="180"/>
                    </a:lnTo>
                    <a:lnTo>
                      <a:pt x="454" y="175"/>
                    </a:lnTo>
                    <a:lnTo>
                      <a:pt x="403" y="164"/>
                    </a:lnTo>
                    <a:lnTo>
                      <a:pt x="349" y="154"/>
                    </a:lnTo>
                    <a:lnTo>
                      <a:pt x="296" y="143"/>
                    </a:lnTo>
                    <a:lnTo>
                      <a:pt x="241" y="135"/>
                    </a:lnTo>
                    <a:lnTo>
                      <a:pt x="214" y="132"/>
                    </a:lnTo>
                    <a:lnTo>
                      <a:pt x="187" y="130"/>
                    </a:lnTo>
                    <a:lnTo>
                      <a:pt x="159" y="128"/>
                    </a:lnTo>
                    <a:lnTo>
                      <a:pt x="132" y="12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4718" y="2018"/>
                <a:ext cx="322" cy="324"/>
              </a:xfrm>
              <a:custGeom>
                <a:avLst/>
                <a:gdLst>
                  <a:gd name="T0" fmla="*/ 237 w 1494"/>
                  <a:gd name="T1" fmla="*/ 16 h 1467"/>
                  <a:gd name="T2" fmla="*/ 235 w 1494"/>
                  <a:gd name="T3" fmla="*/ 30 h 1467"/>
                  <a:gd name="T4" fmla="*/ 194 w 1494"/>
                  <a:gd name="T5" fmla="*/ 39 h 1467"/>
                  <a:gd name="T6" fmla="*/ 158 w 1494"/>
                  <a:gd name="T7" fmla="*/ 49 h 1467"/>
                  <a:gd name="T8" fmla="*/ 141 w 1494"/>
                  <a:gd name="T9" fmla="*/ 61 h 1467"/>
                  <a:gd name="T10" fmla="*/ 127 w 1494"/>
                  <a:gd name="T11" fmla="*/ 65 h 1467"/>
                  <a:gd name="T12" fmla="*/ 117 w 1494"/>
                  <a:gd name="T13" fmla="*/ 63 h 1467"/>
                  <a:gd name="T14" fmla="*/ 109 w 1494"/>
                  <a:gd name="T15" fmla="*/ 68 h 1467"/>
                  <a:gd name="T16" fmla="*/ 97 w 1494"/>
                  <a:gd name="T17" fmla="*/ 88 h 1467"/>
                  <a:gd name="T18" fmla="*/ 82 w 1494"/>
                  <a:gd name="T19" fmla="*/ 90 h 1467"/>
                  <a:gd name="T20" fmla="*/ 70 w 1494"/>
                  <a:gd name="T21" fmla="*/ 70 h 1467"/>
                  <a:gd name="T22" fmla="*/ 62 w 1494"/>
                  <a:gd name="T23" fmla="*/ 73 h 1467"/>
                  <a:gd name="T24" fmla="*/ 50 w 1494"/>
                  <a:gd name="T25" fmla="*/ 72 h 1467"/>
                  <a:gd name="T26" fmla="*/ 36 w 1494"/>
                  <a:gd name="T27" fmla="*/ 63 h 1467"/>
                  <a:gd name="T28" fmla="*/ 28 w 1494"/>
                  <a:gd name="T29" fmla="*/ 62 h 1467"/>
                  <a:gd name="T30" fmla="*/ 19 w 1494"/>
                  <a:gd name="T31" fmla="*/ 70 h 1467"/>
                  <a:gd name="T32" fmla="*/ 15 w 1494"/>
                  <a:gd name="T33" fmla="*/ 88 h 1467"/>
                  <a:gd name="T34" fmla="*/ 16 w 1494"/>
                  <a:gd name="T35" fmla="*/ 99 h 1467"/>
                  <a:gd name="T36" fmla="*/ 14 w 1494"/>
                  <a:gd name="T37" fmla="*/ 124 h 1467"/>
                  <a:gd name="T38" fmla="*/ 8 w 1494"/>
                  <a:gd name="T39" fmla="*/ 149 h 1467"/>
                  <a:gd name="T40" fmla="*/ 6 w 1494"/>
                  <a:gd name="T41" fmla="*/ 193 h 1467"/>
                  <a:gd name="T42" fmla="*/ 6 w 1494"/>
                  <a:gd name="T43" fmla="*/ 228 h 1467"/>
                  <a:gd name="T44" fmla="*/ 39 w 1494"/>
                  <a:gd name="T45" fmla="*/ 216 h 1467"/>
                  <a:gd name="T46" fmla="*/ 61 w 1494"/>
                  <a:gd name="T47" fmla="*/ 211 h 1467"/>
                  <a:gd name="T48" fmla="*/ 58 w 1494"/>
                  <a:gd name="T49" fmla="*/ 231 h 1467"/>
                  <a:gd name="T50" fmla="*/ 66 w 1494"/>
                  <a:gd name="T51" fmla="*/ 242 h 1467"/>
                  <a:gd name="T52" fmla="*/ 90 w 1494"/>
                  <a:gd name="T53" fmla="*/ 241 h 1467"/>
                  <a:gd name="T54" fmla="*/ 101 w 1494"/>
                  <a:gd name="T55" fmla="*/ 244 h 1467"/>
                  <a:gd name="T56" fmla="*/ 105 w 1494"/>
                  <a:gd name="T57" fmla="*/ 253 h 1467"/>
                  <a:gd name="T58" fmla="*/ 108 w 1494"/>
                  <a:gd name="T59" fmla="*/ 266 h 1467"/>
                  <a:gd name="T60" fmla="*/ 117 w 1494"/>
                  <a:gd name="T61" fmla="*/ 271 h 1467"/>
                  <a:gd name="T62" fmla="*/ 137 w 1494"/>
                  <a:gd name="T63" fmla="*/ 271 h 1467"/>
                  <a:gd name="T64" fmla="*/ 146 w 1494"/>
                  <a:gd name="T65" fmla="*/ 275 h 1467"/>
                  <a:gd name="T66" fmla="*/ 147 w 1494"/>
                  <a:gd name="T67" fmla="*/ 296 h 1467"/>
                  <a:gd name="T68" fmla="*/ 151 w 1494"/>
                  <a:gd name="T69" fmla="*/ 318 h 1467"/>
                  <a:gd name="T70" fmla="*/ 156 w 1494"/>
                  <a:gd name="T71" fmla="*/ 324 h 1467"/>
                  <a:gd name="T72" fmla="*/ 174 w 1494"/>
                  <a:gd name="T73" fmla="*/ 319 h 1467"/>
                  <a:gd name="T74" fmla="*/ 187 w 1494"/>
                  <a:gd name="T75" fmla="*/ 310 h 1467"/>
                  <a:gd name="T76" fmla="*/ 196 w 1494"/>
                  <a:gd name="T77" fmla="*/ 295 h 1467"/>
                  <a:gd name="T78" fmla="*/ 210 w 1494"/>
                  <a:gd name="T79" fmla="*/ 264 h 1467"/>
                  <a:gd name="T80" fmla="*/ 224 w 1494"/>
                  <a:gd name="T81" fmla="*/ 243 h 1467"/>
                  <a:gd name="T82" fmla="*/ 241 w 1494"/>
                  <a:gd name="T83" fmla="*/ 231 h 1467"/>
                  <a:gd name="T84" fmla="*/ 252 w 1494"/>
                  <a:gd name="T85" fmla="*/ 230 h 1467"/>
                  <a:gd name="T86" fmla="*/ 260 w 1494"/>
                  <a:gd name="T87" fmla="*/ 232 h 1467"/>
                  <a:gd name="T88" fmla="*/ 263 w 1494"/>
                  <a:gd name="T89" fmla="*/ 229 h 1467"/>
                  <a:gd name="T90" fmla="*/ 267 w 1494"/>
                  <a:gd name="T91" fmla="*/ 212 h 1467"/>
                  <a:gd name="T92" fmla="*/ 274 w 1494"/>
                  <a:gd name="T93" fmla="*/ 207 h 1467"/>
                  <a:gd name="T94" fmla="*/ 290 w 1494"/>
                  <a:gd name="T95" fmla="*/ 202 h 1467"/>
                  <a:gd name="T96" fmla="*/ 296 w 1494"/>
                  <a:gd name="T97" fmla="*/ 193 h 1467"/>
                  <a:gd name="T98" fmla="*/ 293 w 1494"/>
                  <a:gd name="T99" fmla="*/ 177 h 1467"/>
                  <a:gd name="T100" fmla="*/ 274 w 1494"/>
                  <a:gd name="T101" fmla="*/ 144 h 1467"/>
                  <a:gd name="T102" fmla="*/ 271 w 1494"/>
                  <a:gd name="T103" fmla="*/ 133 h 1467"/>
                  <a:gd name="T104" fmla="*/ 281 w 1494"/>
                  <a:gd name="T105" fmla="*/ 118 h 1467"/>
                  <a:gd name="T106" fmla="*/ 302 w 1494"/>
                  <a:gd name="T107" fmla="*/ 86 h 1467"/>
                  <a:gd name="T108" fmla="*/ 317 w 1494"/>
                  <a:gd name="T109" fmla="*/ 55 h 1467"/>
                  <a:gd name="T110" fmla="*/ 311 w 1494"/>
                  <a:gd name="T111" fmla="*/ 34 h 1467"/>
                  <a:gd name="T112" fmla="*/ 297 w 1494"/>
                  <a:gd name="T113" fmla="*/ 18 h 1467"/>
                  <a:gd name="T114" fmla="*/ 278 w 1494"/>
                  <a:gd name="T115" fmla="*/ 13 h 1467"/>
                  <a:gd name="T116" fmla="*/ 260 w 1494"/>
                  <a:gd name="T117" fmla="*/ 9 h 1467"/>
                  <a:gd name="T118" fmla="*/ 244 w 1494"/>
                  <a:gd name="T119" fmla="*/ 1 h 14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4"/>
                  <a:gd name="T181" fmla="*/ 0 h 1467"/>
                  <a:gd name="T182" fmla="*/ 1494 w 1494"/>
                  <a:gd name="T183" fmla="*/ 1467 h 14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4" h="1467">
                    <a:moveTo>
                      <a:pt x="1133" y="6"/>
                    </a:moveTo>
                    <a:lnTo>
                      <a:pt x="1122" y="28"/>
                    </a:lnTo>
                    <a:lnTo>
                      <a:pt x="1112" y="44"/>
                    </a:lnTo>
                    <a:lnTo>
                      <a:pt x="1105" y="57"/>
                    </a:lnTo>
                    <a:lnTo>
                      <a:pt x="1099" y="67"/>
                    </a:lnTo>
                    <a:lnTo>
                      <a:pt x="1098" y="72"/>
                    </a:lnTo>
                    <a:lnTo>
                      <a:pt x="1097" y="78"/>
                    </a:lnTo>
                    <a:lnTo>
                      <a:pt x="1097" y="84"/>
                    </a:lnTo>
                    <a:lnTo>
                      <a:pt x="1097" y="90"/>
                    </a:lnTo>
                    <a:lnTo>
                      <a:pt x="1101" y="108"/>
                    </a:lnTo>
                    <a:lnTo>
                      <a:pt x="1108" y="132"/>
                    </a:lnTo>
                    <a:lnTo>
                      <a:pt x="1090" y="138"/>
                    </a:lnTo>
                    <a:lnTo>
                      <a:pt x="1074" y="145"/>
                    </a:lnTo>
                    <a:lnTo>
                      <a:pt x="1056" y="149"/>
                    </a:lnTo>
                    <a:lnTo>
                      <a:pt x="1039" y="154"/>
                    </a:lnTo>
                    <a:lnTo>
                      <a:pt x="1004" y="162"/>
                    </a:lnTo>
                    <a:lnTo>
                      <a:pt x="970" y="168"/>
                    </a:lnTo>
                    <a:lnTo>
                      <a:pt x="902" y="178"/>
                    </a:lnTo>
                    <a:lnTo>
                      <a:pt x="835" y="189"/>
                    </a:lnTo>
                    <a:lnTo>
                      <a:pt x="804" y="195"/>
                    </a:lnTo>
                    <a:lnTo>
                      <a:pt x="774" y="205"/>
                    </a:lnTo>
                    <a:lnTo>
                      <a:pt x="759" y="209"/>
                    </a:lnTo>
                    <a:lnTo>
                      <a:pt x="744" y="215"/>
                    </a:lnTo>
                    <a:lnTo>
                      <a:pt x="731" y="221"/>
                    </a:lnTo>
                    <a:lnTo>
                      <a:pt x="716" y="228"/>
                    </a:lnTo>
                    <a:lnTo>
                      <a:pt x="703" y="236"/>
                    </a:lnTo>
                    <a:lnTo>
                      <a:pt x="690" y="244"/>
                    </a:lnTo>
                    <a:lnTo>
                      <a:pt x="677" y="254"/>
                    </a:lnTo>
                    <a:lnTo>
                      <a:pt x="664" y="264"/>
                    </a:lnTo>
                    <a:lnTo>
                      <a:pt x="653" y="275"/>
                    </a:lnTo>
                    <a:lnTo>
                      <a:pt x="641" y="287"/>
                    </a:lnTo>
                    <a:lnTo>
                      <a:pt x="631" y="301"/>
                    </a:lnTo>
                    <a:lnTo>
                      <a:pt x="620" y="316"/>
                    </a:lnTo>
                    <a:lnTo>
                      <a:pt x="610" y="307"/>
                    </a:lnTo>
                    <a:lnTo>
                      <a:pt x="599" y="300"/>
                    </a:lnTo>
                    <a:lnTo>
                      <a:pt x="590" y="294"/>
                    </a:lnTo>
                    <a:lnTo>
                      <a:pt x="581" y="289"/>
                    </a:lnTo>
                    <a:lnTo>
                      <a:pt x="572" y="286"/>
                    </a:lnTo>
                    <a:lnTo>
                      <a:pt x="564" y="283"/>
                    </a:lnTo>
                    <a:lnTo>
                      <a:pt x="556" y="282"/>
                    </a:lnTo>
                    <a:lnTo>
                      <a:pt x="549" y="282"/>
                    </a:lnTo>
                    <a:lnTo>
                      <a:pt x="542" y="283"/>
                    </a:lnTo>
                    <a:lnTo>
                      <a:pt x="535" y="285"/>
                    </a:lnTo>
                    <a:lnTo>
                      <a:pt x="529" y="288"/>
                    </a:lnTo>
                    <a:lnTo>
                      <a:pt x="523" y="292"/>
                    </a:lnTo>
                    <a:lnTo>
                      <a:pt x="518" y="297"/>
                    </a:lnTo>
                    <a:lnTo>
                      <a:pt x="512" y="301"/>
                    </a:lnTo>
                    <a:lnTo>
                      <a:pt x="507" y="307"/>
                    </a:lnTo>
                    <a:lnTo>
                      <a:pt x="502" y="314"/>
                    </a:lnTo>
                    <a:lnTo>
                      <a:pt x="492" y="328"/>
                    </a:lnTo>
                    <a:lnTo>
                      <a:pt x="482" y="344"/>
                    </a:lnTo>
                    <a:lnTo>
                      <a:pt x="472" y="361"/>
                    </a:lnTo>
                    <a:lnTo>
                      <a:pt x="462" y="380"/>
                    </a:lnTo>
                    <a:lnTo>
                      <a:pt x="452" y="397"/>
                    </a:lnTo>
                    <a:lnTo>
                      <a:pt x="439" y="415"/>
                    </a:lnTo>
                    <a:lnTo>
                      <a:pt x="426" y="433"/>
                    </a:lnTo>
                    <a:lnTo>
                      <a:pt x="412" y="449"/>
                    </a:lnTo>
                    <a:lnTo>
                      <a:pt x="403" y="438"/>
                    </a:lnTo>
                    <a:lnTo>
                      <a:pt x="393" y="425"/>
                    </a:lnTo>
                    <a:lnTo>
                      <a:pt x="380" y="408"/>
                    </a:lnTo>
                    <a:lnTo>
                      <a:pt x="368" y="390"/>
                    </a:lnTo>
                    <a:lnTo>
                      <a:pt x="355" y="370"/>
                    </a:lnTo>
                    <a:lnTo>
                      <a:pt x="342" y="349"/>
                    </a:lnTo>
                    <a:lnTo>
                      <a:pt x="337" y="338"/>
                    </a:lnTo>
                    <a:lnTo>
                      <a:pt x="332" y="327"/>
                    </a:lnTo>
                    <a:lnTo>
                      <a:pt x="327" y="316"/>
                    </a:lnTo>
                    <a:lnTo>
                      <a:pt x="324" y="303"/>
                    </a:lnTo>
                    <a:lnTo>
                      <a:pt x="315" y="309"/>
                    </a:lnTo>
                    <a:lnTo>
                      <a:pt x="306" y="318"/>
                    </a:lnTo>
                    <a:lnTo>
                      <a:pt x="300" y="322"/>
                    </a:lnTo>
                    <a:lnTo>
                      <a:pt x="294" y="325"/>
                    </a:lnTo>
                    <a:lnTo>
                      <a:pt x="288" y="329"/>
                    </a:lnTo>
                    <a:lnTo>
                      <a:pt x="281" y="331"/>
                    </a:lnTo>
                    <a:lnTo>
                      <a:pt x="272" y="333"/>
                    </a:lnTo>
                    <a:lnTo>
                      <a:pt x="264" y="335"/>
                    </a:lnTo>
                    <a:lnTo>
                      <a:pt x="253" y="333"/>
                    </a:lnTo>
                    <a:lnTo>
                      <a:pt x="243" y="331"/>
                    </a:lnTo>
                    <a:lnTo>
                      <a:pt x="231" y="328"/>
                    </a:lnTo>
                    <a:lnTo>
                      <a:pt x="219" y="322"/>
                    </a:lnTo>
                    <a:lnTo>
                      <a:pt x="205" y="314"/>
                    </a:lnTo>
                    <a:lnTo>
                      <a:pt x="190" y="303"/>
                    </a:lnTo>
                    <a:lnTo>
                      <a:pt x="182" y="297"/>
                    </a:lnTo>
                    <a:lnTo>
                      <a:pt x="175" y="292"/>
                    </a:lnTo>
                    <a:lnTo>
                      <a:pt x="167" y="287"/>
                    </a:lnTo>
                    <a:lnTo>
                      <a:pt x="160" y="284"/>
                    </a:lnTo>
                    <a:lnTo>
                      <a:pt x="153" y="282"/>
                    </a:lnTo>
                    <a:lnTo>
                      <a:pt x="146" y="281"/>
                    </a:lnTo>
                    <a:lnTo>
                      <a:pt x="140" y="280"/>
                    </a:lnTo>
                    <a:lnTo>
                      <a:pt x="134" y="281"/>
                    </a:lnTo>
                    <a:lnTo>
                      <a:pt x="128" y="282"/>
                    </a:lnTo>
                    <a:lnTo>
                      <a:pt x="123" y="284"/>
                    </a:lnTo>
                    <a:lnTo>
                      <a:pt x="118" y="286"/>
                    </a:lnTo>
                    <a:lnTo>
                      <a:pt x="113" y="289"/>
                    </a:lnTo>
                    <a:lnTo>
                      <a:pt x="104" y="298"/>
                    </a:lnTo>
                    <a:lnTo>
                      <a:pt x="96" y="307"/>
                    </a:lnTo>
                    <a:lnTo>
                      <a:pt x="90" y="319"/>
                    </a:lnTo>
                    <a:lnTo>
                      <a:pt x="83" y="330"/>
                    </a:lnTo>
                    <a:lnTo>
                      <a:pt x="78" y="342"/>
                    </a:lnTo>
                    <a:lnTo>
                      <a:pt x="74" y="354"/>
                    </a:lnTo>
                    <a:lnTo>
                      <a:pt x="68" y="376"/>
                    </a:lnTo>
                    <a:lnTo>
                      <a:pt x="63" y="392"/>
                    </a:lnTo>
                    <a:lnTo>
                      <a:pt x="68" y="397"/>
                    </a:lnTo>
                    <a:lnTo>
                      <a:pt x="71" y="404"/>
                    </a:lnTo>
                    <a:lnTo>
                      <a:pt x="73" y="411"/>
                    </a:lnTo>
                    <a:lnTo>
                      <a:pt x="75" y="419"/>
                    </a:lnTo>
                    <a:lnTo>
                      <a:pt x="76" y="429"/>
                    </a:lnTo>
                    <a:lnTo>
                      <a:pt x="76" y="439"/>
                    </a:lnTo>
                    <a:lnTo>
                      <a:pt x="76" y="450"/>
                    </a:lnTo>
                    <a:lnTo>
                      <a:pt x="76" y="461"/>
                    </a:lnTo>
                    <a:lnTo>
                      <a:pt x="76" y="479"/>
                    </a:lnTo>
                    <a:lnTo>
                      <a:pt x="75" y="496"/>
                    </a:lnTo>
                    <a:lnTo>
                      <a:pt x="73" y="513"/>
                    </a:lnTo>
                    <a:lnTo>
                      <a:pt x="71" y="529"/>
                    </a:lnTo>
                    <a:lnTo>
                      <a:pt x="64" y="560"/>
                    </a:lnTo>
                    <a:lnTo>
                      <a:pt x="57" y="589"/>
                    </a:lnTo>
                    <a:lnTo>
                      <a:pt x="51" y="616"/>
                    </a:lnTo>
                    <a:lnTo>
                      <a:pt x="44" y="641"/>
                    </a:lnTo>
                    <a:lnTo>
                      <a:pt x="41" y="652"/>
                    </a:lnTo>
                    <a:lnTo>
                      <a:pt x="40" y="663"/>
                    </a:lnTo>
                    <a:lnTo>
                      <a:pt x="39" y="673"/>
                    </a:lnTo>
                    <a:lnTo>
                      <a:pt x="38" y="683"/>
                    </a:lnTo>
                    <a:lnTo>
                      <a:pt x="38" y="704"/>
                    </a:lnTo>
                    <a:lnTo>
                      <a:pt x="38" y="735"/>
                    </a:lnTo>
                    <a:lnTo>
                      <a:pt x="36" y="775"/>
                    </a:lnTo>
                    <a:lnTo>
                      <a:pt x="34" y="822"/>
                    </a:lnTo>
                    <a:lnTo>
                      <a:pt x="29" y="874"/>
                    </a:lnTo>
                    <a:lnTo>
                      <a:pt x="22" y="928"/>
                    </a:lnTo>
                    <a:lnTo>
                      <a:pt x="18" y="956"/>
                    </a:lnTo>
                    <a:lnTo>
                      <a:pt x="13" y="984"/>
                    </a:lnTo>
                    <a:lnTo>
                      <a:pt x="7" y="1011"/>
                    </a:lnTo>
                    <a:lnTo>
                      <a:pt x="0" y="1037"/>
                    </a:lnTo>
                    <a:lnTo>
                      <a:pt x="27" y="1031"/>
                    </a:lnTo>
                    <a:lnTo>
                      <a:pt x="51" y="1025"/>
                    </a:lnTo>
                    <a:lnTo>
                      <a:pt x="73" y="1018"/>
                    </a:lnTo>
                    <a:lnTo>
                      <a:pt x="94" y="1011"/>
                    </a:lnTo>
                    <a:lnTo>
                      <a:pt x="132" y="997"/>
                    </a:lnTo>
                    <a:lnTo>
                      <a:pt x="166" y="985"/>
                    </a:lnTo>
                    <a:lnTo>
                      <a:pt x="183" y="978"/>
                    </a:lnTo>
                    <a:lnTo>
                      <a:pt x="199" y="973"/>
                    </a:lnTo>
                    <a:lnTo>
                      <a:pt x="215" y="968"/>
                    </a:lnTo>
                    <a:lnTo>
                      <a:pt x="232" y="964"/>
                    </a:lnTo>
                    <a:lnTo>
                      <a:pt x="249" y="960"/>
                    </a:lnTo>
                    <a:lnTo>
                      <a:pt x="266" y="958"/>
                    </a:lnTo>
                    <a:lnTo>
                      <a:pt x="285" y="955"/>
                    </a:lnTo>
                    <a:lnTo>
                      <a:pt x="305" y="955"/>
                    </a:lnTo>
                    <a:lnTo>
                      <a:pt x="297" y="975"/>
                    </a:lnTo>
                    <a:lnTo>
                      <a:pt x="289" y="994"/>
                    </a:lnTo>
                    <a:lnTo>
                      <a:pt x="282" y="1011"/>
                    </a:lnTo>
                    <a:lnTo>
                      <a:pt x="274" y="1028"/>
                    </a:lnTo>
                    <a:lnTo>
                      <a:pt x="267" y="1045"/>
                    </a:lnTo>
                    <a:lnTo>
                      <a:pt x="262" y="1062"/>
                    </a:lnTo>
                    <a:lnTo>
                      <a:pt x="256" y="1080"/>
                    </a:lnTo>
                    <a:lnTo>
                      <a:pt x="253" y="1100"/>
                    </a:lnTo>
                    <a:lnTo>
                      <a:pt x="266" y="1100"/>
                    </a:lnTo>
                    <a:lnTo>
                      <a:pt x="284" y="1099"/>
                    </a:lnTo>
                    <a:lnTo>
                      <a:pt x="305" y="1097"/>
                    </a:lnTo>
                    <a:lnTo>
                      <a:pt x="327" y="1094"/>
                    </a:lnTo>
                    <a:lnTo>
                      <a:pt x="350" y="1092"/>
                    </a:lnTo>
                    <a:lnTo>
                      <a:pt x="372" y="1090"/>
                    </a:lnTo>
                    <a:lnTo>
                      <a:pt x="391" y="1089"/>
                    </a:lnTo>
                    <a:lnTo>
                      <a:pt x="405" y="1088"/>
                    </a:lnTo>
                    <a:lnTo>
                      <a:pt x="418" y="1089"/>
                    </a:lnTo>
                    <a:lnTo>
                      <a:pt x="429" y="1090"/>
                    </a:lnTo>
                    <a:lnTo>
                      <a:pt x="440" y="1092"/>
                    </a:lnTo>
                    <a:lnTo>
                      <a:pt x="448" y="1094"/>
                    </a:lnTo>
                    <a:lnTo>
                      <a:pt x="456" y="1097"/>
                    </a:lnTo>
                    <a:lnTo>
                      <a:pt x="462" y="1101"/>
                    </a:lnTo>
                    <a:lnTo>
                      <a:pt x="467" y="1105"/>
                    </a:lnTo>
                    <a:lnTo>
                      <a:pt x="472" y="1111"/>
                    </a:lnTo>
                    <a:lnTo>
                      <a:pt x="476" y="1116"/>
                    </a:lnTo>
                    <a:lnTo>
                      <a:pt x="479" y="1121"/>
                    </a:lnTo>
                    <a:lnTo>
                      <a:pt x="481" y="1127"/>
                    </a:lnTo>
                    <a:lnTo>
                      <a:pt x="483" y="1134"/>
                    </a:lnTo>
                    <a:lnTo>
                      <a:pt x="486" y="1146"/>
                    </a:lnTo>
                    <a:lnTo>
                      <a:pt x="488" y="1160"/>
                    </a:lnTo>
                    <a:lnTo>
                      <a:pt x="490" y="1174"/>
                    </a:lnTo>
                    <a:lnTo>
                      <a:pt x="493" y="1186"/>
                    </a:lnTo>
                    <a:lnTo>
                      <a:pt x="496" y="1192"/>
                    </a:lnTo>
                    <a:lnTo>
                      <a:pt x="499" y="1198"/>
                    </a:lnTo>
                    <a:lnTo>
                      <a:pt x="502" y="1203"/>
                    </a:lnTo>
                    <a:lnTo>
                      <a:pt x="506" y="1208"/>
                    </a:lnTo>
                    <a:lnTo>
                      <a:pt x="511" y="1212"/>
                    </a:lnTo>
                    <a:lnTo>
                      <a:pt x="517" y="1217"/>
                    </a:lnTo>
                    <a:lnTo>
                      <a:pt x="524" y="1220"/>
                    </a:lnTo>
                    <a:lnTo>
                      <a:pt x="531" y="1223"/>
                    </a:lnTo>
                    <a:lnTo>
                      <a:pt x="541" y="1225"/>
                    </a:lnTo>
                    <a:lnTo>
                      <a:pt x="551" y="1227"/>
                    </a:lnTo>
                    <a:lnTo>
                      <a:pt x="563" y="1227"/>
                    </a:lnTo>
                    <a:lnTo>
                      <a:pt x="576" y="1227"/>
                    </a:lnTo>
                    <a:lnTo>
                      <a:pt x="597" y="1227"/>
                    </a:lnTo>
                    <a:lnTo>
                      <a:pt x="617" y="1227"/>
                    </a:lnTo>
                    <a:lnTo>
                      <a:pt x="635" y="1227"/>
                    </a:lnTo>
                    <a:lnTo>
                      <a:pt x="652" y="1229"/>
                    </a:lnTo>
                    <a:lnTo>
                      <a:pt x="658" y="1231"/>
                    </a:lnTo>
                    <a:lnTo>
                      <a:pt x="664" y="1233"/>
                    </a:lnTo>
                    <a:lnTo>
                      <a:pt x="671" y="1236"/>
                    </a:lnTo>
                    <a:lnTo>
                      <a:pt x="675" y="1241"/>
                    </a:lnTo>
                    <a:lnTo>
                      <a:pt x="679" y="1245"/>
                    </a:lnTo>
                    <a:lnTo>
                      <a:pt x="681" y="1251"/>
                    </a:lnTo>
                    <a:lnTo>
                      <a:pt x="683" y="1257"/>
                    </a:lnTo>
                    <a:lnTo>
                      <a:pt x="684" y="1265"/>
                    </a:lnTo>
                    <a:lnTo>
                      <a:pt x="683" y="1285"/>
                    </a:lnTo>
                    <a:lnTo>
                      <a:pt x="682" y="1311"/>
                    </a:lnTo>
                    <a:lnTo>
                      <a:pt x="683" y="1342"/>
                    </a:lnTo>
                    <a:lnTo>
                      <a:pt x="684" y="1376"/>
                    </a:lnTo>
                    <a:lnTo>
                      <a:pt x="686" y="1393"/>
                    </a:lnTo>
                    <a:lnTo>
                      <a:pt x="690" y="1408"/>
                    </a:lnTo>
                    <a:lnTo>
                      <a:pt x="693" y="1423"/>
                    </a:lnTo>
                    <a:lnTo>
                      <a:pt x="697" y="1436"/>
                    </a:lnTo>
                    <a:lnTo>
                      <a:pt x="700" y="1442"/>
                    </a:lnTo>
                    <a:lnTo>
                      <a:pt x="703" y="1447"/>
                    </a:lnTo>
                    <a:lnTo>
                      <a:pt x="706" y="1453"/>
                    </a:lnTo>
                    <a:lnTo>
                      <a:pt x="710" y="1457"/>
                    </a:lnTo>
                    <a:lnTo>
                      <a:pt x="714" y="1461"/>
                    </a:lnTo>
                    <a:lnTo>
                      <a:pt x="718" y="1464"/>
                    </a:lnTo>
                    <a:lnTo>
                      <a:pt x="723" y="1466"/>
                    </a:lnTo>
                    <a:lnTo>
                      <a:pt x="728" y="1467"/>
                    </a:lnTo>
                    <a:lnTo>
                      <a:pt x="746" y="1464"/>
                    </a:lnTo>
                    <a:lnTo>
                      <a:pt x="763" y="1460"/>
                    </a:lnTo>
                    <a:lnTo>
                      <a:pt x="779" y="1455"/>
                    </a:lnTo>
                    <a:lnTo>
                      <a:pt x="793" y="1449"/>
                    </a:lnTo>
                    <a:lnTo>
                      <a:pt x="807" y="1444"/>
                    </a:lnTo>
                    <a:lnTo>
                      <a:pt x="820" y="1438"/>
                    </a:lnTo>
                    <a:lnTo>
                      <a:pt x="831" y="1432"/>
                    </a:lnTo>
                    <a:lnTo>
                      <a:pt x="842" y="1424"/>
                    </a:lnTo>
                    <a:lnTo>
                      <a:pt x="851" y="1418"/>
                    </a:lnTo>
                    <a:lnTo>
                      <a:pt x="861" y="1410"/>
                    </a:lnTo>
                    <a:lnTo>
                      <a:pt x="868" y="1402"/>
                    </a:lnTo>
                    <a:lnTo>
                      <a:pt x="876" y="1394"/>
                    </a:lnTo>
                    <a:lnTo>
                      <a:pt x="883" y="1384"/>
                    </a:lnTo>
                    <a:lnTo>
                      <a:pt x="889" y="1376"/>
                    </a:lnTo>
                    <a:lnTo>
                      <a:pt x="895" y="1367"/>
                    </a:lnTo>
                    <a:lnTo>
                      <a:pt x="900" y="1357"/>
                    </a:lnTo>
                    <a:lnTo>
                      <a:pt x="911" y="1337"/>
                    </a:lnTo>
                    <a:lnTo>
                      <a:pt x="920" y="1315"/>
                    </a:lnTo>
                    <a:lnTo>
                      <a:pt x="929" y="1293"/>
                    </a:lnTo>
                    <a:lnTo>
                      <a:pt x="938" y="1270"/>
                    </a:lnTo>
                    <a:lnTo>
                      <a:pt x="948" y="1246"/>
                    </a:lnTo>
                    <a:lnTo>
                      <a:pt x="959" y="1222"/>
                    </a:lnTo>
                    <a:lnTo>
                      <a:pt x="973" y="1196"/>
                    </a:lnTo>
                    <a:lnTo>
                      <a:pt x="988" y="1170"/>
                    </a:lnTo>
                    <a:lnTo>
                      <a:pt x="997" y="1155"/>
                    </a:lnTo>
                    <a:lnTo>
                      <a:pt x="1007" y="1140"/>
                    </a:lnTo>
                    <a:lnTo>
                      <a:pt x="1018" y="1125"/>
                    </a:lnTo>
                    <a:lnTo>
                      <a:pt x="1028" y="1112"/>
                    </a:lnTo>
                    <a:lnTo>
                      <a:pt x="1039" y="1098"/>
                    </a:lnTo>
                    <a:lnTo>
                      <a:pt x="1050" y="1087"/>
                    </a:lnTo>
                    <a:lnTo>
                      <a:pt x="1063" y="1075"/>
                    </a:lnTo>
                    <a:lnTo>
                      <a:pt x="1076" y="1066"/>
                    </a:lnTo>
                    <a:lnTo>
                      <a:pt x="1088" y="1056"/>
                    </a:lnTo>
                    <a:lnTo>
                      <a:pt x="1102" y="1050"/>
                    </a:lnTo>
                    <a:lnTo>
                      <a:pt x="1117" y="1045"/>
                    </a:lnTo>
                    <a:lnTo>
                      <a:pt x="1131" y="1041"/>
                    </a:lnTo>
                    <a:lnTo>
                      <a:pt x="1139" y="1040"/>
                    </a:lnTo>
                    <a:lnTo>
                      <a:pt x="1146" y="1040"/>
                    </a:lnTo>
                    <a:lnTo>
                      <a:pt x="1154" y="1040"/>
                    </a:lnTo>
                    <a:lnTo>
                      <a:pt x="1163" y="1041"/>
                    </a:lnTo>
                    <a:lnTo>
                      <a:pt x="1170" y="1042"/>
                    </a:lnTo>
                    <a:lnTo>
                      <a:pt x="1180" y="1045"/>
                    </a:lnTo>
                    <a:lnTo>
                      <a:pt x="1188" y="1047"/>
                    </a:lnTo>
                    <a:lnTo>
                      <a:pt x="1196" y="1050"/>
                    </a:lnTo>
                    <a:lnTo>
                      <a:pt x="1200" y="1052"/>
                    </a:lnTo>
                    <a:lnTo>
                      <a:pt x="1204" y="1052"/>
                    </a:lnTo>
                    <a:lnTo>
                      <a:pt x="1207" y="1052"/>
                    </a:lnTo>
                    <a:lnTo>
                      <a:pt x="1210" y="1052"/>
                    </a:lnTo>
                    <a:lnTo>
                      <a:pt x="1213" y="1051"/>
                    </a:lnTo>
                    <a:lnTo>
                      <a:pt x="1215" y="1049"/>
                    </a:lnTo>
                    <a:lnTo>
                      <a:pt x="1217" y="1047"/>
                    </a:lnTo>
                    <a:lnTo>
                      <a:pt x="1218" y="1044"/>
                    </a:lnTo>
                    <a:lnTo>
                      <a:pt x="1221" y="1037"/>
                    </a:lnTo>
                    <a:lnTo>
                      <a:pt x="1225" y="1029"/>
                    </a:lnTo>
                    <a:lnTo>
                      <a:pt x="1227" y="1020"/>
                    </a:lnTo>
                    <a:lnTo>
                      <a:pt x="1228" y="1010"/>
                    </a:lnTo>
                    <a:lnTo>
                      <a:pt x="1232" y="990"/>
                    </a:lnTo>
                    <a:lnTo>
                      <a:pt x="1237" y="970"/>
                    </a:lnTo>
                    <a:lnTo>
                      <a:pt x="1241" y="961"/>
                    </a:lnTo>
                    <a:lnTo>
                      <a:pt x="1247" y="953"/>
                    </a:lnTo>
                    <a:lnTo>
                      <a:pt x="1249" y="950"/>
                    </a:lnTo>
                    <a:lnTo>
                      <a:pt x="1252" y="947"/>
                    </a:lnTo>
                    <a:lnTo>
                      <a:pt x="1256" y="945"/>
                    </a:lnTo>
                    <a:lnTo>
                      <a:pt x="1260" y="943"/>
                    </a:lnTo>
                    <a:lnTo>
                      <a:pt x="1270" y="938"/>
                    </a:lnTo>
                    <a:lnTo>
                      <a:pt x="1279" y="934"/>
                    </a:lnTo>
                    <a:lnTo>
                      <a:pt x="1289" y="931"/>
                    </a:lnTo>
                    <a:lnTo>
                      <a:pt x="1299" y="929"/>
                    </a:lnTo>
                    <a:lnTo>
                      <a:pt x="1318" y="924"/>
                    </a:lnTo>
                    <a:lnTo>
                      <a:pt x="1336" y="918"/>
                    </a:lnTo>
                    <a:lnTo>
                      <a:pt x="1344" y="915"/>
                    </a:lnTo>
                    <a:lnTo>
                      <a:pt x="1351" y="910"/>
                    </a:lnTo>
                    <a:lnTo>
                      <a:pt x="1358" y="905"/>
                    </a:lnTo>
                    <a:lnTo>
                      <a:pt x="1363" y="899"/>
                    </a:lnTo>
                    <a:lnTo>
                      <a:pt x="1367" y="891"/>
                    </a:lnTo>
                    <a:lnTo>
                      <a:pt x="1370" y="883"/>
                    </a:lnTo>
                    <a:lnTo>
                      <a:pt x="1373" y="873"/>
                    </a:lnTo>
                    <a:lnTo>
                      <a:pt x="1374" y="860"/>
                    </a:lnTo>
                    <a:lnTo>
                      <a:pt x="1374" y="851"/>
                    </a:lnTo>
                    <a:lnTo>
                      <a:pt x="1371" y="841"/>
                    </a:lnTo>
                    <a:lnTo>
                      <a:pt x="1369" y="832"/>
                    </a:lnTo>
                    <a:lnTo>
                      <a:pt x="1366" y="821"/>
                    </a:lnTo>
                    <a:lnTo>
                      <a:pt x="1359" y="801"/>
                    </a:lnTo>
                    <a:lnTo>
                      <a:pt x="1348" y="781"/>
                    </a:lnTo>
                    <a:lnTo>
                      <a:pt x="1323" y="741"/>
                    </a:lnTo>
                    <a:lnTo>
                      <a:pt x="1298" y="702"/>
                    </a:lnTo>
                    <a:lnTo>
                      <a:pt x="1285" y="683"/>
                    </a:lnTo>
                    <a:lnTo>
                      <a:pt x="1275" y="664"/>
                    </a:lnTo>
                    <a:lnTo>
                      <a:pt x="1271" y="654"/>
                    </a:lnTo>
                    <a:lnTo>
                      <a:pt x="1268" y="645"/>
                    </a:lnTo>
                    <a:lnTo>
                      <a:pt x="1263" y="636"/>
                    </a:lnTo>
                    <a:lnTo>
                      <a:pt x="1261" y="627"/>
                    </a:lnTo>
                    <a:lnTo>
                      <a:pt x="1260" y="619"/>
                    </a:lnTo>
                    <a:lnTo>
                      <a:pt x="1259" y="609"/>
                    </a:lnTo>
                    <a:lnTo>
                      <a:pt x="1259" y="601"/>
                    </a:lnTo>
                    <a:lnTo>
                      <a:pt x="1261" y="594"/>
                    </a:lnTo>
                    <a:lnTo>
                      <a:pt x="1263" y="585"/>
                    </a:lnTo>
                    <a:lnTo>
                      <a:pt x="1268" y="578"/>
                    </a:lnTo>
                    <a:lnTo>
                      <a:pt x="1273" y="571"/>
                    </a:lnTo>
                    <a:lnTo>
                      <a:pt x="1279" y="563"/>
                    </a:lnTo>
                    <a:lnTo>
                      <a:pt x="1304" y="536"/>
                    </a:lnTo>
                    <a:lnTo>
                      <a:pt x="1326" y="510"/>
                    </a:lnTo>
                    <a:lnTo>
                      <a:pt x="1345" y="483"/>
                    </a:lnTo>
                    <a:lnTo>
                      <a:pt x="1362" y="458"/>
                    </a:lnTo>
                    <a:lnTo>
                      <a:pt x="1377" y="434"/>
                    </a:lnTo>
                    <a:lnTo>
                      <a:pt x="1389" y="411"/>
                    </a:lnTo>
                    <a:lnTo>
                      <a:pt x="1400" y="388"/>
                    </a:lnTo>
                    <a:lnTo>
                      <a:pt x="1410" y="367"/>
                    </a:lnTo>
                    <a:lnTo>
                      <a:pt x="1428" y="326"/>
                    </a:lnTo>
                    <a:lnTo>
                      <a:pt x="1446" y="288"/>
                    </a:lnTo>
                    <a:lnTo>
                      <a:pt x="1456" y="272"/>
                    </a:lnTo>
                    <a:lnTo>
                      <a:pt x="1467" y="256"/>
                    </a:lnTo>
                    <a:lnTo>
                      <a:pt x="1473" y="249"/>
                    </a:lnTo>
                    <a:lnTo>
                      <a:pt x="1480" y="241"/>
                    </a:lnTo>
                    <a:lnTo>
                      <a:pt x="1487" y="234"/>
                    </a:lnTo>
                    <a:lnTo>
                      <a:pt x="1494" y="228"/>
                    </a:lnTo>
                    <a:lnTo>
                      <a:pt x="1475" y="197"/>
                    </a:lnTo>
                    <a:lnTo>
                      <a:pt x="1455" y="167"/>
                    </a:lnTo>
                    <a:lnTo>
                      <a:pt x="1445" y="153"/>
                    </a:lnTo>
                    <a:lnTo>
                      <a:pt x="1435" y="138"/>
                    </a:lnTo>
                    <a:lnTo>
                      <a:pt x="1424" y="126"/>
                    </a:lnTo>
                    <a:lnTo>
                      <a:pt x="1413" y="113"/>
                    </a:lnTo>
                    <a:lnTo>
                      <a:pt x="1402" y="102"/>
                    </a:lnTo>
                    <a:lnTo>
                      <a:pt x="1389" y="92"/>
                    </a:lnTo>
                    <a:lnTo>
                      <a:pt x="1377" y="83"/>
                    </a:lnTo>
                    <a:lnTo>
                      <a:pt x="1364" y="74"/>
                    </a:lnTo>
                    <a:lnTo>
                      <a:pt x="1351" y="68"/>
                    </a:lnTo>
                    <a:lnTo>
                      <a:pt x="1336" y="63"/>
                    </a:lnTo>
                    <a:lnTo>
                      <a:pt x="1320" y="59"/>
                    </a:lnTo>
                    <a:lnTo>
                      <a:pt x="1304" y="57"/>
                    </a:lnTo>
                    <a:lnTo>
                      <a:pt x="1288" y="57"/>
                    </a:lnTo>
                    <a:lnTo>
                      <a:pt x="1273" y="56"/>
                    </a:lnTo>
                    <a:lnTo>
                      <a:pt x="1258" y="53"/>
                    </a:lnTo>
                    <a:lnTo>
                      <a:pt x="1245" y="51"/>
                    </a:lnTo>
                    <a:lnTo>
                      <a:pt x="1231" y="48"/>
                    </a:lnTo>
                    <a:lnTo>
                      <a:pt x="1218" y="45"/>
                    </a:lnTo>
                    <a:lnTo>
                      <a:pt x="1207" y="42"/>
                    </a:lnTo>
                    <a:lnTo>
                      <a:pt x="1195" y="38"/>
                    </a:lnTo>
                    <a:lnTo>
                      <a:pt x="1174" y="28"/>
                    </a:lnTo>
                    <a:lnTo>
                      <a:pt x="1155" y="19"/>
                    </a:lnTo>
                    <a:lnTo>
                      <a:pt x="1138" y="9"/>
                    </a:lnTo>
                    <a:lnTo>
                      <a:pt x="1121" y="0"/>
                    </a:lnTo>
                    <a:lnTo>
                      <a:pt x="113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4718" y="2018"/>
                <a:ext cx="322" cy="324"/>
              </a:xfrm>
              <a:custGeom>
                <a:avLst/>
                <a:gdLst>
                  <a:gd name="T0" fmla="*/ 237 w 1494"/>
                  <a:gd name="T1" fmla="*/ 16 h 1467"/>
                  <a:gd name="T2" fmla="*/ 235 w 1494"/>
                  <a:gd name="T3" fmla="*/ 30 h 1467"/>
                  <a:gd name="T4" fmla="*/ 194 w 1494"/>
                  <a:gd name="T5" fmla="*/ 39 h 1467"/>
                  <a:gd name="T6" fmla="*/ 158 w 1494"/>
                  <a:gd name="T7" fmla="*/ 49 h 1467"/>
                  <a:gd name="T8" fmla="*/ 141 w 1494"/>
                  <a:gd name="T9" fmla="*/ 61 h 1467"/>
                  <a:gd name="T10" fmla="*/ 127 w 1494"/>
                  <a:gd name="T11" fmla="*/ 65 h 1467"/>
                  <a:gd name="T12" fmla="*/ 117 w 1494"/>
                  <a:gd name="T13" fmla="*/ 63 h 1467"/>
                  <a:gd name="T14" fmla="*/ 109 w 1494"/>
                  <a:gd name="T15" fmla="*/ 68 h 1467"/>
                  <a:gd name="T16" fmla="*/ 97 w 1494"/>
                  <a:gd name="T17" fmla="*/ 88 h 1467"/>
                  <a:gd name="T18" fmla="*/ 82 w 1494"/>
                  <a:gd name="T19" fmla="*/ 90 h 1467"/>
                  <a:gd name="T20" fmla="*/ 70 w 1494"/>
                  <a:gd name="T21" fmla="*/ 70 h 1467"/>
                  <a:gd name="T22" fmla="*/ 62 w 1494"/>
                  <a:gd name="T23" fmla="*/ 73 h 1467"/>
                  <a:gd name="T24" fmla="*/ 50 w 1494"/>
                  <a:gd name="T25" fmla="*/ 72 h 1467"/>
                  <a:gd name="T26" fmla="*/ 36 w 1494"/>
                  <a:gd name="T27" fmla="*/ 63 h 1467"/>
                  <a:gd name="T28" fmla="*/ 28 w 1494"/>
                  <a:gd name="T29" fmla="*/ 62 h 1467"/>
                  <a:gd name="T30" fmla="*/ 19 w 1494"/>
                  <a:gd name="T31" fmla="*/ 70 h 1467"/>
                  <a:gd name="T32" fmla="*/ 15 w 1494"/>
                  <a:gd name="T33" fmla="*/ 88 h 1467"/>
                  <a:gd name="T34" fmla="*/ 16 w 1494"/>
                  <a:gd name="T35" fmla="*/ 99 h 1467"/>
                  <a:gd name="T36" fmla="*/ 14 w 1494"/>
                  <a:gd name="T37" fmla="*/ 124 h 1467"/>
                  <a:gd name="T38" fmla="*/ 8 w 1494"/>
                  <a:gd name="T39" fmla="*/ 149 h 1467"/>
                  <a:gd name="T40" fmla="*/ 6 w 1494"/>
                  <a:gd name="T41" fmla="*/ 193 h 1467"/>
                  <a:gd name="T42" fmla="*/ 6 w 1494"/>
                  <a:gd name="T43" fmla="*/ 228 h 1467"/>
                  <a:gd name="T44" fmla="*/ 39 w 1494"/>
                  <a:gd name="T45" fmla="*/ 216 h 1467"/>
                  <a:gd name="T46" fmla="*/ 61 w 1494"/>
                  <a:gd name="T47" fmla="*/ 211 h 1467"/>
                  <a:gd name="T48" fmla="*/ 58 w 1494"/>
                  <a:gd name="T49" fmla="*/ 231 h 1467"/>
                  <a:gd name="T50" fmla="*/ 66 w 1494"/>
                  <a:gd name="T51" fmla="*/ 242 h 1467"/>
                  <a:gd name="T52" fmla="*/ 90 w 1494"/>
                  <a:gd name="T53" fmla="*/ 241 h 1467"/>
                  <a:gd name="T54" fmla="*/ 101 w 1494"/>
                  <a:gd name="T55" fmla="*/ 244 h 1467"/>
                  <a:gd name="T56" fmla="*/ 105 w 1494"/>
                  <a:gd name="T57" fmla="*/ 253 h 1467"/>
                  <a:gd name="T58" fmla="*/ 108 w 1494"/>
                  <a:gd name="T59" fmla="*/ 266 h 1467"/>
                  <a:gd name="T60" fmla="*/ 117 w 1494"/>
                  <a:gd name="T61" fmla="*/ 271 h 1467"/>
                  <a:gd name="T62" fmla="*/ 137 w 1494"/>
                  <a:gd name="T63" fmla="*/ 271 h 1467"/>
                  <a:gd name="T64" fmla="*/ 146 w 1494"/>
                  <a:gd name="T65" fmla="*/ 275 h 1467"/>
                  <a:gd name="T66" fmla="*/ 147 w 1494"/>
                  <a:gd name="T67" fmla="*/ 296 h 1467"/>
                  <a:gd name="T68" fmla="*/ 151 w 1494"/>
                  <a:gd name="T69" fmla="*/ 318 h 1467"/>
                  <a:gd name="T70" fmla="*/ 156 w 1494"/>
                  <a:gd name="T71" fmla="*/ 324 h 1467"/>
                  <a:gd name="T72" fmla="*/ 174 w 1494"/>
                  <a:gd name="T73" fmla="*/ 319 h 1467"/>
                  <a:gd name="T74" fmla="*/ 187 w 1494"/>
                  <a:gd name="T75" fmla="*/ 310 h 1467"/>
                  <a:gd name="T76" fmla="*/ 196 w 1494"/>
                  <a:gd name="T77" fmla="*/ 295 h 1467"/>
                  <a:gd name="T78" fmla="*/ 210 w 1494"/>
                  <a:gd name="T79" fmla="*/ 264 h 1467"/>
                  <a:gd name="T80" fmla="*/ 224 w 1494"/>
                  <a:gd name="T81" fmla="*/ 243 h 1467"/>
                  <a:gd name="T82" fmla="*/ 241 w 1494"/>
                  <a:gd name="T83" fmla="*/ 231 h 1467"/>
                  <a:gd name="T84" fmla="*/ 252 w 1494"/>
                  <a:gd name="T85" fmla="*/ 230 h 1467"/>
                  <a:gd name="T86" fmla="*/ 260 w 1494"/>
                  <a:gd name="T87" fmla="*/ 232 h 1467"/>
                  <a:gd name="T88" fmla="*/ 263 w 1494"/>
                  <a:gd name="T89" fmla="*/ 229 h 1467"/>
                  <a:gd name="T90" fmla="*/ 267 w 1494"/>
                  <a:gd name="T91" fmla="*/ 212 h 1467"/>
                  <a:gd name="T92" fmla="*/ 274 w 1494"/>
                  <a:gd name="T93" fmla="*/ 207 h 1467"/>
                  <a:gd name="T94" fmla="*/ 290 w 1494"/>
                  <a:gd name="T95" fmla="*/ 202 h 1467"/>
                  <a:gd name="T96" fmla="*/ 296 w 1494"/>
                  <a:gd name="T97" fmla="*/ 193 h 1467"/>
                  <a:gd name="T98" fmla="*/ 293 w 1494"/>
                  <a:gd name="T99" fmla="*/ 177 h 1467"/>
                  <a:gd name="T100" fmla="*/ 274 w 1494"/>
                  <a:gd name="T101" fmla="*/ 144 h 1467"/>
                  <a:gd name="T102" fmla="*/ 271 w 1494"/>
                  <a:gd name="T103" fmla="*/ 133 h 1467"/>
                  <a:gd name="T104" fmla="*/ 281 w 1494"/>
                  <a:gd name="T105" fmla="*/ 118 h 1467"/>
                  <a:gd name="T106" fmla="*/ 302 w 1494"/>
                  <a:gd name="T107" fmla="*/ 86 h 1467"/>
                  <a:gd name="T108" fmla="*/ 317 w 1494"/>
                  <a:gd name="T109" fmla="*/ 55 h 1467"/>
                  <a:gd name="T110" fmla="*/ 311 w 1494"/>
                  <a:gd name="T111" fmla="*/ 34 h 1467"/>
                  <a:gd name="T112" fmla="*/ 297 w 1494"/>
                  <a:gd name="T113" fmla="*/ 18 h 1467"/>
                  <a:gd name="T114" fmla="*/ 278 w 1494"/>
                  <a:gd name="T115" fmla="*/ 13 h 1467"/>
                  <a:gd name="T116" fmla="*/ 260 w 1494"/>
                  <a:gd name="T117" fmla="*/ 9 h 1467"/>
                  <a:gd name="T118" fmla="*/ 242 w 1494"/>
                  <a:gd name="T119" fmla="*/ 0 h 14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4"/>
                  <a:gd name="T181" fmla="*/ 0 h 1467"/>
                  <a:gd name="T182" fmla="*/ 1494 w 1494"/>
                  <a:gd name="T183" fmla="*/ 1467 h 14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4" h="1467">
                    <a:moveTo>
                      <a:pt x="1133" y="6"/>
                    </a:moveTo>
                    <a:lnTo>
                      <a:pt x="1122" y="28"/>
                    </a:lnTo>
                    <a:lnTo>
                      <a:pt x="1112" y="44"/>
                    </a:lnTo>
                    <a:lnTo>
                      <a:pt x="1105" y="57"/>
                    </a:lnTo>
                    <a:lnTo>
                      <a:pt x="1099" y="67"/>
                    </a:lnTo>
                    <a:lnTo>
                      <a:pt x="1098" y="72"/>
                    </a:lnTo>
                    <a:lnTo>
                      <a:pt x="1097" y="78"/>
                    </a:lnTo>
                    <a:lnTo>
                      <a:pt x="1097" y="84"/>
                    </a:lnTo>
                    <a:lnTo>
                      <a:pt x="1097" y="90"/>
                    </a:lnTo>
                    <a:lnTo>
                      <a:pt x="1101" y="108"/>
                    </a:lnTo>
                    <a:lnTo>
                      <a:pt x="1108" y="132"/>
                    </a:lnTo>
                    <a:lnTo>
                      <a:pt x="1090" y="138"/>
                    </a:lnTo>
                    <a:lnTo>
                      <a:pt x="1074" y="145"/>
                    </a:lnTo>
                    <a:lnTo>
                      <a:pt x="1056" y="149"/>
                    </a:lnTo>
                    <a:lnTo>
                      <a:pt x="1039" y="154"/>
                    </a:lnTo>
                    <a:lnTo>
                      <a:pt x="1004" y="162"/>
                    </a:lnTo>
                    <a:lnTo>
                      <a:pt x="970" y="168"/>
                    </a:lnTo>
                    <a:lnTo>
                      <a:pt x="902" y="178"/>
                    </a:lnTo>
                    <a:lnTo>
                      <a:pt x="835" y="189"/>
                    </a:lnTo>
                    <a:lnTo>
                      <a:pt x="804" y="195"/>
                    </a:lnTo>
                    <a:lnTo>
                      <a:pt x="774" y="205"/>
                    </a:lnTo>
                    <a:lnTo>
                      <a:pt x="759" y="209"/>
                    </a:lnTo>
                    <a:lnTo>
                      <a:pt x="744" y="215"/>
                    </a:lnTo>
                    <a:lnTo>
                      <a:pt x="731" y="221"/>
                    </a:lnTo>
                    <a:lnTo>
                      <a:pt x="716" y="228"/>
                    </a:lnTo>
                    <a:lnTo>
                      <a:pt x="703" y="236"/>
                    </a:lnTo>
                    <a:lnTo>
                      <a:pt x="690" y="244"/>
                    </a:lnTo>
                    <a:lnTo>
                      <a:pt x="677" y="254"/>
                    </a:lnTo>
                    <a:lnTo>
                      <a:pt x="664" y="264"/>
                    </a:lnTo>
                    <a:lnTo>
                      <a:pt x="653" y="275"/>
                    </a:lnTo>
                    <a:lnTo>
                      <a:pt x="641" y="287"/>
                    </a:lnTo>
                    <a:lnTo>
                      <a:pt x="631" y="301"/>
                    </a:lnTo>
                    <a:lnTo>
                      <a:pt x="620" y="316"/>
                    </a:lnTo>
                    <a:lnTo>
                      <a:pt x="610" y="307"/>
                    </a:lnTo>
                    <a:lnTo>
                      <a:pt x="599" y="300"/>
                    </a:lnTo>
                    <a:lnTo>
                      <a:pt x="590" y="294"/>
                    </a:lnTo>
                    <a:lnTo>
                      <a:pt x="581" y="289"/>
                    </a:lnTo>
                    <a:lnTo>
                      <a:pt x="572" y="286"/>
                    </a:lnTo>
                    <a:lnTo>
                      <a:pt x="564" y="283"/>
                    </a:lnTo>
                    <a:lnTo>
                      <a:pt x="556" y="282"/>
                    </a:lnTo>
                    <a:lnTo>
                      <a:pt x="549" y="282"/>
                    </a:lnTo>
                    <a:lnTo>
                      <a:pt x="542" y="283"/>
                    </a:lnTo>
                    <a:lnTo>
                      <a:pt x="535" y="285"/>
                    </a:lnTo>
                    <a:lnTo>
                      <a:pt x="529" y="288"/>
                    </a:lnTo>
                    <a:lnTo>
                      <a:pt x="523" y="292"/>
                    </a:lnTo>
                    <a:lnTo>
                      <a:pt x="518" y="297"/>
                    </a:lnTo>
                    <a:lnTo>
                      <a:pt x="512" y="301"/>
                    </a:lnTo>
                    <a:lnTo>
                      <a:pt x="507" y="307"/>
                    </a:lnTo>
                    <a:lnTo>
                      <a:pt x="502" y="314"/>
                    </a:lnTo>
                    <a:lnTo>
                      <a:pt x="492" y="328"/>
                    </a:lnTo>
                    <a:lnTo>
                      <a:pt x="482" y="344"/>
                    </a:lnTo>
                    <a:lnTo>
                      <a:pt x="472" y="361"/>
                    </a:lnTo>
                    <a:lnTo>
                      <a:pt x="462" y="380"/>
                    </a:lnTo>
                    <a:lnTo>
                      <a:pt x="452" y="397"/>
                    </a:lnTo>
                    <a:lnTo>
                      <a:pt x="439" y="415"/>
                    </a:lnTo>
                    <a:lnTo>
                      <a:pt x="426" y="433"/>
                    </a:lnTo>
                    <a:lnTo>
                      <a:pt x="412" y="449"/>
                    </a:lnTo>
                    <a:lnTo>
                      <a:pt x="403" y="438"/>
                    </a:lnTo>
                    <a:lnTo>
                      <a:pt x="393" y="425"/>
                    </a:lnTo>
                    <a:lnTo>
                      <a:pt x="380" y="408"/>
                    </a:lnTo>
                    <a:lnTo>
                      <a:pt x="368" y="390"/>
                    </a:lnTo>
                    <a:lnTo>
                      <a:pt x="355" y="370"/>
                    </a:lnTo>
                    <a:lnTo>
                      <a:pt x="342" y="349"/>
                    </a:lnTo>
                    <a:lnTo>
                      <a:pt x="337" y="338"/>
                    </a:lnTo>
                    <a:lnTo>
                      <a:pt x="332" y="327"/>
                    </a:lnTo>
                    <a:lnTo>
                      <a:pt x="327" y="316"/>
                    </a:lnTo>
                    <a:lnTo>
                      <a:pt x="324" y="303"/>
                    </a:lnTo>
                    <a:lnTo>
                      <a:pt x="315" y="309"/>
                    </a:lnTo>
                    <a:lnTo>
                      <a:pt x="306" y="318"/>
                    </a:lnTo>
                    <a:lnTo>
                      <a:pt x="300" y="322"/>
                    </a:lnTo>
                    <a:lnTo>
                      <a:pt x="294" y="325"/>
                    </a:lnTo>
                    <a:lnTo>
                      <a:pt x="288" y="329"/>
                    </a:lnTo>
                    <a:lnTo>
                      <a:pt x="281" y="331"/>
                    </a:lnTo>
                    <a:lnTo>
                      <a:pt x="272" y="333"/>
                    </a:lnTo>
                    <a:lnTo>
                      <a:pt x="264" y="335"/>
                    </a:lnTo>
                    <a:lnTo>
                      <a:pt x="253" y="333"/>
                    </a:lnTo>
                    <a:lnTo>
                      <a:pt x="243" y="331"/>
                    </a:lnTo>
                    <a:lnTo>
                      <a:pt x="231" y="328"/>
                    </a:lnTo>
                    <a:lnTo>
                      <a:pt x="219" y="322"/>
                    </a:lnTo>
                    <a:lnTo>
                      <a:pt x="205" y="314"/>
                    </a:lnTo>
                    <a:lnTo>
                      <a:pt x="190" y="303"/>
                    </a:lnTo>
                    <a:lnTo>
                      <a:pt x="182" y="297"/>
                    </a:lnTo>
                    <a:lnTo>
                      <a:pt x="175" y="292"/>
                    </a:lnTo>
                    <a:lnTo>
                      <a:pt x="167" y="287"/>
                    </a:lnTo>
                    <a:lnTo>
                      <a:pt x="160" y="284"/>
                    </a:lnTo>
                    <a:lnTo>
                      <a:pt x="153" y="282"/>
                    </a:lnTo>
                    <a:lnTo>
                      <a:pt x="146" y="281"/>
                    </a:lnTo>
                    <a:lnTo>
                      <a:pt x="140" y="280"/>
                    </a:lnTo>
                    <a:lnTo>
                      <a:pt x="134" y="281"/>
                    </a:lnTo>
                    <a:lnTo>
                      <a:pt x="128" y="282"/>
                    </a:lnTo>
                    <a:lnTo>
                      <a:pt x="123" y="284"/>
                    </a:lnTo>
                    <a:lnTo>
                      <a:pt x="118" y="286"/>
                    </a:lnTo>
                    <a:lnTo>
                      <a:pt x="113" y="289"/>
                    </a:lnTo>
                    <a:lnTo>
                      <a:pt x="104" y="298"/>
                    </a:lnTo>
                    <a:lnTo>
                      <a:pt x="96" y="307"/>
                    </a:lnTo>
                    <a:lnTo>
                      <a:pt x="90" y="319"/>
                    </a:lnTo>
                    <a:lnTo>
                      <a:pt x="83" y="330"/>
                    </a:lnTo>
                    <a:lnTo>
                      <a:pt x="78" y="342"/>
                    </a:lnTo>
                    <a:lnTo>
                      <a:pt x="74" y="354"/>
                    </a:lnTo>
                    <a:lnTo>
                      <a:pt x="68" y="376"/>
                    </a:lnTo>
                    <a:lnTo>
                      <a:pt x="63" y="392"/>
                    </a:lnTo>
                    <a:lnTo>
                      <a:pt x="68" y="397"/>
                    </a:lnTo>
                    <a:lnTo>
                      <a:pt x="71" y="404"/>
                    </a:lnTo>
                    <a:lnTo>
                      <a:pt x="73" y="411"/>
                    </a:lnTo>
                    <a:lnTo>
                      <a:pt x="75" y="419"/>
                    </a:lnTo>
                    <a:lnTo>
                      <a:pt x="76" y="429"/>
                    </a:lnTo>
                    <a:lnTo>
                      <a:pt x="76" y="439"/>
                    </a:lnTo>
                    <a:lnTo>
                      <a:pt x="76" y="450"/>
                    </a:lnTo>
                    <a:lnTo>
                      <a:pt x="76" y="461"/>
                    </a:lnTo>
                    <a:lnTo>
                      <a:pt x="76" y="479"/>
                    </a:lnTo>
                    <a:lnTo>
                      <a:pt x="75" y="496"/>
                    </a:lnTo>
                    <a:lnTo>
                      <a:pt x="73" y="513"/>
                    </a:lnTo>
                    <a:lnTo>
                      <a:pt x="71" y="529"/>
                    </a:lnTo>
                    <a:lnTo>
                      <a:pt x="64" y="560"/>
                    </a:lnTo>
                    <a:lnTo>
                      <a:pt x="57" y="589"/>
                    </a:lnTo>
                    <a:lnTo>
                      <a:pt x="51" y="616"/>
                    </a:lnTo>
                    <a:lnTo>
                      <a:pt x="44" y="641"/>
                    </a:lnTo>
                    <a:lnTo>
                      <a:pt x="41" y="652"/>
                    </a:lnTo>
                    <a:lnTo>
                      <a:pt x="40" y="663"/>
                    </a:lnTo>
                    <a:lnTo>
                      <a:pt x="39" y="673"/>
                    </a:lnTo>
                    <a:lnTo>
                      <a:pt x="38" y="683"/>
                    </a:lnTo>
                    <a:lnTo>
                      <a:pt x="38" y="704"/>
                    </a:lnTo>
                    <a:lnTo>
                      <a:pt x="38" y="735"/>
                    </a:lnTo>
                    <a:lnTo>
                      <a:pt x="36" y="775"/>
                    </a:lnTo>
                    <a:lnTo>
                      <a:pt x="34" y="822"/>
                    </a:lnTo>
                    <a:lnTo>
                      <a:pt x="29" y="874"/>
                    </a:lnTo>
                    <a:lnTo>
                      <a:pt x="22" y="928"/>
                    </a:lnTo>
                    <a:lnTo>
                      <a:pt x="18" y="956"/>
                    </a:lnTo>
                    <a:lnTo>
                      <a:pt x="13" y="984"/>
                    </a:lnTo>
                    <a:lnTo>
                      <a:pt x="7" y="1011"/>
                    </a:lnTo>
                    <a:lnTo>
                      <a:pt x="0" y="1037"/>
                    </a:lnTo>
                    <a:lnTo>
                      <a:pt x="27" y="1031"/>
                    </a:lnTo>
                    <a:lnTo>
                      <a:pt x="51" y="1025"/>
                    </a:lnTo>
                    <a:lnTo>
                      <a:pt x="73" y="1018"/>
                    </a:lnTo>
                    <a:lnTo>
                      <a:pt x="94" y="1011"/>
                    </a:lnTo>
                    <a:lnTo>
                      <a:pt x="132" y="997"/>
                    </a:lnTo>
                    <a:lnTo>
                      <a:pt x="166" y="985"/>
                    </a:lnTo>
                    <a:lnTo>
                      <a:pt x="183" y="978"/>
                    </a:lnTo>
                    <a:lnTo>
                      <a:pt x="199" y="973"/>
                    </a:lnTo>
                    <a:lnTo>
                      <a:pt x="215" y="968"/>
                    </a:lnTo>
                    <a:lnTo>
                      <a:pt x="232" y="964"/>
                    </a:lnTo>
                    <a:lnTo>
                      <a:pt x="249" y="960"/>
                    </a:lnTo>
                    <a:lnTo>
                      <a:pt x="266" y="958"/>
                    </a:lnTo>
                    <a:lnTo>
                      <a:pt x="285" y="955"/>
                    </a:lnTo>
                    <a:lnTo>
                      <a:pt x="305" y="955"/>
                    </a:lnTo>
                    <a:lnTo>
                      <a:pt x="297" y="975"/>
                    </a:lnTo>
                    <a:lnTo>
                      <a:pt x="289" y="994"/>
                    </a:lnTo>
                    <a:lnTo>
                      <a:pt x="282" y="1011"/>
                    </a:lnTo>
                    <a:lnTo>
                      <a:pt x="274" y="1028"/>
                    </a:lnTo>
                    <a:lnTo>
                      <a:pt x="267" y="1045"/>
                    </a:lnTo>
                    <a:lnTo>
                      <a:pt x="262" y="1062"/>
                    </a:lnTo>
                    <a:lnTo>
                      <a:pt x="256" y="1080"/>
                    </a:lnTo>
                    <a:lnTo>
                      <a:pt x="253" y="1100"/>
                    </a:lnTo>
                    <a:lnTo>
                      <a:pt x="266" y="1100"/>
                    </a:lnTo>
                    <a:lnTo>
                      <a:pt x="284" y="1099"/>
                    </a:lnTo>
                    <a:lnTo>
                      <a:pt x="305" y="1097"/>
                    </a:lnTo>
                    <a:lnTo>
                      <a:pt x="327" y="1094"/>
                    </a:lnTo>
                    <a:lnTo>
                      <a:pt x="350" y="1092"/>
                    </a:lnTo>
                    <a:lnTo>
                      <a:pt x="372" y="1090"/>
                    </a:lnTo>
                    <a:lnTo>
                      <a:pt x="391" y="1089"/>
                    </a:lnTo>
                    <a:lnTo>
                      <a:pt x="405" y="1088"/>
                    </a:lnTo>
                    <a:lnTo>
                      <a:pt x="418" y="1089"/>
                    </a:lnTo>
                    <a:lnTo>
                      <a:pt x="429" y="1090"/>
                    </a:lnTo>
                    <a:lnTo>
                      <a:pt x="440" y="1092"/>
                    </a:lnTo>
                    <a:lnTo>
                      <a:pt x="448" y="1094"/>
                    </a:lnTo>
                    <a:lnTo>
                      <a:pt x="456" y="1097"/>
                    </a:lnTo>
                    <a:lnTo>
                      <a:pt x="462" y="1101"/>
                    </a:lnTo>
                    <a:lnTo>
                      <a:pt x="467" y="1105"/>
                    </a:lnTo>
                    <a:lnTo>
                      <a:pt x="472" y="1111"/>
                    </a:lnTo>
                    <a:lnTo>
                      <a:pt x="476" y="1116"/>
                    </a:lnTo>
                    <a:lnTo>
                      <a:pt x="479" y="1121"/>
                    </a:lnTo>
                    <a:lnTo>
                      <a:pt x="481" y="1127"/>
                    </a:lnTo>
                    <a:lnTo>
                      <a:pt x="483" y="1134"/>
                    </a:lnTo>
                    <a:lnTo>
                      <a:pt x="486" y="1146"/>
                    </a:lnTo>
                    <a:lnTo>
                      <a:pt x="488" y="1160"/>
                    </a:lnTo>
                    <a:lnTo>
                      <a:pt x="490" y="1174"/>
                    </a:lnTo>
                    <a:lnTo>
                      <a:pt x="493" y="1186"/>
                    </a:lnTo>
                    <a:lnTo>
                      <a:pt x="496" y="1192"/>
                    </a:lnTo>
                    <a:lnTo>
                      <a:pt x="499" y="1198"/>
                    </a:lnTo>
                    <a:lnTo>
                      <a:pt x="502" y="1203"/>
                    </a:lnTo>
                    <a:lnTo>
                      <a:pt x="506" y="1208"/>
                    </a:lnTo>
                    <a:lnTo>
                      <a:pt x="511" y="1212"/>
                    </a:lnTo>
                    <a:lnTo>
                      <a:pt x="517" y="1217"/>
                    </a:lnTo>
                    <a:lnTo>
                      <a:pt x="524" y="1220"/>
                    </a:lnTo>
                    <a:lnTo>
                      <a:pt x="531" y="1223"/>
                    </a:lnTo>
                    <a:lnTo>
                      <a:pt x="541" y="1225"/>
                    </a:lnTo>
                    <a:lnTo>
                      <a:pt x="551" y="1227"/>
                    </a:lnTo>
                    <a:lnTo>
                      <a:pt x="563" y="1227"/>
                    </a:lnTo>
                    <a:lnTo>
                      <a:pt x="576" y="1227"/>
                    </a:lnTo>
                    <a:lnTo>
                      <a:pt x="597" y="1227"/>
                    </a:lnTo>
                    <a:lnTo>
                      <a:pt x="617" y="1227"/>
                    </a:lnTo>
                    <a:lnTo>
                      <a:pt x="635" y="1227"/>
                    </a:lnTo>
                    <a:lnTo>
                      <a:pt x="652" y="1229"/>
                    </a:lnTo>
                    <a:lnTo>
                      <a:pt x="658" y="1231"/>
                    </a:lnTo>
                    <a:lnTo>
                      <a:pt x="664" y="1233"/>
                    </a:lnTo>
                    <a:lnTo>
                      <a:pt x="671" y="1236"/>
                    </a:lnTo>
                    <a:lnTo>
                      <a:pt x="675" y="1241"/>
                    </a:lnTo>
                    <a:lnTo>
                      <a:pt x="679" y="1245"/>
                    </a:lnTo>
                    <a:lnTo>
                      <a:pt x="681" y="1251"/>
                    </a:lnTo>
                    <a:lnTo>
                      <a:pt x="683" y="1257"/>
                    </a:lnTo>
                    <a:lnTo>
                      <a:pt x="684" y="1265"/>
                    </a:lnTo>
                    <a:lnTo>
                      <a:pt x="683" y="1285"/>
                    </a:lnTo>
                    <a:lnTo>
                      <a:pt x="682" y="1311"/>
                    </a:lnTo>
                    <a:lnTo>
                      <a:pt x="683" y="1342"/>
                    </a:lnTo>
                    <a:lnTo>
                      <a:pt x="684" y="1376"/>
                    </a:lnTo>
                    <a:lnTo>
                      <a:pt x="686" y="1393"/>
                    </a:lnTo>
                    <a:lnTo>
                      <a:pt x="690" y="1408"/>
                    </a:lnTo>
                    <a:lnTo>
                      <a:pt x="693" y="1423"/>
                    </a:lnTo>
                    <a:lnTo>
                      <a:pt x="697" y="1436"/>
                    </a:lnTo>
                    <a:lnTo>
                      <a:pt x="700" y="1442"/>
                    </a:lnTo>
                    <a:lnTo>
                      <a:pt x="703" y="1447"/>
                    </a:lnTo>
                    <a:lnTo>
                      <a:pt x="706" y="1453"/>
                    </a:lnTo>
                    <a:lnTo>
                      <a:pt x="710" y="1457"/>
                    </a:lnTo>
                    <a:lnTo>
                      <a:pt x="714" y="1461"/>
                    </a:lnTo>
                    <a:lnTo>
                      <a:pt x="718" y="1464"/>
                    </a:lnTo>
                    <a:lnTo>
                      <a:pt x="723" y="1466"/>
                    </a:lnTo>
                    <a:lnTo>
                      <a:pt x="728" y="1467"/>
                    </a:lnTo>
                    <a:lnTo>
                      <a:pt x="746" y="1464"/>
                    </a:lnTo>
                    <a:lnTo>
                      <a:pt x="763" y="1460"/>
                    </a:lnTo>
                    <a:lnTo>
                      <a:pt x="779" y="1455"/>
                    </a:lnTo>
                    <a:lnTo>
                      <a:pt x="793" y="1449"/>
                    </a:lnTo>
                    <a:lnTo>
                      <a:pt x="807" y="1444"/>
                    </a:lnTo>
                    <a:lnTo>
                      <a:pt x="820" y="1438"/>
                    </a:lnTo>
                    <a:lnTo>
                      <a:pt x="831" y="1432"/>
                    </a:lnTo>
                    <a:lnTo>
                      <a:pt x="842" y="1424"/>
                    </a:lnTo>
                    <a:lnTo>
                      <a:pt x="851" y="1418"/>
                    </a:lnTo>
                    <a:lnTo>
                      <a:pt x="861" y="1410"/>
                    </a:lnTo>
                    <a:lnTo>
                      <a:pt x="868" y="1402"/>
                    </a:lnTo>
                    <a:lnTo>
                      <a:pt x="876" y="1394"/>
                    </a:lnTo>
                    <a:lnTo>
                      <a:pt x="883" y="1384"/>
                    </a:lnTo>
                    <a:lnTo>
                      <a:pt x="889" y="1376"/>
                    </a:lnTo>
                    <a:lnTo>
                      <a:pt x="895" y="1367"/>
                    </a:lnTo>
                    <a:lnTo>
                      <a:pt x="900" y="1357"/>
                    </a:lnTo>
                    <a:lnTo>
                      <a:pt x="911" y="1337"/>
                    </a:lnTo>
                    <a:lnTo>
                      <a:pt x="920" y="1315"/>
                    </a:lnTo>
                    <a:lnTo>
                      <a:pt x="929" y="1293"/>
                    </a:lnTo>
                    <a:lnTo>
                      <a:pt x="938" y="1270"/>
                    </a:lnTo>
                    <a:lnTo>
                      <a:pt x="948" y="1246"/>
                    </a:lnTo>
                    <a:lnTo>
                      <a:pt x="959" y="1222"/>
                    </a:lnTo>
                    <a:lnTo>
                      <a:pt x="973" y="1196"/>
                    </a:lnTo>
                    <a:lnTo>
                      <a:pt x="988" y="1170"/>
                    </a:lnTo>
                    <a:lnTo>
                      <a:pt x="997" y="1155"/>
                    </a:lnTo>
                    <a:lnTo>
                      <a:pt x="1007" y="1140"/>
                    </a:lnTo>
                    <a:lnTo>
                      <a:pt x="1018" y="1125"/>
                    </a:lnTo>
                    <a:lnTo>
                      <a:pt x="1028" y="1112"/>
                    </a:lnTo>
                    <a:lnTo>
                      <a:pt x="1039" y="1098"/>
                    </a:lnTo>
                    <a:lnTo>
                      <a:pt x="1050" y="1087"/>
                    </a:lnTo>
                    <a:lnTo>
                      <a:pt x="1063" y="1075"/>
                    </a:lnTo>
                    <a:lnTo>
                      <a:pt x="1076" y="1066"/>
                    </a:lnTo>
                    <a:lnTo>
                      <a:pt x="1088" y="1056"/>
                    </a:lnTo>
                    <a:lnTo>
                      <a:pt x="1102" y="1050"/>
                    </a:lnTo>
                    <a:lnTo>
                      <a:pt x="1117" y="1045"/>
                    </a:lnTo>
                    <a:lnTo>
                      <a:pt x="1131" y="1041"/>
                    </a:lnTo>
                    <a:lnTo>
                      <a:pt x="1139" y="1040"/>
                    </a:lnTo>
                    <a:lnTo>
                      <a:pt x="1146" y="1040"/>
                    </a:lnTo>
                    <a:lnTo>
                      <a:pt x="1154" y="1040"/>
                    </a:lnTo>
                    <a:lnTo>
                      <a:pt x="1163" y="1041"/>
                    </a:lnTo>
                    <a:lnTo>
                      <a:pt x="1170" y="1042"/>
                    </a:lnTo>
                    <a:lnTo>
                      <a:pt x="1180" y="1045"/>
                    </a:lnTo>
                    <a:lnTo>
                      <a:pt x="1188" y="1047"/>
                    </a:lnTo>
                    <a:lnTo>
                      <a:pt x="1196" y="1050"/>
                    </a:lnTo>
                    <a:lnTo>
                      <a:pt x="1200" y="1052"/>
                    </a:lnTo>
                    <a:lnTo>
                      <a:pt x="1204" y="1052"/>
                    </a:lnTo>
                    <a:lnTo>
                      <a:pt x="1207" y="1052"/>
                    </a:lnTo>
                    <a:lnTo>
                      <a:pt x="1210" y="1052"/>
                    </a:lnTo>
                    <a:lnTo>
                      <a:pt x="1213" y="1051"/>
                    </a:lnTo>
                    <a:lnTo>
                      <a:pt x="1215" y="1049"/>
                    </a:lnTo>
                    <a:lnTo>
                      <a:pt x="1217" y="1047"/>
                    </a:lnTo>
                    <a:lnTo>
                      <a:pt x="1218" y="1044"/>
                    </a:lnTo>
                    <a:lnTo>
                      <a:pt x="1221" y="1037"/>
                    </a:lnTo>
                    <a:lnTo>
                      <a:pt x="1225" y="1029"/>
                    </a:lnTo>
                    <a:lnTo>
                      <a:pt x="1227" y="1020"/>
                    </a:lnTo>
                    <a:lnTo>
                      <a:pt x="1228" y="1010"/>
                    </a:lnTo>
                    <a:lnTo>
                      <a:pt x="1232" y="990"/>
                    </a:lnTo>
                    <a:lnTo>
                      <a:pt x="1237" y="970"/>
                    </a:lnTo>
                    <a:lnTo>
                      <a:pt x="1241" y="961"/>
                    </a:lnTo>
                    <a:lnTo>
                      <a:pt x="1247" y="953"/>
                    </a:lnTo>
                    <a:lnTo>
                      <a:pt x="1249" y="950"/>
                    </a:lnTo>
                    <a:lnTo>
                      <a:pt x="1252" y="947"/>
                    </a:lnTo>
                    <a:lnTo>
                      <a:pt x="1256" y="945"/>
                    </a:lnTo>
                    <a:lnTo>
                      <a:pt x="1260" y="943"/>
                    </a:lnTo>
                    <a:lnTo>
                      <a:pt x="1270" y="938"/>
                    </a:lnTo>
                    <a:lnTo>
                      <a:pt x="1279" y="934"/>
                    </a:lnTo>
                    <a:lnTo>
                      <a:pt x="1289" y="931"/>
                    </a:lnTo>
                    <a:lnTo>
                      <a:pt x="1299" y="929"/>
                    </a:lnTo>
                    <a:lnTo>
                      <a:pt x="1318" y="924"/>
                    </a:lnTo>
                    <a:lnTo>
                      <a:pt x="1336" y="918"/>
                    </a:lnTo>
                    <a:lnTo>
                      <a:pt x="1344" y="915"/>
                    </a:lnTo>
                    <a:lnTo>
                      <a:pt x="1351" y="910"/>
                    </a:lnTo>
                    <a:lnTo>
                      <a:pt x="1358" y="905"/>
                    </a:lnTo>
                    <a:lnTo>
                      <a:pt x="1363" y="899"/>
                    </a:lnTo>
                    <a:lnTo>
                      <a:pt x="1367" y="891"/>
                    </a:lnTo>
                    <a:lnTo>
                      <a:pt x="1370" y="883"/>
                    </a:lnTo>
                    <a:lnTo>
                      <a:pt x="1373" y="873"/>
                    </a:lnTo>
                    <a:lnTo>
                      <a:pt x="1374" y="860"/>
                    </a:lnTo>
                    <a:lnTo>
                      <a:pt x="1374" y="851"/>
                    </a:lnTo>
                    <a:lnTo>
                      <a:pt x="1371" y="841"/>
                    </a:lnTo>
                    <a:lnTo>
                      <a:pt x="1369" y="832"/>
                    </a:lnTo>
                    <a:lnTo>
                      <a:pt x="1366" y="821"/>
                    </a:lnTo>
                    <a:lnTo>
                      <a:pt x="1359" y="801"/>
                    </a:lnTo>
                    <a:lnTo>
                      <a:pt x="1348" y="781"/>
                    </a:lnTo>
                    <a:lnTo>
                      <a:pt x="1323" y="741"/>
                    </a:lnTo>
                    <a:lnTo>
                      <a:pt x="1298" y="702"/>
                    </a:lnTo>
                    <a:lnTo>
                      <a:pt x="1285" y="683"/>
                    </a:lnTo>
                    <a:lnTo>
                      <a:pt x="1275" y="664"/>
                    </a:lnTo>
                    <a:lnTo>
                      <a:pt x="1271" y="654"/>
                    </a:lnTo>
                    <a:lnTo>
                      <a:pt x="1268" y="645"/>
                    </a:lnTo>
                    <a:lnTo>
                      <a:pt x="1263" y="636"/>
                    </a:lnTo>
                    <a:lnTo>
                      <a:pt x="1261" y="627"/>
                    </a:lnTo>
                    <a:lnTo>
                      <a:pt x="1260" y="619"/>
                    </a:lnTo>
                    <a:lnTo>
                      <a:pt x="1259" y="609"/>
                    </a:lnTo>
                    <a:lnTo>
                      <a:pt x="1259" y="601"/>
                    </a:lnTo>
                    <a:lnTo>
                      <a:pt x="1261" y="594"/>
                    </a:lnTo>
                    <a:lnTo>
                      <a:pt x="1263" y="585"/>
                    </a:lnTo>
                    <a:lnTo>
                      <a:pt x="1268" y="578"/>
                    </a:lnTo>
                    <a:lnTo>
                      <a:pt x="1273" y="571"/>
                    </a:lnTo>
                    <a:lnTo>
                      <a:pt x="1279" y="563"/>
                    </a:lnTo>
                    <a:lnTo>
                      <a:pt x="1304" y="536"/>
                    </a:lnTo>
                    <a:lnTo>
                      <a:pt x="1326" y="510"/>
                    </a:lnTo>
                    <a:lnTo>
                      <a:pt x="1345" y="483"/>
                    </a:lnTo>
                    <a:lnTo>
                      <a:pt x="1362" y="458"/>
                    </a:lnTo>
                    <a:lnTo>
                      <a:pt x="1377" y="434"/>
                    </a:lnTo>
                    <a:lnTo>
                      <a:pt x="1389" y="411"/>
                    </a:lnTo>
                    <a:lnTo>
                      <a:pt x="1400" y="388"/>
                    </a:lnTo>
                    <a:lnTo>
                      <a:pt x="1410" y="367"/>
                    </a:lnTo>
                    <a:lnTo>
                      <a:pt x="1428" y="326"/>
                    </a:lnTo>
                    <a:lnTo>
                      <a:pt x="1446" y="288"/>
                    </a:lnTo>
                    <a:lnTo>
                      <a:pt x="1456" y="272"/>
                    </a:lnTo>
                    <a:lnTo>
                      <a:pt x="1467" y="256"/>
                    </a:lnTo>
                    <a:lnTo>
                      <a:pt x="1473" y="249"/>
                    </a:lnTo>
                    <a:lnTo>
                      <a:pt x="1480" y="241"/>
                    </a:lnTo>
                    <a:lnTo>
                      <a:pt x="1487" y="234"/>
                    </a:lnTo>
                    <a:lnTo>
                      <a:pt x="1494" y="228"/>
                    </a:lnTo>
                    <a:lnTo>
                      <a:pt x="1475" y="197"/>
                    </a:lnTo>
                    <a:lnTo>
                      <a:pt x="1455" y="167"/>
                    </a:lnTo>
                    <a:lnTo>
                      <a:pt x="1445" y="153"/>
                    </a:lnTo>
                    <a:lnTo>
                      <a:pt x="1435" y="138"/>
                    </a:lnTo>
                    <a:lnTo>
                      <a:pt x="1424" y="126"/>
                    </a:lnTo>
                    <a:lnTo>
                      <a:pt x="1413" y="113"/>
                    </a:lnTo>
                    <a:lnTo>
                      <a:pt x="1402" y="102"/>
                    </a:lnTo>
                    <a:lnTo>
                      <a:pt x="1389" y="92"/>
                    </a:lnTo>
                    <a:lnTo>
                      <a:pt x="1377" y="83"/>
                    </a:lnTo>
                    <a:lnTo>
                      <a:pt x="1364" y="74"/>
                    </a:lnTo>
                    <a:lnTo>
                      <a:pt x="1351" y="68"/>
                    </a:lnTo>
                    <a:lnTo>
                      <a:pt x="1336" y="63"/>
                    </a:lnTo>
                    <a:lnTo>
                      <a:pt x="1320" y="59"/>
                    </a:lnTo>
                    <a:lnTo>
                      <a:pt x="1304" y="57"/>
                    </a:lnTo>
                    <a:lnTo>
                      <a:pt x="1288" y="57"/>
                    </a:lnTo>
                    <a:lnTo>
                      <a:pt x="1273" y="56"/>
                    </a:lnTo>
                    <a:lnTo>
                      <a:pt x="1258" y="53"/>
                    </a:lnTo>
                    <a:lnTo>
                      <a:pt x="1245" y="51"/>
                    </a:lnTo>
                    <a:lnTo>
                      <a:pt x="1231" y="48"/>
                    </a:lnTo>
                    <a:lnTo>
                      <a:pt x="1218" y="45"/>
                    </a:lnTo>
                    <a:lnTo>
                      <a:pt x="1207" y="42"/>
                    </a:lnTo>
                    <a:lnTo>
                      <a:pt x="1195" y="38"/>
                    </a:lnTo>
                    <a:lnTo>
                      <a:pt x="1174" y="28"/>
                    </a:lnTo>
                    <a:lnTo>
                      <a:pt x="1155" y="19"/>
                    </a:lnTo>
                    <a:lnTo>
                      <a:pt x="1138" y="9"/>
                    </a:lnTo>
                    <a:lnTo>
                      <a:pt x="1121" y="0"/>
                    </a:lnTo>
                    <a:lnTo>
                      <a:pt x="1133" y="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640" y="1332"/>
                <a:ext cx="419" cy="378"/>
              </a:xfrm>
              <a:custGeom>
                <a:avLst/>
                <a:gdLst>
                  <a:gd name="T0" fmla="*/ 315 w 1942"/>
                  <a:gd name="T1" fmla="*/ 358 h 1715"/>
                  <a:gd name="T2" fmla="*/ 335 w 1942"/>
                  <a:gd name="T3" fmla="*/ 335 h 1715"/>
                  <a:gd name="T4" fmla="*/ 344 w 1942"/>
                  <a:gd name="T5" fmla="*/ 313 h 1715"/>
                  <a:gd name="T6" fmla="*/ 342 w 1942"/>
                  <a:gd name="T7" fmla="*/ 291 h 1715"/>
                  <a:gd name="T8" fmla="*/ 344 w 1942"/>
                  <a:gd name="T9" fmla="*/ 281 h 1715"/>
                  <a:gd name="T10" fmla="*/ 365 w 1942"/>
                  <a:gd name="T11" fmla="*/ 259 h 1715"/>
                  <a:gd name="T12" fmla="*/ 372 w 1942"/>
                  <a:gd name="T13" fmla="*/ 242 h 1715"/>
                  <a:gd name="T14" fmla="*/ 369 w 1942"/>
                  <a:gd name="T15" fmla="*/ 208 h 1715"/>
                  <a:gd name="T16" fmla="*/ 372 w 1942"/>
                  <a:gd name="T17" fmla="*/ 176 h 1715"/>
                  <a:gd name="T18" fmla="*/ 387 w 1942"/>
                  <a:gd name="T19" fmla="*/ 151 h 1715"/>
                  <a:gd name="T20" fmla="*/ 410 w 1942"/>
                  <a:gd name="T21" fmla="*/ 120 h 1715"/>
                  <a:gd name="T22" fmla="*/ 418 w 1942"/>
                  <a:gd name="T23" fmla="*/ 98 h 1715"/>
                  <a:gd name="T24" fmla="*/ 418 w 1942"/>
                  <a:gd name="T25" fmla="*/ 69 h 1715"/>
                  <a:gd name="T26" fmla="*/ 409 w 1942"/>
                  <a:gd name="T27" fmla="*/ 44 h 1715"/>
                  <a:gd name="T28" fmla="*/ 390 w 1942"/>
                  <a:gd name="T29" fmla="*/ 19 h 1715"/>
                  <a:gd name="T30" fmla="*/ 369 w 1942"/>
                  <a:gd name="T31" fmla="*/ 2 h 1715"/>
                  <a:gd name="T32" fmla="*/ 351 w 1942"/>
                  <a:gd name="T33" fmla="*/ 3 h 1715"/>
                  <a:gd name="T34" fmla="*/ 341 w 1942"/>
                  <a:gd name="T35" fmla="*/ 13 h 1715"/>
                  <a:gd name="T36" fmla="*/ 326 w 1942"/>
                  <a:gd name="T37" fmla="*/ 17 h 1715"/>
                  <a:gd name="T38" fmla="*/ 315 w 1942"/>
                  <a:gd name="T39" fmla="*/ 9 h 1715"/>
                  <a:gd name="T40" fmla="*/ 305 w 1942"/>
                  <a:gd name="T41" fmla="*/ 13 h 1715"/>
                  <a:gd name="T42" fmla="*/ 283 w 1942"/>
                  <a:gd name="T43" fmla="*/ 17 h 1715"/>
                  <a:gd name="T44" fmla="*/ 247 w 1942"/>
                  <a:gd name="T45" fmla="*/ 18 h 1715"/>
                  <a:gd name="T46" fmla="*/ 206 w 1942"/>
                  <a:gd name="T47" fmla="*/ 10 h 1715"/>
                  <a:gd name="T48" fmla="*/ 177 w 1942"/>
                  <a:gd name="T49" fmla="*/ 13 h 1715"/>
                  <a:gd name="T50" fmla="*/ 159 w 1942"/>
                  <a:gd name="T51" fmla="*/ 26 h 1715"/>
                  <a:gd name="T52" fmla="*/ 141 w 1942"/>
                  <a:gd name="T53" fmla="*/ 27 h 1715"/>
                  <a:gd name="T54" fmla="*/ 118 w 1942"/>
                  <a:gd name="T55" fmla="*/ 19 h 1715"/>
                  <a:gd name="T56" fmla="*/ 91 w 1942"/>
                  <a:gd name="T57" fmla="*/ 5 h 1715"/>
                  <a:gd name="T58" fmla="*/ 76 w 1942"/>
                  <a:gd name="T59" fmla="*/ 7 h 1715"/>
                  <a:gd name="T60" fmla="*/ 52 w 1942"/>
                  <a:gd name="T61" fmla="*/ 26 h 1715"/>
                  <a:gd name="T62" fmla="*/ 31 w 1942"/>
                  <a:gd name="T63" fmla="*/ 32 h 1715"/>
                  <a:gd name="T64" fmla="*/ 11 w 1942"/>
                  <a:gd name="T65" fmla="*/ 37 h 1715"/>
                  <a:gd name="T66" fmla="*/ 3 w 1942"/>
                  <a:gd name="T67" fmla="*/ 49 h 1715"/>
                  <a:gd name="T68" fmla="*/ 16 w 1942"/>
                  <a:gd name="T69" fmla="*/ 78 h 1715"/>
                  <a:gd name="T70" fmla="*/ 18 w 1942"/>
                  <a:gd name="T71" fmla="*/ 124 h 1715"/>
                  <a:gd name="T72" fmla="*/ 50 w 1942"/>
                  <a:gd name="T73" fmla="*/ 110 h 1715"/>
                  <a:gd name="T74" fmla="*/ 65 w 1942"/>
                  <a:gd name="T75" fmla="*/ 111 h 1715"/>
                  <a:gd name="T76" fmla="*/ 80 w 1942"/>
                  <a:gd name="T77" fmla="*/ 123 h 1715"/>
                  <a:gd name="T78" fmla="*/ 84 w 1942"/>
                  <a:gd name="T79" fmla="*/ 139 h 1715"/>
                  <a:gd name="T80" fmla="*/ 72 w 1942"/>
                  <a:gd name="T81" fmla="*/ 166 h 1715"/>
                  <a:gd name="T82" fmla="*/ 72 w 1942"/>
                  <a:gd name="T83" fmla="*/ 187 h 1715"/>
                  <a:gd name="T84" fmla="*/ 78 w 1942"/>
                  <a:gd name="T85" fmla="*/ 199 h 1715"/>
                  <a:gd name="T86" fmla="*/ 52 w 1942"/>
                  <a:gd name="T87" fmla="*/ 227 h 1715"/>
                  <a:gd name="T88" fmla="*/ 19 w 1942"/>
                  <a:gd name="T89" fmla="*/ 254 h 1715"/>
                  <a:gd name="T90" fmla="*/ 11 w 1942"/>
                  <a:gd name="T91" fmla="*/ 282 h 1715"/>
                  <a:gd name="T92" fmla="*/ 3 w 1942"/>
                  <a:gd name="T93" fmla="*/ 310 h 1715"/>
                  <a:gd name="T94" fmla="*/ 12 w 1942"/>
                  <a:gd name="T95" fmla="*/ 318 h 1715"/>
                  <a:gd name="T96" fmla="*/ 34 w 1942"/>
                  <a:gd name="T97" fmla="*/ 318 h 1715"/>
                  <a:gd name="T98" fmla="*/ 47 w 1942"/>
                  <a:gd name="T99" fmla="*/ 317 h 1715"/>
                  <a:gd name="T100" fmla="*/ 58 w 1942"/>
                  <a:gd name="T101" fmla="*/ 329 h 1715"/>
                  <a:gd name="T102" fmla="*/ 86 w 1942"/>
                  <a:gd name="T103" fmla="*/ 332 h 1715"/>
                  <a:gd name="T104" fmla="*/ 104 w 1942"/>
                  <a:gd name="T105" fmla="*/ 326 h 1715"/>
                  <a:gd name="T106" fmla="*/ 123 w 1942"/>
                  <a:gd name="T107" fmla="*/ 317 h 1715"/>
                  <a:gd name="T108" fmla="*/ 137 w 1942"/>
                  <a:gd name="T109" fmla="*/ 322 h 1715"/>
                  <a:gd name="T110" fmla="*/ 146 w 1942"/>
                  <a:gd name="T111" fmla="*/ 324 h 1715"/>
                  <a:gd name="T112" fmla="*/ 156 w 1942"/>
                  <a:gd name="T113" fmla="*/ 304 h 1715"/>
                  <a:gd name="T114" fmla="*/ 168 w 1942"/>
                  <a:gd name="T115" fmla="*/ 294 h 1715"/>
                  <a:gd name="T116" fmla="*/ 200 w 1942"/>
                  <a:gd name="T117" fmla="*/ 290 h 1715"/>
                  <a:gd name="T118" fmla="*/ 228 w 1942"/>
                  <a:gd name="T119" fmla="*/ 304 h 1715"/>
                  <a:gd name="T120" fmla="*/ 251 w 1942"/>
                  <a:gd name="T121" fmla="*/ 342 h 1715"/>
                  <a:gd name="T122" fmla="*/ 271 w 1942"/>
                  <a:gd name="T123" fmla="*/ 370 h 1715"/>
                  <a:gd name="T124" fmla="*/ 302 w 1942"/>
                  <a:gd name="T125" fmla="*/ 377 h 17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42"/>
                  <a:gd name="T190" fmla="*/ 0 h 1715"/>
                  <a:gd name="T191" fmla="*/ 1942 w 1942"/>
                  <a:gd name="T192" fmla="*/ 1715 h 171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42" h="1715">
                    <a:moveTo>
                      <a:pt x="1398" y="1709"/>
                    </a:moveTo>
                    <a:lnTo>
                      <a:pt x="1404" y="1695"/>
                    </a:lnTo>
                    <a:lnTo>
                      <a:pt x="1412" y="1682"/>
                    </a:lnTo>
                    <a:lnTo>
                      <a:pt x="1419" y="1671"/>
                    </a:lnTo>
                    <a:lnTo>
                      <a:pt x="1427" y="1660"/>
                    </a:lnTo>
                    <a:lnTo>
                      <a:pt x="1444" y="1641"/>
                    </a:lnTo>
                    <a:lnTo>
                      <a:pt x="1462" y="1623"/>
                    </a:lnTo>
                    <a:lnTo>
                      <a:pt x="1481" y="1606"/>
                    </a:lnTo>
                    <a:lnTo>
                      <a:pt x="1499" y="1589"/>
                    </a:lnTo>
                    <a:lnTo>
                      <a:pt x="1507" y="1580"/>
                    </a:lnTo>
                    <a:lnTo>
                      <a:pt x="1515" y="1571"/>
                    </a:lnTo>
                    <a:lnTo>
                      <a:pt x="1524" y="1561"/>
                    </a:lnTo>
                    <a:lnTo>
                      <a:pt x="1531" y="1550"/>
                    </a:lnTo>
                    <a:lnTo>
                      <a:pt x="1551" y="1520"/>
                    </a:lnTo>
                    <a:lnTo>
                      <a:pt x="1567" y="1493"/>
                    </a:lnTo>
                    <a:lnTo>
                      <a:pt x="1573" y="1481"/>
                    </a:lnTo>
                    <a:lnTo>
                      <a:pt x="1579" y="1469"/>
                    </a:lnTo>
                    <a:lnTo>
                      <a:pt x="1585" y="1457"/>
                    </a:lnTo>
                    <a:lnTo>
                      <a:pt x="1588" y="1444"/>
                    </a:lnTo>
                    <a:lnTo>
                      <a:pt x="1591" y="1433"/>
                    </a:lnTo>
                    <a:lnTo>
                      <a:pt x="1593" y="1420"/>
                    </a:lnTo>
                    <a:lnTo>
                      <a:pt x="1595" y="1408"/>
                    </a:lnTo>
                    <a:lnTo>
                      <a:pt x="1595" y="1394"/>
                    </a:lnTo>
                    <a:lnTo>
                      <a:pt x="1595" y="1379"/>
                    </a:lnTo>
                    <a:lnTo>
                      <a:pt x="1593" y="1365"/>
                    </a:lnTo>
                    <a:lnTo>
                      <a:pt x="1591" y="1348"/>
                    </a:lnTo>
                    <a:lnTo>
                      <a:pt x="1588" y="1329"/>
                    </a:lnTo>
                    <a:lnTo>
                      <a:pt x="1587" y="1322"/>
                    </a:lnTo>
                    <a:lnTo>
                      <a:pt x="1586" y="1313"/>
                    </a:lnTo>
                    <a:lnTo>
                      <a:pt x="1587" y="1306"/>
                    </a:lnTo>
                    <a:lnTo>
                      <a:pt x="1587" y="1300"/>
                    </a:lnTo>
                    <a:lnTo>
                      <a:pt x="1589" y="1292"/>
                    </a:lnTo>
                    <a:lnTo>
                      <a:pt x="1591" y="1286"/>
                    </a:lnTo>
                    <a:lnTo>
                      <a:pt x="1593" y="1280"/>
                    </a:lnTo>
                    <a:lnTo>
                      <a:pt x="1596" y="1273"/>
                    </a:lnTo>
                    <a:lnTo>
                      <a:pt x="1604" y="1263"/>
                    </a:lnTo>
                    <a:lnTo>
                      <a:pt x="1613" y="1251"/>
                    </a:lnTo>
                    <a:lnTo>
                      <a:pt x="1623" y="1242"/>
                    </a:lnTo>
                    <a:lnTo>
                      <a:pt x="1635" y="1231"/>
                    </a:lnTo>
                    <a:lnTo>
                      <a:pt x="1658" y="1211"/>
                    </a:lnTo>
                    <a:lnTo>
                      <a:pt x="1681" y="1188"/>
                    </a:lnTo>
                    <a:lnTo>
                      <a:pt x="1692" y="1177"/>
                    </a:lnTo>
                    <a:lnTo>
                      <a:pt x="1701" y="1163"/>
                    </a:lnTo>
                    <a:lnTo>
                      <a:pt x="1705" y="1156"/>
                    </a:lnTo>
                    <a:lnTo>
                      <a:pt x="1708" y="1149"/>
                    </a:lnTo>
                    <a:lnTo>
                      <a:pt x="1712" y="1141"/>
                    </a:lnTo>
                    <a:lnTo>
                      <a:pt x="1715" y="1133"/>
                    </a:lnTo>
                    <a:lnTo>
                      <a:pt x="1720" y="1115"/>
                    </a:lnTo>
                    <a:lnTo>
                      <a:pt x="1723" y="1097"/>
                    </a:lnTo>
                    <a:lnTo>
                      <a:pt x="1724" y="1078"/>
                    </a:lnTo>
                    <a:lnTo>
                      <a:pt x="1724" y="1059"/>
                    </a:lnTo>
                    <a:lnTo>
                      <a:pt x="1724" y="1040"/>
                    </a:lnTo>
                    <a:lnTo>
                      <a:pt x="1722" y="1021"/>
                    </a:lnTo>
                    <a:lnTo>
                      <a:pt x="1720" y="1002"/>
                    </a:lnTo>
                    <a:lnTo>
                      <a:pt x="1717" y="982"/>
                    </a:lnTo>
                    <a:lnTo>
                      <a:pt x="1712" y="944"/>
                    </a:lnTo>
                    <a:lnTo>
                      <a:pt x="1708" y="906"/>
                    </a:lnTo>
                    <a:lnTo>
                      <a:pt x="1708" y="889"/>
                    </a:lnTo>
                    <a:lnTo>
                      <a:pt x="1708" y="870"/>
                    </a:lnTo>
                    <a:lnTo>
                      <a:pt x="1711" y="853"/>
                    </a:lnTo>
                    <a:lnTo>
                      <a:pt x="1715" y="836"/>
                    </a:lnTo>
                    <a:lnTo>
                      <a:pt x="1720" y="817"/>
                    </a:lnTo>
                    <a:lnTo>
                      <a:pt x="1726" y="799"/>
                    </a:lnTo>
                    <a:lnTo>
                      <a:pt x="1734" y="783"/>
                    </a:lnTo>
                    <a:lnTo>
                      <a:pt x="1741" y="767"/>
                    </a:lnTo>
                    <a:lnTo>
                      <a:pt x="1748" y="752"/>
                    </a:lnTo>
                    <a:lnTo>
                      <a:pt x="1757" y="738"/>
                    </a:lnTo>
                    <a:lnTo>
                      <a:pt x="1765" y="724"/>
                    </a:lnTo>
                    <a:lnTo>
                      <a:pt x="1774" y="710"/>
                    </a:lnTo>
                    <a:lnTo>
                      <a:pt x="1792" y="685"/>
                    </a:lnTo>
                    <a:lnTo>
                      <a:pt x="1812" y="661"/>
                    </a:lnTo>
                    <a:lnTo>
                      <a:pt x="1831" y="639"/>
                    </a:lnTo>
                    <a:lnTo>
                      <a:pt x="1850" y="616"/>
                    </a:lnTo>
                    <a:lnTo>
                      <a:pt x="1868" y="593"/>
                    </a:lnTo>
                    <a:lnTo>
                      <a:pt x="1886" y="570"/>
                    </a:lnTo>
                    <a:lnTo>
                      <a:pt x="1893" y="558"/>
                    </a:lnTo>
                    <a:lnTo>
                      <a:pt x="1901" y="546"/>
                    </a:lnTo>
                    <a:lnTo>
                      <a:pt x="1909" y="533"/>
                    </a:lnTo>
                    <a:lnTo>
                      <a:pt x="1915" y="519"/>
                    </a:lnTo>
                    <a:lnTo>
                      <a:pt x="1921" y="505"/>
                    </a:lnTo>
                    <a:lnTo>
                      <a:pt x="1927" y="491"/>
                    </a:lnTo>
                    <a:lnTo>
                      <a:pt x="1931" y="475"/>
                    </a:lnTo>
                    <a:lnTo>
                      <a:pt x="1935" y="460"/>
                    </a:lnTo>
                    <a:lnTo>
                      <a:pt x="1938" y="443"/>
                    </a:lnTo>
                    <a:lnTo>
                      <a:pt x="1940" y="425"/>
                    </a:lnTo>
                    <a:lnTo>
                      <a:pt x="1942" y="406"/>
                    </a:lnTo>
                    <a:lnTo>
                      <a:pt x="1942" y="386"/>
                    </a:lnTo>
                    <a:lnTo>
                      <a:pt x="1942" y="368"/>
                    </a:lnTo>
                    <a:lnTo>
                      <a:pt x="1941" y="349"/>
                    </a:lnTo>
                    <a:lnTo>
                      <a:pt x="1939" y="332"/>
                    </a:lnTo>
                    <a:lnTo>
                      <a:pt x="1936" y="314"/>
                    </a:lnTo>
                    <a:lnTo>
                      <a:pt x="1933" y="297"/>
                    </a:lnTo>
                    <a:lnTo>
                      <a:pt x="1929" y="280"/>
                    </a:lnTo>
                    <a:lnTo>
                      <a:pt x="1923" y="263"/>
                    </a:lnTo>
                    <a:lnTo>
                      <a:pt x="1918" y="248"/>
                    </a:lnTo>
                    <a:lnTo>
                      <a:pt x="1911" y="232"/>
                    </a:lnTo>
                    <a:lnTo>
                      <a:pt x="1904" y="216"/>
                    </a:lnTo>
                    <a:lnTo>
                      <a:pt x="1895" y="201"/>
                    </a:lnTo>
                    <a:lnTo>
                      <a:pt x="1887" y="186"/>
                    </a:lnTo>
                    <a:lnTo>
                      <a:pt x="1876" y="171"/>
                    </a:lnTo>
                    <a:lnTo>
                      <a:pt x="1866" y="157"/>
                    </a:lnTo>
                    <a:lnTo>
                      <a:pt x="1854" y="142"/>
                    </a:lnTo>
                    <a:lnTo>
                      <a:pt x="1842" y="127"/>
                    </a:lnTo>
                    <a:lnTo>
                      <a:pt x="1824" y="107"/>
                    </a:lnTo>
                    <a:lnTo>
                      <a:pt x="1806" y="86"/>
                    </a:lnTo>
                    <a:lnTo>
                      <a:pt x="1786" y="65"/>
                    </a:lnTo>
                    <a:lnTo>
                      <a:pt x="1765" y="45"/>
                    </a:lnTo>
                    <a:lnTo>
                      <a:pt x="1755" y="36"/>
                    </a:lnTo>
                    <a:lnTo>
                      <a:pt x="1743" y="28"/>
                    </a:lnTo>
                    <a:lnTo>
                      <a:pt x="1731" y="20"/>
                    </a:lnTo>
                    <a:lnTo>
                      <a:pt x="1720" y="13"/>
                    </a:lnTo>
                    <a:lnTo>
                      <a:pt x="1708" y="8"/>
                    </a:lnTo>
                    <a:lnTo>
                      <a:pt x="1696" y="4"/>
                    </a:lnTo>
                    <a:lnTo>
                      <a:pt x="1683" y="1"/>
                    </a:lnTo>
                    <a:lnTo>
                      <a:pt x="1671" y="0"/>
                    </a:lnTo>
                    <a:lnTo>
                      <a:pt x="1656" y="2"/>
                    </a:lnTo>
                    <a:lnTo>
                      <a:pt x="1644" y="6"/>
                    </a:lnTo>
                    <a:lnTo>
                      <a:pt x="1634" y="10"/>
                    </a:lnTo>
                    <a:lnTo>
                      <a:pt x="1626" y="15"/>
                    </a:lnTo>
                    <a:lnTo>
                      <a:pt x="1618" y="21"/>
                    </a:lnTo>
                    <a:lnTo>
                      <a:pt x="1611" y="28"/>
                    </a:lnTo>
                    <a:lnTo>
                      <a:pt x="1606" y="34"/>
                    </a:lnTo>
                    <a:lnTo>
                      <a:pt x="1599" y="41"/>
                    </a:lnTo>
                    <a:lnTo>
                      <a:pt x="1593" y="47"/>
                    </a:lnTo>
                    <a:lnTo>
                      <a:pt x="1587" y="54"/>
                    </a:lnTo>
                    <a:lnTo>
                      <a:pt x="1579" y="60"/>
                    </a:lnTo>
                    <a:lnTo>
                      <a:pt x="1571" y="65"/>
                    </a:lnTo>
                    <a:lnTo>
                      <a:pt x="1560" y="71"/>
                    </a:lnTo>
                    <a:lnTo>
                      <a:pt x="1549" y="74"/>
                    </a:lnTo>
                    <a:lnTo>
                      <a:pt x="1535" y="76"/>
                    </a:lnTo>
                    <a:lnTo>
                      <a:pt x="1519" y="77"/>
                    </a:lnTo>
                    <a:lnTo>
                      <a:pt x="1514" y="76"/>
                    </a:lnTo>
                    <a:lnTo>
                      <a:pt x="1509" y="75"/>
                    </a:lnTo>
                    <a:lnTo>
                      <a:pt x="1505" y="73"/>
                    </a:lnTo>
                    <a:lnTo>
                      <a:pt x="1501" y="69"/>
                    </a:lnTo>
                    <a:lnTo>
                      <a:pt x="1493" y="63"/>
                    </a:lnTo>
                    <a:lnTo>
                      <a:pt x="1485" y="55"/>
                    </a:lnTo>
                    <a:lnTo>
                      <a:pt x="1476" y="47"/>
                    </a:lnTo>
                    <a:lnTo>
                      <a:pt x="1464" y="42"/>
                    </a:lnTo>
                    <a:lnTo>
                      <a:pt x="1458" y="40"/>
                    </a:lnTo>
                    <a:lnTo>
                      <a:pt x="1451" y="38"/>
                    </a:lnTo>
                    <a:lnTo>
                      <a:pt x="1444" y="38"/>
                    </a:lnTo>
                    <a:lnTo>
                      <a:pt x="1437" y="39"/>
                    </a:lnTo>
                    <a:lnTo>
                      <a:pt x="1431" y="44"/>
                    </a:lnTo>
                    <a:lnTo>
                      <a:pt x="1426" y="50"/>
                    </a:lnTo>
                    <a:lnTo>
                      <a:pt x="1420" y="54"/>
                    </a:lnTo>
                    <a:lnTo>
                      <a:pt x="1413" y="58"/>
                    </a:lnTo>
                    <a:lnTo>
                      <a:pt x="1404" y="61"/>
                    </a:lnTo>
                    <a:lnTo>
                      <a:pt x="1396" y="64"/>
                    </a:lnTo>
                    <a:lnTo>
                      <a:pt x="1387" y="67"/>
                    </a:lnTo>
                    <a:lnTo>
                      <a:pt x="1377" y="69"/>
                    </a:lnTo>
                    <a:lnTo>
                      <a:pt x="1357" y="73"/>
                    </a:lnTo>
                    <a:lnTo>
                      <a:pt x="1335" y="76"/>
                    </a:lnTo>
                    <a:lnTo>
                      <a:pt x="1312" y="77"/>
                    </a:lnTo>
                    <a:lnTo>
                      <a:pt x="1289" y="78"/>
                    </a:lnTo>
                    <a:lnTo>
                      <a:pt x="1243" y="77"/>
                    </a:lnTo>
                    <a:lnTo>
                      <a:pt x="1201" y="77"/>
                    </a:lnTo>
                    <a:lnTo>
                      <a:pt x="1182" y="77"/>
                    </a:lnTo>
                    <a:lnTo>
                      <a:pt x="1167" y="78"/>
                    </a:lnTo>
                    <a:lnTo>
                      <a:pt x="1155" y="80"/>
                    </a:lnTo>
                    <a:lnTo>
                      <a:pt x="1145" y="83"/>
                    </a:lnTo>
                    <a:lnTo>
                      <a:pt x="1037" y="58"/>
                    </a:lnTo>
                    <a:lnTo>
                      <a:pt x="1030" y="54"/>
                    </a:lnTo>
                    <a:lnTo>
                      <a:pt x="1021" y="51"/>
                    </a:lnTo>
                    <a:lnTo>
                      <a:pt x="1012" y="47"/>
                    </a:lnTo>
                    <a:lnTo>
                      <a:pt x="1001" y="46"/>
                    </a:lnTo>
                    <a:lnTo>
                      <a:pt x="978" y="44"/>
                    </a:lnTo>
                    <a:lnTo>
                      <a:pt x="953" y="45"/>
                    </a:lnTo>
                    <a:lnTo>
                      <a:pt x="927" y="46"/>
                    </a:lnTo>
                    <a:lnTo>
                      <a:pt x="902" y="49"/>
                    </a:lnTo>
                    <a:lnTo>
                      <a:pt x="877" y="51"/>
                    </a:lnTo>
                    <a:lnTo>
                      <a:pt x="855" y="52"/>
                    </a:lnTo>
                    <a:lnTo>
                      <a:pt x="842" y="52"/>
                    </a:lnTo>
                    <a:lnTo>
                      <a:pt x="829" y="55"/>
                    </a:lnTo>
                    <a:lnTo>
                      <a:pt x="819" y="58"/>
                    </a:lnTo>
                    <a:lnTo>
                      <a:pt x="808" y="63"/>
                    </a:lnTo>
                    <a:lnTo>
                      <a:pt x="799" y="68"/>
                    </a:lnTo>
                    <a:lnTo>
                      <a:pt x="791" y="76"/>
                    </a:lnTo>
                    <a:lnTo>
                      <a:pt x="781" y="82"/>
                    </a:lnTo>
                    <a:lnTo>
                      <a:pt x="773" y="89"/>
                    </a:lnTo>
                    <a:lnTo>
                      <a:pt x="755" y="103"/>
                    </a:lnTo>
                    <a:lnTo>
                      <a:pt x="737" y="116"/>
                    </a:lnTo>
                    <a:lnTo>
                      <a:pt x="728" y="120"/>
                    </a:lnTo>
                    <a:lnTo>
                      <a:pt x="718" y="124"/>
                    </a:lnTo>
                    <a:lnTo>
                      <a:pt x="708" y="126"/>
                    </a:lnTo>
                    <a:lnTo>
                      <a:pt x="696" y="127"/>
                    </a:lnTo>
                    <a:lnTo>
                      <a:pt x="680" y="127"/>
                    </a:lnTo>
                    <a:lnTo>
                      <a:pt x="666" y="126"/>
                    </a:lnTo>
                    <a:lnTo>
                      <a:pt x="652" y="124"/>
                    </a:lnTo>
                    <a:lnTo>
                      <a:pt x="638" y="121"/>
                    </a:lnTo>
                    <a:lnTo>
                      <a:pt x="626" y="118"/>
                    </a:lnTo>
                    <a:lnTo>
                      <a:pt x="613" y="115"/>
                    </a:lnTo>
                    <a:lnTo>
                      <a:pt x="601" y="110"/>
                    </a:lnTo>
                    <a:lnTo>
                      <a:pt x="589" y="105"/>
                    </a:lnTo>
                    <a:lnTo>
                      <a:pt x="566" y="95"/>
                    </a:lnTo>
                    <a:lnTo>
                      <a:pt x="545" y="84"/>
                    </a:lnTo>
                    <a:lnTo>
                      <a:pt x="525" y="73"/>
                    </a:lnTo>
                    <a:lnTo>
                      <a:pt x="506" y="61"/>
                    </a:lnTo>
                    <a:lnTo>
                      <a:pt x="487" y="50"/>
                    </a:lnTo>
                    <a:lnTo>
                      <a:pt x="468" y="40"/>
                    </a:lnTo>
                    <a:lnTo>
                      <a:pt x="451" y="32"/>
                    </a:lnTo>
                    <a:lnTo>
                      <a:pt x="433" y="25"/>
                    </a:lnTo>
                    <a:lnTo>
                      <a:pt x="423" y="23"/>
                    </a:lnTo>
                    <a:lnTo>
                      <a:pt x="414" y="22"/>
                    </a:lnTo>
                    <a:lnTo>
                      <a:pt x="404" y="21"/>
                    </a:lnTo>
                    <a:lnTo>
                      <a:pt x="395" y="22"/>
                    </a:lnTo>
                    <a:lnTo>
                      <a:pt x="385" y="23"/>
                    </a:lnTo>
                    <a:lnTo>
                      <a:pt x="375" y="25"/>
                    </a:lnTo>
                    <a:lnTo>
                      <a:pt x="365" y="29"/>
                    </a:lnTo>
                    <a:lnTo>
                      <a:pt x="354" y="33"/>
                    </a:lnTo>
                    <a:lnTo>
                      <a:pt x="327" y="46"/>
                    </a:lnTo>
                    <a:lnTo>
                      <a:pt x="305" y="59"/>
                    </a:lnTo>
                    <a:lnTo>
                      <a:pt x="288" y="71"/>
                    </a:lnTo>
                    <a:lnTo>
                      <a:pt x="274" y="82"/>
                    </a:lnTo>
                    <a:lnTo>
                      <a:pt x="263" y="94"/>
                    </a:lnTo>
                    <a:lnTo>
                      <a:pt x="251" y="104"/>
                    </a:lnTo>
                    <a:lnTo>
                      <a:pt x="241" y="116"/>
                    </a:lnTo>
                    <a:lnTo>
                      <a:pt x="227" y="127"/>
                    </a:lnTo>
                    <a:lnTo>
                      <a:pt x="218" y="132"/>
                    </a:lnTo>
                    <a:lnTo>
                      <a:pt x="208" y="137"/>
                    </a:lnTo>
                    <a:lnTo>
                      <a:pt x="198" y="140"/>
                    </a:lnTo>
                    <a:lnTo>
                      <a:pt x="187" y="141"/>
                    </a:lnTo>
                    <a:lnTo>
                      <a:pt x="166" y="143"/>
                    </a:lnTo>
                    <a:lnTo>
                      <a:pt x="144" y="144"/>
                    </a:lnTo>
                    <a:lnTo>
                      <a:pt x="122" y="145"/>
                    </a:lnTo>
                    <a:lnTo>
                      <a:pt x="100" y="148"/>
                    </a:lnTo>
                    <a:lnTo>
                      <a:pt x="89" y="150"/>
                    </a:lnTo>
                    <a:lnTo>
                      <a:pt x="78" y="154"/>
                    </a:lnTo>
                    <a:lnTo>
                      <a:pt x="68" y="159"/>
                    </a:lnTo>
                    <a:lnTo>
                      <a:pt x="56" y="165"/>
                    </a:lnTo>
                    <a:lnTo>
                      <a:pt x="50" y="169"/>
                    </a:lnTo>
                    <a:lnTo>
                      <a:pt x="44" y="174"/>
                    </a:lnTo>
                    <a:lnTo>
                      <a:pt x="37" y="181"/>
                    </a:lnTo>
                    <a:lnTo>
                      <a:pt x="32" y="189"/>
                    </a:lnTo>
                    <a:lnTo>
                      <a:pt x="27" y="197"/>
                    </a:lnTo>
                    <a:lnTo>
                      <a:pt x="22" y="206"/>
                    </a:lnTo>
                    <a:lnTo>
                      <a:pt x="17" y="214"/>
                    </a:lnTo>
                    <a:lnTo>
                      <a:pt x="12" y="223"/>
                    </a:lnTo>
                    <a:lnTo>
                      <a:pt x="26" y="241"/>
                    </a:lnTo>
                    <a:lnTo>
                      <a:pt x="37" y="260"/>
                    </a:lnTo>
                    <a:lnTo>
                      <a:pt x="48" y="279"/>
                    </a:lnTo>
                    <a:lnTo>
                      <a:pt x="56" y="298"/>
                    </a:lnTo>
                    <a:lnTo>
                      <a:pt x="64" y="317"/>
                    </a:lnTo>
                    <a:lnTo>
                      <a:pt x="70" y="336"/>
                    </a:lnTo>
                    <a:lnTo>
                      <a:pt x="74" y="356"/>
                    </a:lnTo>
                    <a:lnTo>
                      <a:pt x="78" y="377"/>
                    </a:lnTo>
                    <a:lnTo>
                      <a:pt x="80" y="397"/>
                    </a:lnTo>
                    <a:lnTo>
                      <a:pt x="82" y="419"/>
                    </a:lnTo>
                    <a:lnTo>
                      <a:pt x="83" y="441"/>
                    </a:lnTo>
                    <a:lnTo>
                      <a:pt x="85" y="463"/>
                    </a:lnTo>
                    <a:lnTo>
                      <a:pt x="83" y="511"/>
                    </a:lnTo>
                    <a:lnTo>
                      <a:pt x="82" y="563"/>
                    </a:lnTo>
                    <a:lnTo>
                      <a:pt x="98" y="555"/>
                    </a:lnTo>
                    <a:lnTo>
                      <a:pt x="118" y="545"/>
                    </a:lnTo>
                    <a:lnTo>
                      <a:pt x="141" y="533"/>
                    </a:lnTo>
                    <a:lnTo>
                      <a:pt x="166" y="521"/>
                    </a:lnTo>
                    <a:lnTo>
                      <a:pt x="193" y="511"/>
                    </a:lnTo>
                    <a:lnTo>
                      <a:pt x="218" y="503"/>
                    </a:lnTo>
                    <a:lnTo>
                      <a:pt x="230" y="499"/>
                    </a:lnTo>
                    <a:lnTo>
                      <a:pt x="243" y="496"/>
                    </a:lnTo>
                    <a:lnTo>
                      <a:pt x="254" y="495"/>
                    </a:lnTo>
                    <a:lnTo>
                      <a:pt x="265" y="494"/>
                    </a:lnTo>
                    <a:lnTo>
                      <a:pt x="272" y="495"/>
                    </a:lnTo>
                    <a:lnTo>
                      <a:pt x="280" y="497"/>
                    </a:lnTo>
                    <a:lnTo>
                      <a:pt x="289" y="501"/>
                    </a:lnTo>
                    <a:lnTo>
                      <a:pt x="299" y="505"/>
                    </a:lnTo>
                    <a:lnTo>
                      <a:pt x="309" y="510"/>
                    </a:lnTo>
                    <a:lnTo>
                      <a:pt x="320" y="517"/>
                    </a:lnTo>
                    <a:lnTo>
                      <a:pt x="330" y="525"/>
                    </a:lnTo>
                    <a:lnTo>
                      <a:pt x="340" y="532"/>
                    </a:lnTo>
                    <a:lnTo>
                      <a:pt x="351" y="540"/>
                    </a:lnTo>
                    <a:lnTo>
                      <a:pt x="360" y="550"/>
                    </a:lnTo>
                    <a:lnTo>
                      <a:pt x="369" y="559"/>
                    </a:lnTo>
                    <a:lnTo>
                      <a:pt x="377" y="569"/>
                    </a:lnTo>
                    <a:lnTo>
                      <a:pt x="384" y="579"/>
                    </a:lnTo>
                    <a:lnTo>
                      <a:pt x="388" y="589"/>
                    </a:lnTo>
                    <a:lnTo>
                      <a:pt x="391" y="598"/>
                    </a:lnTo>
                    <a:lnTo>
                      <a:pt x="392" y="609"/>
                    </a:lnTo>
                    <a:lnTo>
                      <a:pt x="391" y="619"/>
                    </a:lnTo>
                    <a:lnTo>
                      <a:pt x="390" y="630"/>
                    </a:lnTo>
                    <a:lnTo>
                      <a:pt x="387" y="640"/>
                    </a:lnTo>
                    <a:lnTo>
                      <a:pt x="382" y="650"/>
                    </a:lnTo>
                    <a:lnTo>
                      <a:pt x="372" y="671"/>
                    </a:lnTo>
                    <a:lnTo>
                      <a:pt x="360" y="693"/>
                    </a:lnTo>
                    <a:lnTo>
                      <a:pt x="349" y="717"/>
                    </a:lnTo>
                    <a:lnTo>
                      <a:pt x="338" y="742"/>
                    </a:lnTo>
                    <a:lnTo>
                      <a:pt x="334" y="754"/>
                    </a:lnTo>
                    <a:lnTo>
                      <a:pt x="331" y="769"/>
                    </a:lnTo>
                    <a:lnTo>
                      <a:pt x="329" y="783"/>
                    </a:lnTo>
                    <a:lnTo>
                      <a:pt x="329" y="798"/>
                    </a:lnTo>
                    <a:lnTo>
                      <a:pt x="329" y="812"/>
                    </a:lnTo>
                    <a:lnTo>
                      <a:pt x="330" y="825"/>
                    </a:lnTo>
                    <a:lnTo>
                      <a:pt x="331" y="836"/>
                    </a:lnTo>
                    <a:lnTo>
                      <a:pt x="333" y="847"/>
                    </a:lnTo>
                    <a:lnTo>
                      <a:pt x="335" y="856"/>
                    </a:lnTo>
                    <a:lnTo>
                      <a:pt x="338" y="865"/>
                    </a:lnTo>
                    <a:lnTo>
                      <a:pt x="343" y="873"/>
                    </a:lnTo>
                    <a:lnTo>
                      <a:pt x="346" y="881"/>
                    </a:lnTo>
                    <a:lnTo>
                      <a:pt x="351" y="889"/>
                    </a:lnTo>
                    <a:lnTo>
                      <a:pt x="355" y="895"/>
                    </a:lnTo>
                    <a:lnTo>
                      <a:pt x="360" y="901"/>
                    </a:lnTo>
                    <a:lnTo>
                      <a:pt x="366" y="907"/>
                    </a:lnTo>
                    <a:lnTo>
                      <a:pt x="378" y="919"/>
                    </a:lnTo>
                    <a:lnTo>
                      <a:pt x="392" y="930"/>
                    </a:lnTo>
                    <a:lnTo>
                      <a:pt x="352" y="957"/>
                    </a:lnTo>
                    <a:lnTo>
                      <a:pt x="314" y="981"/>
                    </a:lnTo>
                    <a:lnTo>
                      <a:pt x="278" y="1005"/>
                    </a:lnTo>
                    <a:lnTo>
                      <a:pt x="243" y="1030"/>
                    </a:lnTo>
                    <a:lnTo>
                      <a:pt x="208" y="1054"/>
                    </a:lnTo>
                    <a:lnTo>
                      <a:pt x="174" y="1079"/>
                    </a:lnTo>
                    <a:lnTo>
                      <a:pt x="140" y="1106"/>
                    </a:lnTo>
                    <a:lnTo>
                      <a:pt x="108" y="1133"/>
                    </a:lnTo>
                    <a:lnTo>
                      <a:pt x="101" y="1139"/>
                    </a:lnTo>
                    <a:lnTo>
                      <a:pt x="95" y="1147"/>
                    </a:lnTo>
                    <a:lnTo>
                      <a:pt x="90" y="1154"/>
                    </a:lnTo>
                    <a:lnTo>
                      <a:pt x="86" y="1161"/>
                    </a:lnTo>
                    <a:lnTo>
                      <a:pt x="77" y="1179"/>
                    </a:lnTo>
                    <a:lnTo>
                      <a:pt x="70" y="1198"/>
                    </a:lnTo>
                    <a:lnTo>
                      <a:pt x="65" y="1218"/>
                    </a:lnTo>
                    <a:lnTo>
                      <a:pt x="59" y="1238"/>
                    </a:lnTo>
                    <a:lnTo>
                      <a:pt x="55" y="1260"/>
                    </a:lnTo>
                    <a:lnTo>
                      <a:pt x="51" y="1281"/>
                    </a:lnTo>
                    <a:lnTo>
                      <a:pt x="47" y="1303"/>
                    </a:lnTo>
                    <a:lnTo>
                      <a:pt x="44" y="1324"/>
                    </a:lnTo>
                    <a:lnTo>
                      <a:pt x="38" y="1345"/>
                    </a:lnTo>
                    <a:lnTo>
                      <a:pt x="33" y="1364"/>
                    </a:lnTo>
                    <a:lnTo>
                      <a:pt x="27" y="1381"/>
                    </a:lnTo>
                    <a:lnTo>
                      <a:pt x="19" y="1398"/>
                    </a:lnTo>
                    <a:lnTo>
                      <a:pt x="15" y="1406"/>
                    </a:lnTo>
                    <a:lnTo>
                      <a:pt x="10" y="1412"/>
                    </a:lnTo>
                    <a:lnTo>
                      <a:pt x="5" y="1418"/>
                    </a:lnTo>
                    <a:lnTo>
                      <a:pt x="0" y="1424"/>
                    </a:lnTo>
                    <a:lnTo>
                      <a:pt x="13" y="1430"/>
                    </a:lnTo>
                    <a:lnTo>
                      <a:pt x="27" y="1435"/>
                    </a:lnTo>
                    <a:lnTo>
                      <a:pt x="42" y="1438"/>
                    </a:lnTo>
                    <a:lnTo>
                      <a:pt x="56" y="1441"/>
                    </a:lnTo>
                    <a:lnTo>
                      <a:pt x="72" y="1443"/>
                    </a:lnTo>
                    <a:lnTo>
                      <a:pt x="87" y="1444"/>
                    </a:lnTo>
                    <a:lnTo>
                      <a:pt x="101" y="1445"/>
                    </a:lnTo>
                    <a:lnTo>
                      <a:pt x="117" y="1445"/>
                    </a:lnTo>
                    <a:lnTo>
                      <a:pt x="132" y="1445"/>
                    </a:lnTo>
                    <a:lnTo>
                      <a:pt x="145" y="1443"/>
                    </a:lnTo>
                    <a:lnTo>
                      <a:pt x="159" y="1442"/>
                    </a:lnTo>
                    <a:lnTo>
                      <a:pt x="173" y="1439"/>
                    </a:lnTo>
                    <a:lnTo>
                      <a:pt x="184" y="1436"/>
                    </a:lnTo>
                    <a:lnTo>
                      <a:pt x="196" y="1433"/>
                    </a:lnTo>
                    <a:lnTo>
                      <a:pt x="206" y="1429"/>
                    </a:lnTo>
                    <a:lnTo>
                      <a:pt x="215" y="1424"/>
                    </a:lnTo>
                    <a:lnTo>
                      <a:pt x="217" y="1432"/>
                    </a:lnTo>
                    <a:lnTo>
                      <a:pt x="218" y="1439"/>
                    </a:lnTo>
                    <a:lnTo>
                      <a:pt x="220" y="1445"/>
                    </a:lnTo>
                    <a:lnTo>
                      <a:pt x="223" y="1452"/>
                    </a:lnTo>
                    <a:lnTo>
                      <a:pt x="229" y="1462"/>
                    </a:lnTo>
                    <a:lnTo>
                      <a:pt x="238" y="1472"/>
                    </a:lnTo>
                    <a:lnTo>
                      <a:pt x="246" y="1480"/>
                    </a:lnTo>
                    <a:lnTo>
                      <a:pt x="257" y="1486"/>
                    </a:lnTo>
                    <a:lnTo>
                      <a:pt x="268" y="1492"/>
                    </a:lnTo>
                    <a:lnTo>
                      <a:pt x="281" y="1496"/>
                    </a:lnTo>
                    <a:lnTo>
                      <a:pt x="293" y="1500"/>
                    </a:lnTo>
                    <a:lnTo>
                      <a:pt x="307" y="1502"/>
                    </a:lnTo>
                    <a:lnTo>
                      <a:pt x="322" y="1504"/>
                    </a:lnTo>
                    <a:lnTo>
                      <a:pt x="336" y="1505"/>
                    </a:lnTo>
                    <a:lnTo>
                      <a:pt x="368" y="1506"/>
                    </a:lnTo>
                    <a:lnTo>
                      <a:pt x="398" y="1506"/>
                    </a:lnTo>
                    <a:lnTo>
                      <a:pt x="414" y="1506"/>
                    </a:lnTo>
                    <a:lnTo>
                      <a:pt x="428" y="1503"/>
                    </a:lnTo>
                    <a:lnTo>
                      <a:pt x="440" y="1500"/>
                    </a:lnTo>
                    <a:lnTo>
                      <a:pt x="452" y="1496"/>
                    </a:lnTo>
                    <a:lnTo>
                      <a:pt x="462" y="1491"/>
                    </a:lnTo>
                    <a:lnTo>
                      <a:pt x="472" y="1484"/>
                    </a:lnTo>
                    <a:lnTo>
                      <a:pt x="480" y="1478"/>
                    </a:lnTo>
                    <a:lnTo>
                      <a:pt x="488" y="1472"/>
                    </a:lnTo>
                    <a:lnTo>
                      <a:pt x="505" y="1459"/>
                    </a:lnTo>
                    <a:lnTo>
                      <a:pt x="523" y="1448"/>
                    </a:lnTo>
                    <a:lnTo>
                      <a:pt x="532" y="1443"/>
                    </a:lnTo>
                    <a:lnTo>
                      <a:pt x="544" y="1440"/>
                    </a:lnTo>
                    <a:lnTo>
                      <a:pt x="556" y="1438"/>
                    </a:lnTo>
                    <a:lnTo>
                      <a:pt x="569" y="1437"/>
                    </a:lnTo>
                    <a:lnTo>
                      <a:pt x="579" y="1437"/>
                    </a:lnTo>
                    <a:lnTo>
                      <a:pt x="587" y="1438"/>
                    </a:lnTo>
                    <a:lnTo>
                      <a:pt x="594" y="1440"/>
                    </a:lnTo>
                    <a:lnTo>
                      <a:pt x="601" y="1443"/>
                    </a:lnTo>
                    <a:lnTo>
                      <a:pt x="613" y="1449"/>
                    </a:lnTo>
                    <a:lnTo>
                      <a:pt x="625" y="1456"/>
                    </a:lnTo>
                    <a:lnTo>
                      <a:pt x="635" y="1463"/>
                    </a:lnTo>
                    <a:lnTo>
                      <a:pt x="646" y="1469"/>
                    </a:lnTo>
                    <a:lnTo>
                      <a:pt x="651" y="1472"/>
                    </a:lnTo>
                    <a:lnTo>
                      <a:pt x="657" y="1474"/>
                    </a:lnTo>
                    <a:lnTo>
                      <a:pt x="664" y="1475"/>
                    </a:lnTo>
                    <a:lnTo>
                      <a:pt x="671" y="1475"/>
                    </a:lnTo>
                    <a:lnTo>
                      <a:pt x="674" y="1474"/>
                    </a:lnTo>
                    <a:lnTo>
                      <a:pt x="678" y="1471"/>
                    </a:lnTo>
                    <a:lnTo>
                      <a:pt x="682" y="1466"/>
                    </a:lnTo>
                    <a:lnTo>
                      <a:pt x="687" y="1460"/>
                    </a:lnTo>
                    <a:lnTo>
                      <a:pt x="695" y="1444"/>
                    </a:lnTo>
                    <a:lnTo>
                      <a:pt x="703" y="1427"/>
                    </a:lnTo>
                    <a:lnTo>
                      <a:pt x="712" y="1409"/>
                    </a:lnTo>
                    <a:lnTo>
                      <a:pt x="718" y="1392"/>
                    </a:lnTo>
                    <a:lnTo>
                      <a:pt x="724" y="1379"/>
                    </a:lnTo>
                    <a:lnTo>
                      <a:pt x="728" y="1374"/>
                    </a:lnTo>
                    <a:lnTo>
                      <a:pt x="734" y="1365"/>
                    </a:lnTo>
                    <a:lnTo>
                      <a:pt x="741" y="1356"/>
                    </a:lnTo>
                    <a:lnTo>
                      <a:pt x="749" y="1350"/>
                    </a:lnTo>
                    <a:lnTo>
                      <a:pt x="758" y="1344"/>
                    </a:lnTo>
                    <a:lnTo>
                      <a:pt x="767" y="1338"/>
                    </a:lnTo>
                    <a:lnTo>
                      <a:pt x="777" y="1333"/>
                    </a:lnTo>
                    <a:lnTo>
                      <a:pt x="787" y="1329"/>
                    </a:lnTo>
                    <a:lnTo>
                      <a:pt x="799" y="1326"/>
                    </a:lnTo>
                    <a:lnTo>
                      <a:pt x="822" y="1322"/>
                    </a:lnTo>
                    <a:lnTo>
                      <a:pt x="847" y="1319"/>
                    </a:lnTo>
                    <a:lnTo>
                      <a:pt x="872" y="1317"/>
                    </a:lnTo>
                    <a:lnTo>
                      <a:pt x="899" y="1316"/>
                    </a:lnTo>
                    <a:lnTo>
                      <a:pt x="925" y="1317"/>
                    </a:lnTo>
                    <a:lnTo>
                      <a:pt x="949" y="1322"/>
                    </a:lnTo>
                    <a:lnTo>
                      <a:pt x="971" y="1327"/>
                    </a:lnTo>
                    <a:lnTo>
                      <a:pt x="991" y="1334"/>
                    </a:lnTo>
                    <a:lnTo>
                      <a:pt x="1010" y="1343"/>
                    </a:lnTo>
                    <a:lnTo>
                      <a:pt x="1028" y="1353"/>
                    </a:lnTo>
                    <a:lnTo>
                      <a:pt x="1043" y="1366"/>
                    </a:lnTo>
                    <a:lnTo>
                      <a:pt x="1058" y="1379"/>
                    </a:lnTo>
                    <a:lnTo>
                      <a:pt x="1072" y="1394"/>
                    </a:lnTo>
                    <a:lnTo>
                      <a:pt x="1084" y="1409"/>
                    </a:lnTo>
                    <a:lnTo>
                      <a:pt x="1096" y="1426"/>
                    </a:lnTo>
                    <a:lnTo>
                      <a:pt x="1106" y="1443"/>
                    </a:lnTo>
                    <a:lnTo>
                      <a:pt x="1127" y="1479"/>
                    </a:lnTo>
                    <a:lnTo>
                      <a:pt x="1146" y="1516"/>
                    </a:lnTo>
                    <a:lnTo>
                      <a:pt x="1165" y="1553"/>
                    </a:lnTo>
                    <a:lnTo>
                      <a:pt x="1184" y="1589"/>
                    </a:lnTo>
                    <a:lnTo>
                      <a:pt x="1194" y="1607"/>
                    </a:lnTo>
                    <a:lnTo>
                      <a:pt x="1206" y="1623"/>
                    </a:lnTo>
                    <a:lnTo>
                      <a:pt x="1217" y="1638"/>
                    </a:lnTo>
                    <a:lnTo>
                      <a:pt x="1230" y="1653"/>
                    </a:lnTo>
                    <a:lnTo>
                      <a:pt x="1244" y="1667"/>
                    </a:lnTo>
                    <a:lnTo>
                      <a:pt x="1258" y="1678"/>
                    </a:lnTo>
                    <a:lnTo>
                      <a:pt x="1275" y="1689"/>
                    </a:lnTo>
                    <a:lnTo>
                      <a:pt x="1292" y="1698"/>
                    </a:lnTo>
                    <a:lnTo>
                      <a:pt x="1312" y="1706"/>
                    </a:lnTo>
                    <a:lnTo>
                      <a:pt x="1332" y="1711"/>
                    </a:lnTo>
                    <a:lnTo>
                      <a:pt x="1355" y="1714"/>
                    </a:lnTo>
                    <a:lnTo>
                      <a:pt x="1379" y="1715"/>
                    </a:lnTo>
                    <a:lnTo>
                      <a:pt x="1398" y="1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4640" y="1332"/>
                <a:ext cx="419" cy="378"/>
              </a:xfrm>
              <a:custGeom>
                <a:avLst/>
                <a:gdLst>
                  <a:gd name="T0" fmla="*/ 315 w 1942"/>
                  <a:gd name="T1" fmla="*/ 358 h 1715"/>
                  <a:gd name="T2" fmla="*/ 335 w 1942"/>
                  <a:gd name="T3" fmla="*/ 335 h 1715"/>
                  <a:gd name="T4" fmla="*/ 344 w 1942"/>
                  <a:gd name="T5" fmla="*/ 313 h 1715"/>
                  <a:gd name="T6" fmla="*/ 342 w 1942"/>
                  <a:gd name="T7" fmla="*/ 291 h 1715"/>
                  <a:gd name="T8" fmla="*/ 344 w 1942"/>
                  <a:gd name="T9" fmla="*/ 281 h 1715"/>
                  <a:gd name="T10" fmla="*/ 365 w 1942"/>
                  <a:gd name="T11" fmla="*/ 259 h 1715"/>
                  <a:gd name="T12" fmla="*/ 372 w 1942"/>
                  <a:gd name="T13" fmla="*/ 242 h 1715"/>
                  <a:gd name="T14" fmla="*/ 369 w 1942"/>
                  <a:gd name="T15" fmla="*/ 208 h 1715"/>
                  <a:gd name="T16" fmla="*/ 372 w 1942"/>
                  <a:gd name="T17" fmla="*/ 176 h 1715"/>
                  <a:gd name="T18" fmla="*/ 387 w 1942"/>
                  <a:gd name="T19" fmla="*/ 151 h 1715"/>
                  <a:gd name="T20" fmla="*/ 410 w 1942"/>
                  <a:gd name="T21" fmla="*/ 120 h 1715"/>
                  <a:gd name="T22" fmla="*/ 418 w 1942"/>
                  <a:gd name="T23" fmla="*/ 98 h 1715"/>
                  <a:gd name="T24" fmla="*/ 418 w 1942"/>
                  <a:gd name="T25" fmla="*/ 69 h 1715"/>
                  <a:gd name="T26" fmla="*/ 409 w 1942"/>
                  <a:gd name="T27" fmla="*/ 44 h 1715"/>
                  <a:gd name="T28" fmla="*/ 390 w 1942"/>
                  <a:gd name="T29" fmla="*/ 19 h 1715"/>
                  <a:gd name="T30" fmla="*/ 369 w 1942"/>
                  <a:gd name="T31" fmla="*/ 2 h 1715"/>
                  <a:gd name="T32" fmla="*/ 351 w 1942"/>
                  <a:gd name="T33" fmla="*/ 3 h 1715"/>
                  <a:gd name="T34" fmla="*/ 341 w 1942"/>
                  <a:gd name="T35" fmla="*/ 13 h 1715"/>
                  <a:gd name="T36" fmla="*/ 326 w 1942"/>
                  <a:gd name="T37" fmla="*/ 17 h 1715"/>
                  <a:gd name="T38" fmla="*/ 315 w 1942"/>
                  <a:gd name="T39" fmla="*/ 9 h 1715"/>
                  <a:gd name="T40" fmla="*/ 305 w 1942"/>
                  <a:gd name="T41" fmla="*/ 13 h 1715"/>
                  <a:gd name="T42" fmla="*/ 283 w 1942"/>
                  <a:gd name="T43" fmla="*/ 17 h 1715"/>
                  <a:gd name="T44" fmla="*/ 247 w 1942"/>
                  <a:gd name="T45" fmla="*/ 18 h 1715"/>
                  <a:gd name="T46" fmla="*/ 216 w 1942"/>
                  <a:gd name="T47" fmla="*/ 10 h 1715"/>
                  <a:gd name="T48" fmla="*/ 182 w 1942"/>
                  <a:gd name="T49" fmla="*/ 11 h 1715"/>
                  <a:gd name="T50" fmla="*/ 167 w 1942"/>
                  <a:gd name="T51" fmla="*/ 20 h 1715"/>
                  <a:gd name="T52" fmla="*/ 147 w 1942"/>
                  <a:gd name="T53" fmla="*/ 28 h 1715"/>
                  <a:gd name="T54" fmla="*/ 127 w 1942"/>
                  <a:gd name="T55" fmla="*/ 23 h 1715"/>
                  <a:gd name="T56" fmla="*/ 97 w 1942"/>
                  <a:gd name="T57" fmla="*/ 7 h 1715"/>
                  <a:gd name="T58" fmla="*/ 81 w 1942"/>
                  <a:gd name="T59" fmla="*/ 6 h 1715"/>
                  <a:gd name="T60" fmla="*/ 57 w 1942"/>
                  <a:gd name="T61" fmla="*/ 21 h 1715"/>
                  <a:gd name="T62" fmla="*/ 40 w 1942"/>
                  <a:gd name="T63" fmla="*/ 31 h 1715"/>
                  <a:gd name="T64" fmla="*/ 15 w 1942"/>
                  <a:gd name="T65" fmla="*/ 35 h 1715"/>
                  <a:gd name="T66" fmla="*/ 5 w 1942"/>
                  <a:gd name="T67" fmla="*/ 45 h 1715"/>
                  <a:gd name="T68" fmla="*/ 14 w 1942"/>
                  <a:gd name="T69" fmla="*/ 70 h 1715"/>
                  <a:gd name="T70" fmla="*/ 18 w 1942"/>
                  <a:gd name="T71" fmla="*/ 102 h 1715"/>
                  <a:gd name="T72" fmla="*/ 42 w 1942"/>
                  <a:gd name="T73" fmla="*/ 113 h 1715"/>
                  <a:gd name="T74" fmla="*/ 60 w 1942"/>
                  <a:gd name="T75" fmla="*/ 110 h 1715"/>
                  <a:gd name="T76" fmla="*/ 76 w 1942"/>
                  <a:gd name="T77" fmla="*/ 119 h 1715"/>
                  <a:gd name="T78" fmla="*/ 85 w 1942"/>
                  <a:gd name="T79" fmla="*/ 134 h 1715"/>
                  <a:gd name="T80" fmla="*/ 75 w 1942"/>
                  <a:gd name="T81" fmla="*/ 158 h 1715"/>
                  <a:gd name="T82" fmla="*/ 71 w 1942"/>
                  <a:gd name="T83" fmla="*/ 182 h 1715"/>
                  <a:gd name="T84" fmla="*/ 76 w 1942"/>
                  <a:gd name="T85" fmla="*/ 196 h 1715"/>
                  <a:gd name="T86" fmla="*/ 68 w 1942"/>
                  <a:gd name="T87" fmla="*/ 216 h 1715"/>
                  <a:gd name="T88" fmla="*/ 22 w 1942"/>
                  <a:gd name="T89" fmla="*/ 251 h 1715"/>
                  <a:gd name="T90" fmla="*/ 13 w 1942"/>
                  <a:gd name="T91" fmla="*/ 273 h 1715"/>
                  <a:gd name="T92" fmla="*/ 6 w 1942"/>
                  <a:gd name="T93" fmla="*/ 304 h 1715"/>
                  <a:gd name="T94" fmla="*/ 6 w 1942"/>
                  <a:gd name="T95" fmla="*/ 316 h 1715"/>
                  <a:gd name="T96" fmla="*/ 28 w 1942"/>
                  <a:gd name="T97" fmla="*/ 318 h 1715"/>
                  <a:gd name="T98" fmla="*/ 46 w 1942"/>
                  <a:gd name="T99" fmla="*/ 314 h 1715"/>
                  <a:gd name="T100" fmla="*/ 53 w 1942"/>
                  <a:gd name="T101" fmla="*/ 326 h 1715"/>
                  <a:gd name="T102" fmla="*/ 72 w 1942"/>
                  <a:gd name="T103" fmla="*/ 332 h 1715"/>
                  <a:gd name="T104" fmla="*/ 100 w 1942"/>
                  <a:gd name="T105" fmla="*/ 329 h 1715"/>
                  <a:gd name="T106" fmla="*/ 117 w 1942"/>
                  <a:gd name="T107" fmla="*/ 317 h 1715"/>
                  <a:gd name="T108" fmla="*/ 132 w 1942"/>
                  <a:gd name="T109" fmla="*/ 319 h 1715"/>
                  <a:gd name="T110" fmla="*/ 145 w 1942"/>
                  <a:gd name="T111" fmla="*/ 325 h 1715"/>
                  <a:gd name="T112" fmla="*/ 154 w 1942"/>
                  <a:gd name="T113" fmla="*/ 311 h 1715"/>
                  <a:gd name="T114" fmla="*/ 164 w 1942"/>
                  <a:gd name="T115" fmla="*/ 296 h 1715"/>
                  <a:gd name="T116" fmla="*/ 188 w 1942"/>
                  <a:gd name="T117" fmla="*/ 290 h 1715"/>
                  <a:gd name="T118" fmla="*/ 222 w 1942"/>
                  <a:gd name="T119" fmla="*/ 298 h 1715"/>
                  <a:gd name="T120" fmla="*/ 243 w 1942"/>
                  <a:gd name="T121" fmla="*/ 326 h 1715"/>
                  <a:gd name="T122" fmla="*/ 265 w 1942"/>
                  <a:gd name="T123" fmla="*/ 364 h 1715"/>
                  <a:gd name="T124" fmla="*/ 292 w 1942"/>
                  <a:gd name="T125" fmla="*/ 378 h 17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42"/>
                  <a:gd name="T190" fmla="*/ 0 h 1715"/>
                  <a:gd name="T191" fmla="*/ 1942 w 1942"/>
                  <a:gd name="T192" fmla="*/ 1715 h 171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42" h="1715">
                    <a:moveTo>
                      <a:pt x="1398" y="1709"/>
                    </a:moveTo>
                    <a:lnTo>
                      <a:pt x="1404" y="1695"/>
                    </a:lnTo>
                    <a:lnTo>
                      <a:pt x="1412" y="1682"/>
                    </a:lnTo>
                    <a:lnTo>
                      <a:pt x="1419" y="1671"/>
                    </a:lnTo>
                    <a:lnTo>
                      <a:pt x="1427" y="1660"/>
                    </a:lnTo>
                    <a:lnTo>
                      <a:pt x="1444" y="1641"/>
                    </a:lnTo>
                    <a:lnTo>
                      <a:pt x="1462" y="1623"/>
                    </a:lnTo>
                    <a:lnTo>
                      <a:pt x="1481" y="1606"/>
                    </a:lnTo>
                    <a:lnTo>
                      <a:pt x="1499" y="1589"/>
                    </a:lnTo>
                    <a:lnTo>
                      <a:pt x="1507" y="1580"/>
                    </a:lnTo>
                    <a:lnTo>
                      <a:pt x="1515" y="1571"/>
                    </a:lnTo>
                    <a:lnTo>
                      <a:pt x="1524" y="1561"/>
                    </a:lnTo>
                    <a:lnTo>
                      <a:pt x="1531" y="1550"/>
                    </a:lnTo>
                    <a:lnTo>
                      <a:pt x="1551" y="1520"/>
                    </a:lnTo>
                    <a:lnTo>
                      <a:pt x="1567" y="1493"/>
                    </a:lnTo>
                    <a:lnTo>
                      <a:pt x="1573" y="1481"/>
                    </a:lnTo>
                    <a:lnTo>
                      <a:pt x="1579" y="1469"/>
                    </a:lnTo>
                    <a:lnTo>
                      <a:pt x="1585" y="1457"/>
                    </a:lnTo>
                    <a:lnTo>
                      <a:pt x="1588" y="1444"/>
                    </a:lnTo>
                    <a:lnTo>
                      <a:pt x="1591" y="1433"/>
                    </a:lnTo>
                    <a:lnTo>
                      <a:pt x="1593" y="1420"/>
                    </a:lnTo>
                    <a:lnTo>
                      <a:pt x="1595" y="1408"/>
                    </a:lnTo>
                    <a:lnTo>
                      <a:pt x="1595" y="1394"/>
                    </a:lnTo>
                    <a:lnTo>
                      <a:pt x="1595" y="1379"/>
                    </a:lnTo>
                    <a:lnTo>
                      <a:pt x="1593" y="1365"/>
                    </a:lnTo>
                    <a:lnTo>
                      <a:pt x="1591" y="1348"/>
                    </a:lnTo>
                    <a:lnTo>
                      <a:pt x="1588" y="1329"/>
                    </a:lnTo>
                    <a:lnTo>
                      <a:pt x="1587" y="1322"/>
                    </a:lnTo>
                    <a:lnTo>
                      <a:pt x="1586" y="1313"/>
                    </a:lnTo>
                    <a:lnTo>
                      <a:pt x="1587" y="1306"/>
                    </a:lnTo>
                    <a:lnTo>
                      <a:pt x="1587" y="1300"/>
                    </a:lnTo>
                    <a:lnTo>
                      <a:pt x="1589" y="1292"/>
                    </a:lnTo>
                    <a:lnTo>
                      <a:pt x="1591" y="1286"/>
                    </a:lnTo>
                    <a:lnTo>
                      <a:pt x="1593" y="1280"/>
                    </a:lnTo>
                    <a:lnTo>
                      <a:pt x="1596" y="1273"/>
                    </a:lnTo>
                    <a:lnTo>
                      <a:pt x="1604" y="1263"/>
                    </a:lnTo>
                    <a:lnTo>
                      <a:pt x="1613" y="1251"/>
                    </a:lnTo>
                    <a:lnTo>
                      <a:pt x="1623" y="1242"/>
                    </a:lnTo>
                    <a:lnTo>
                      <a:pt x="1635" y="1231"/>
                    </a:lnTo>
                    <a:lnTo>
                      <a:pt x="1658" y="1211"/>
                    </a:lnTo>
                    <a:lnTo>
                      <a:pt x="1681" y="1188"/>
                    </a:lnTo>
                    <a:lnTo>
                      <a:pt x="1692" y="1177"/>
                    </a:lnTo>
                    <a:lnTo>
                      <a:pt x="1701" y="1163"/>
                    </a:lnTo>
                    <a:lnTo>
                      <a:pt x="1705" y="1156"/>
                    </a:lnTo>
                    <a:lnTo>
                      <a:pt x="1708" y="1149"/>
                    </a:lnTo>
                    <a:lnTo>
                      <a:pt x="1712" y="1141"/>
                    </a:lnTo>
                    <a:lnTo>
                      <a:pt x="1715" y="1133"/>
                    </a:lnTo>
                    <a:lnTo>
                      <a:pt x="1720" y="1115"/>
                    </a:lnTo>
                    <a:lnTo>
                      <a:pt x="1723" y="1097"/>
                    </a:lnTo>
                    <a:lnTo>
                      <a:pt x="1724" y="1078"/>
                    </a:lnTo>
                    <a:lnTo>
                      <a:pt x="1724" y="1059"/>
                    </a:lnTo>
                    <a:lnTo>
                      <a:pt x="1724" y="1040"/>
                    </a:lnTo>
                    <a:lnTo>
                      <a:pt x="1722" y="1021"/>
                    </a:lnTo>
                    <a:lnTo>
                      <a:pt x="1720" y="1002"/>
                    </a:lnTo>
                    <a:lnTo>
                      <a:pt x="1717" y="982"/>
                    </a:lnTo>
                    <a:lnTo>
                      <a:pt x="1712" y="944"/>
                    </a:lnTo>
                    <a:lnTo>
                      <a:pt x="1708" y="906"/>
                    </a:lnTo>
                    <a:lnTo>
                      <a:pt x="1708" y="889"/>
                    </a:lnTo>
                    <a:lnTo>
                      <a:pt x="1708" y="870"/>
                    </a:lnTo>
                    <a:lnTo>
                      <a:pt x="1711" y="853"/>
                    </a:lnTo>
                    <a:lnTo>
                      <a:pt x="1715" y="836"/>
                    </a:lnTo>
                    <a:lnTo>
                      <a:pt x="1720" y="817"/>
                    </a:lnTo>
                    <a:lnTo>
                      <a:pt x="1726" y="799"/>
                    </a:lnTo>
                    <a:lnTo>
                      <a:pt x="1734" y="783"/>
                    </a:lnTo>
                    <a:lnTo>
                      <a:pt x="1741" y="767"/>
                    </a:lnTo>
                    <a:lnTo>
                      <a:pt x="1748" y="752"/>
                    </a:lnTo>
                    <a:lnTo>
                      <a:pt x="1757" y="738"/>
                    </a:lnTo>
                    <a:lnTo>
                      <a:pt x="1765" y="724"/>
                    </a:lnTo>
                    <a:lnTo>
                      <a:pt x="1774" y="710"/>
                    </a:lnTo>
                    <a:lnTo>
                      <a:pt x="1792" y="685"/>
                    </a:lnTo>
                    <a:lnTo>
                      <a:pt x="1812" y="661"/>
                    </a:lnTo>
                    <a:lnTo>
                      <a:pt x="1831" y="639"/>
                    </a:lnTo>
                    <a:lnTo>
                      <a:pt x="1850" y="616"/>
                    </a:lnTo>
                    <a:lnTo>
                      <a:pt x="1868" y="593"/>
                    </a:lnTo>
                    <a:lnTo>
                      <a:pt x="1886" y="570"/>
                    </a:lnTo>
                    <a:lnTo>
                      <a:pt x="1893" y="558"/>
                    </a:lnTo>
                    <a:lnTo>
                      <a:pt x="1901" y="546"/>
                    </a:lnTo>
                    <a:lnTo>
                      <a:pt x="1909" y="533"/>
                    </a:lnTo>
                    <a:lnTo>
                      <a:pt x="1915" y="519"/>
                    </a:lnTo>
                    <a:lnTo>
                      <a:pt x="1921" y="505"/>
                    </a:lnTo>
                    <a:lnTo>
                      <a:pt x="1927" y="491"/>
                    </a:lnTo>
                    <a:lnTo>
                      <a:pt x="1931" y="475"/>
                    </a:lnTo>
                    <a:lnTo>
                      <a:pt x="1935" y="460"/>
                    </a:lnTo>
                    <a:lnTo>
                      <a:pt x="1938" y="443"/>
                    </a:lnTo>
                    <a:lnTo>
                      <a:pt x="1940" y="425"/>
                    </a:lnTo>
                    <a:lnTo>
                      <a:pt x="1942" y="406"/>
                    </a:lnTo>
                    <a:lnTo>
                      <a:pt x="1942" y="386"/>
                    </a:lnTo>
                    <a:lnTo>
                      <a:pt x="1942" y="368"/>
                    </a:lnTo>
                    <a:lnTo>
                      <a:pt x="1941" y="349"/>
                    </a:lnTo>
                    <a:lnTo>
                      <a:pt x="1939" y="332"/>
                    </a:lnTo>
                    <a:lnTo>
                      <a:pt x="1936" y="314"/>
                    </a:lnTo>
                    <a:lnTo>
                      <a:pt x="1933" y="297"/>
                    </a:lnTo>
                    <a:lnTo>
                      <a:pt x="1929" y="280"/>
                    </a:lnTo>
                    <a:lnTo>
                      <a:pt x="1923" y="263"/>
                    </a:lnTo>
                    <a:lnTo>
                      <a:pt x="1918" y="248"/>
                    </a:lnTo>
                    <a:lnTo>
                      <a:pt x="1911" y="232"/>
                    </a:lnTo>
                    <a:lnTo>
                      <a:pt x="1904" y="216"/>
                    </a:lnTo>
                    <a:lnTo>
                      <a:pt x="1895" y="201"/>
                    </a:lnTo>
                    <a:lnTo>
                      <a:pt x="1887" y="186"/>
                    </a:lnTo>
                    <a:lnTo>
                      <a:pt x="1876" y="171"/>
                    </a:lnTo>
                    <a:lnTo>
                      <a:pt x="1866" y="157"/>
                    </a:lnTo>
                    <a:lnTo>
                      <a:pt x="1854" y="142"/>
                    </a:lnTo>
                    <a:lnTo>
                      <a:pt x="1842" y="127"/>
                    </a:lnTo>
                    <a:lnTo>
                      <a:pt x="1824" y="107"/>
                    </a:lnTo>
                    <a:lnTo>
                      <a:pt x="1806" y="86"/>
                    </a:lnTo>
                    <a:lnTo>
                      <a:pt x="1786" y="65"/>
                    </a:lnTo>
                    <a:lnTo>
                      <a:pt x="1765" y="45"/>
                    </a:lnTo>
                    <a:lnTo>
                      <a:pt x="1755" y="36"/>
                    </a:lnTo>
                    <a:lnTo>
                      <a:pt x="1743" y="28"/>
                    </a:lnTo>
                    <a:lnTo>
                      <a:pt x="1731" y="20"/>
                    </a:lnTo>
                    <a:lnTo>
                      <a:pt x="1720" y="13"/>
                    </a:lnTo>
                    <a:lnTo>
                      <a:pt x="1708" y="8"/>
                    </a:lnTo>
                    <a:lnTo>
                      <a:pt x="1696" y="4"/>
                    </a:lnTo>
                    <a:lnTo>
                      <a:pt x="1683" y="1"/>
                    </a:lnTo>
                    <a:lnTo>
                      <a:pt x="1671" y="0"/>
                    </a:lnTo>
                    <a:lnTo>
                      <a:pt x="1656" y="2"/>
                    </a:lnTo>
                    <a:lnTo>
                      <a:pt x="1644" y="6"/>
                    </a:lnTo>
                    <a:lnTo>
                      <a:pt x="1634" y="10"/>
                    </a:lnTo>
                    <a:lnTo>
                      <a:pt x="1626" y="15"/>
                    </a:lnTo>
                    <a:lnTo>
                      <a:pt x="1618" y="21"/>
                    </a:lnTo>
                    <a:lnTo>
                      <a:pt x="1611" y="28"/>
                    </a:lnTo>
                    <a:lnTo>
                      <a:pt x="1606" y="34"/>
                    </a:lnTo>
                    <a:lnTo>
                      <a:pt x="1599" y="41"/>
                    </a:lnTo>
                    <a:lnTo>
                      <a:pt x="1593" y="47"/>
                    </a:lnTo>
                    <a:lnTo>
                      <a:pt x="1587" y="54"/>
                    </a:lnTo>
                    <a:lnTo>
                      <a:pt x="1579" y="60"/>
                    </a:lnTo>
                    <a:lnTo>
                      <a:pt x="1571" y="65"/>
                    </a:lnTo>
                    <a:lnTo>
                      <a:pt x="1560" y="71"/>
                    </a:lnTo>
                    <a:lnTo>
                      <a:pt x="1549" y="74"/>
                    </a:lnTo>
                    <a:lnTo>
                      <a:pt x="1535" y="76"/>
                    </a:lnTo>
                    <a:lnTo>
                      <a:pt x="1519" y="77"/>
                    </a:lnTo>
                    <a:lnTo>
                      <a:pt x="1514" y="76"/>
                    </a:lnTo>
                    <a:lnTo>
                      <a:pt x="1509" y="75"/>
                    </a:lnTo>
                    <a:lnTo>
                      <a:pt x="1505" y="73"/>
                    </a:lnTo>
                    <a:lnTo>
                      <a:pt x="1501" y="69"/>
                    </a:lnTo>
                    <a:lnTo>
                      <a:pt x="1493" y="63"/>
                    </a:lnTo>
                    <a:lnTo>
                      <a:pt x="1485" y="55"/>
                    </a:lnTo>
                    <a:lnTo>
                      <a:pt x="1476" y="47"/>
                    </a:lnTo>
                    <a:lnTo>
                      <a:pt x="1464" y="42"/>
                    </a:lnTo>
                    <a:lnTo>
                      <a:pt x="1458" y="40"/>
                    </a:lnTo>
                    <a:lnTo>
                      <a:pt x="1451" y="38"/>
                    </a:lnTo>
                    <a:lnTo>
                      <a:pt x="1444" y="38"/>
                    </a:lnTo>
                    <a:lnTo>
                      <a:pt x="1437" y="39"/>
                    </a:lnTo>
                    <a:lnTo>
                      <a:pt x="1431" y="44"/>
                    </a:lnTo>
                    <a:lnTo>
                      <a:pt x="1426" y="50"/>
                    </a:lnTo>
                    <a:lnTo>
                      <a:pt x="1420" y="54"/>
                    </a:lnTo>
                    <a:lnTo>
                      <a:pt x="1413" y="58"/>
                    </a:lnTo>
                    <a:lnTo>
                      <a:pt x="1404" y="61"/>
                    </a:lnTo>
                    <a:lnTo>
                      <a:pt x="1396" y="64"/>
                    </a:lnTo>
                    <a:lnTo>
                      <a:pt x="1387" y="67"/>
                    </a:lnTo>
                    <a:lnTo>
                      <a:pt x="1377" y="69"/>
                    </a:lnTo>
                    <a:lnTo>
                      <a:pt x="1357" y="73"/>
                    </a:lnTo>
                    <a:lnTo>
                      <a:pt x="1335" y="76"/>
                    </a:lnTo>
                    <a:lnTo>
                      <a:pt x="1312" y="77"/>
                    </a:lnTo>
                    <a:lnTo>
                      <a:pt x="1289" y="78"/>
                    </a:lnTo>
                    <a:lnTo>
                      <a:pt x="1243" y="77"/>
                    </a:lnTo>
                    <a:lnTo>
                      <a:pt x="1201" y="77"/>
                    </a:lnTo>
                    <a:lnTo>
                      <a:pt x="1182" y="77"/>
                    </a:lnTo>
                    <a:lnTo>
                      <a:pt x="1167" y="78"/>
                    </a:lnTo>
                    <a:lnTo>
                      <a:pt x="1155" y="80"/>
                    </a:lnTo>
                    <a:lnTo>
                      <a:pt x="1145" y="83"/>
                    </a:lnTo>
                    <a:lnTo>
                      <a:pt x="1037" y="58"/>
                    </a:lnTo>
                    <a:lnTo>
                      <a:pt x="1030" y="54"/>
                    </a:lnTo>
                    <a:lnTo>
                      <a:pt x="1021" y="51"/>
                    </a:lnTo>
                    <a:lnTo>
                      <a:pt x="1012" y="47"/>
                    </a:lnTo>
                    <a:lnTo>
                      <a:pt x="1001" y="46"/>
                    </a:lnTo>
                    <a:lnTo>
                      <a:pt x="978" y="44"/>
                    </a:lnTo>
                    <a:lnTo>
                      <a:pt x="953" y="45"/>
                    </a:lnTo>
                    <a:lnTo>
                      <a:pt x="927" y="46"/>
                    </a:lnTo>
                    <a:lnTo>
                      <a:pt x="902" y="49"/>
                    </a:lnTo>
                    <a:lnTo>
                      <a:pt x="877" y="51"/>
                    </a:lnTo>
                    <a:lnTo>
                      <a:pt x="855" y="52"/>
                    </a:lnTo>
                    <a:lnTo>
                      <a:pt x="842" y="52"/>
                    </a:lnTo>
                    <a:lnTo>
                      <a:pt x="829" y="55"/>
                    </a:lnTo>
                    <a:lnTo>
                      <a:pt x="819" y="58"/>
                    </a:lnTo>
                    <a:lnTo>
                      <a:pt x="808" y="63"/>
                    </a:lnTo>
                    <a:lnTo>
                      <a:pt x="799" y="68"/>
                    </a:lnTo>
                    <a:lnTo>
                      <a:pt x="791" y="76"/>
                    </a:lnTo>
                    <a:lnTo>
                      <a:pt x="781" y="82"/>
                    </a:lnTo>
                    <a:lnTo>
                      <a:pt x="773" y="89"/>
                    </a:lnTo>
                    <a:lnTo>
                      <a:pt x="755" y="103"/>
                    </a:lnTo>
                    <a:lnTo>
                      <a:pt x="737" y="116"/>
                    </a:lnTo>
                    <a:lnTo>
                      <a:pt x="728" y="120"/>
                    </a:lnTo>
                    <a:lnTo>
                      <a:pt x="718" y="124"/>
                    </a:lnTo>
                    <a:lnTo>
                      <a:pt x="708" y="126"/>
                    </a:lnTo>
                    <a:lnTo>
                      <a:pt x="696" y="127"/>
                    </a:lnTo>
                    <a:lnTo>
                      <a:pt x="680" y="127"/>
                    </a:lnTo>
                    <a:lnTo>
                      <a:pt x="666" y="126"/>
                    </a:lnTo>
                    <a:lnTo>
                      <a:pt x="652" y="124"/>
                    </a:lnTo>
                    <a:lnTo>
                      <a:pt x="638" y="121"/>
                    </a:lnTo>
                    <a:lnTo>
                      <a:pt x="626" y="118"/>
                    </a:lnTo>
                    <a:lnTo>
                      <a:pt x="613" y="115"/>
                    </a:lnTo>
                    <a:lnTo>
                      <a:pt x="601" y="110"/>
                    </a:lnTo>
                    <a:lnTo>
                      <a:pt x="589" y="105"/>
                    </a:lnTo>
                    <a:lnTo>
                      <a:pt x="566" y="95"/>
                    </a:lnTo>
                    <a:lnTo>
                      <a:pt x="545" y="84"/>
                    </a:lnTo>
                    <a:lnTo>
                      <a:pt x="525" y="73"/>
                    </a:lnTo>
                    <a:lnTo>
                      <a:pt x="506" y="61"/>
                    </a:lnTo>
                    <a:lnTo>
                      <a:pt x="487" y="50"/>
                    </a:lnTo>
                    <a:lnTo>
                      <a:pt x="468" y="40"/>
                    </a:lnTo>
                    <a:lnTo>
                      <a:pt x="451" y="32"/>
                    </a:lnTo>
                    <a:lnTo>
                      <a:pt x="433" y="25"/>
                    </a:lnTo>
                    <a:lnTo>
                      <a:pt x="423" y="23"/>
                    </a:lnTo>
                    <a:lnTo>
                      <a:pt x="414" y="22"/>
                    </a:lnTo>
                    <a:lnTo>
                      <a:pt x="404" y="21"/>
                    </a:lnTo>
                    <a:lnTo>
                      <a:pt x="395" y="22"/>
                    </a:lnTo>
                    <a:lnTo>
                      <a:pt x="385" y="23"/>
                    </a:lnTo>
                    <a:lnTo>
                      <a:pt x="375" y="25"/>
                    </a:lnTo>
                    <a:lnTo>
                      <a:pt x="365" y="29"/>
                    </a:lnTo>
                    <a:lnTo>
                      <a:pt x="354" y="33"/>
                    </a:lnTo>
                    <a:lnTo>
                      <a:pt x="327" y="46"/>
                    </a:lnTo>
                    <a:lnTo>
                      <a:pt x="305" y="59"/>
                    </a:lnTo>
                    <a:lnTo>
                      <a:pt x="288" y="71"/>
                    </a:lnTo>
                    <a:lnTo>
                      <a:pt x="274" y="82"/>
                    </a:lnTo>
                    <a:lnTo>
                      <a:pt x="263" y="94"/>
                    </a:lnTo>
                    <a:lnTo>
                      <a:pt x="251" y="104"/>
                    </a:lnTo>
                    <a:lnTo>
                      <a:pt x="241" y="116"/>
                    </a:lnTo>
                    <a:lnTo>
                      <a:pt x="227" y="127"/>
                    </a:lnTo>
                    <a:lnTo>
                      <a:pt x="218" y="132"/>
                    </a:lnTo>
                    <a:lnTo>
                      <a:pt x="208" y="137"/>
                    </a:lnTo>
                    <a:lnTo>
                      <a:pt x="198" y="140"/>
                    </a:lnTo>
                    <a:lnTo>
                      <a:pt x="187" y="141"/>
                    </a:lnTo>
                    <a:lnTo>
                      <a:pt x="166" y="143"/>
                    </a:lnTo>
                    <a:lnTo>
                      <a:pt x="144" y="144"/>
                    </a:lnTo>
                    <a:lnTo>
                      <a:pt x="122" y="145"/>
                    </a:lnTo>
                    <a:lnTo>
                      <a:pt x="100" y="148"/>
                    </a:lnTo>
                    <a:lnTo>
                      <a:pt x="89" y="150"/>
                    </a:lnTo>
                    <a:lnTo>
                      <a:pt x="78" y="154"/>
                    </a:lnTo>
                    <a:lnTo>
                      <a:pt x="68" y="159"/>
                    </a:lnTo>
                    <a:lnTo>
                      <a:pt x="56" y="165"/>
                    </a:lnTo>
                    <a:lnTo>
                      <a:pt x="50" y="169"/>
                    </a:lnTo>
                    <a:lnTo>
                      <a:pt x="44" y="174"/>
                    </a:lnTo>
                    <a:lnTo>
                      <a:pt x="37" y="181"/>
                    </a:lnTo>
                    <a:lnTo>
                      <a:pt x="32" y="189"/>
                    </a:lnTo>
                    <a:lnTo>
                      <a:pt x="27" y="197"/>
                    </a:lnTo>
                    <a:lnTo>
                      <a:pt x="22" y="206"/>
                    </a:lnTo>
                    <a:lnTo>
                      <a:pt x="17" y="214"/>
                    </a:lnTo>
                    <a:lnTo>
                      <a:pt x="12" y="223"/>
                    </a:lnTo>
                    <a:lnTo>
                      <a:pt x="26" y="241"/>
                    </a:lnTo>
                    <a:lnTo>
                      <a:pt x="37" y="260"/>
                    </a:lnTo>
                    <a:lnTo>
                      <a:pt x="48" y="279"/>
                    </a:lnTo>
                    <a:lnTo>
                      <a:pt x="56" y="298"/>
                    </a:lnTo>
                    <a:lnTo>
                      <a:pt x="64" y="317"/>
                    </a:lnTo>
                    <a:lnTo>
                      <a:pt x="70" y="336"/>
                    </a:lnTo>
                    <a:lnTo>
                      <a:pt x="74" y="356"/>
                    </a:lnTo>
                    <a:lnTo>
                      <a:pt x="78" y="377"/>
                    </a:lnTo>
                    <a:lnTo>
                      <a:pt x="80" y="397"/>
                    </a:lnTo>
                    <a:lnTo>
                      <a:pt x="82" y="419"/>
                    </a:lnTo>
                    <a:lnTo>
                      <a:pt x="83" y="441"/>
                    </a:lnTo>
                    <a:lnTo>
                      <a:pt x="85" y="463"/>
                    </a:lnTo>
                    <a:lnTo>
                      <a:pt x="83" y="511"/>
                    </a:lnTo>
                    <a:lnTo>
                      <a:pt x="82" y="563"/>
                    </a:lnTo>
                    <a:lnTo>
                      <a:pt x="98" y="555"/>
                    </a:lnTo>
                    <a:lnTo>
                      <a:pt x="118" y="545"/>
                    </a:lnTo>
                    <a:lnTo>
                      <a:pt x="141" y="533"/>
                    </a:lnTo>
                    <a:lnTo>
                      <a:pt x="166" y="521"/>
                    </a:lnTo>
                    <a:lnTo>
                      <a:pt x="193" y="511"/>
                    </a:lnTo>
                    <a:lnTo>
                      <a:pt x="218" y="503"/>
                    </a:lnTo>
                    <a:lnTo>
                      <a:pt x="230" y="499"/>
                    </a:lnTo>
                    <a:lnTo>
                      <a:pt x="243" y="496"/>
                    </a:lnTo>
                    <a:lnTo>
                      <a:pt x="254" y="495"/>
                    </a:lnTo>
                    <a:lnTo>
                      <a:pt x="265" y="494"/>
                    </a:lnTo>
                    <a:lnTo>
                      <a:pt x="272" y="495"/>
                    </a:lnTo>
                    <a:lnTo>
                      <a:pt x="280" y="497"/>
                    </a:lnTo>
                    <a:lnTo>
                      <a:pt x="289" y="501"/>
                    </a:lnTo>
                    <a:lnTo>
                      <a:pt x="299" y="505"/>
                    </a:lnTo>
                    <a:lnTo>
                      <a:pt x="309" y="510"/>
                    </a:lnTo>
                    <a:lnTo>
                      <a:pt x="320" y="517"/>
                    </a:lnTo>
                    <a:lnTo>
                      <a:pt x="330" y="525"/>
                    </a:lnTo>
                    <a:lnTo>
                      <a:pt x="340" y="532"/>
                    </a:lnTo>
                    <a:lnTo>
                      <a:pt x="351" y="540"/>
                    </a:lnTo>
                    <a:lnTo>
                      <a:pt x="360" y="550"/>
                    </a:lnTo>
                    <a:lnTo>
                      <a:pt x="369" y="559"/>
                    </a:lnTo>
                    <a:lnTo>
                      <a:pt x="377" y="569"/>
                    </a:lnTo>
                    <a:lnTo>
                      <a:pt x="384" y="579"/>
                    </a:lnTo>
                    <a:lnTo>
                      <a:pt x="388" y="589"/>
                    </a:lnTo>
                    <a:lnTo>
                      <a:pt x="391" y="598"/>
                    </a:lnTo>
                    <a:lnTo>
                      <a:pt x="392" y="609"/>
                    </a:lnTo>
                    <a:lnTo>
                      <a:pt x="391" y="619"/>
                    </a:lnTo>
                    <a:lnTo>
                      <a:pt x="390" y="630"/>
                    </a:lnTo>
                    <a:lnTo>
                      <a:pt x="387" y="640"/>
                    </a:lnTo>
                    <a:lnTo>
                      <a:pt x="382" y="650"/>
                    </a:lnTo>
                    <a:lnTo>
                      <a:pt x="372" y="671"/>
                    </a:lnTo>
                    <a:lnTo>
                      <a:pt x="360" y="693"/>
                    </a:lnTo>
                    <a:lnTo>
                      <a:pt x="349" y="717"/>
                    </a:lnTo>
                    <a:lnTo>
                      <a:pt x="338" y="742"/>
                    </a:lnTo>
                    <a:lnTo>
                      <a:pt x="334" y="754"/>
                    </a:lnTo>
                    <a:lnTo>
                      <a:pt x="331" y="769"/>
                    </a:lnTo>
                    <a:lnTo>
                      <a:pt x="329" y="783"/>
                    </a:lnTo>
                    <a:lnTo>
                      <a:pt x="329" y="798"/>
                    </a:lnTo>
                    <a:lnTo>
                      <a:pt x="329" y="812"/>
                    </a:lnTo>
                    <a:lnTo>
                      <a:pt x="330" y="825"/>
                    </a:lnTo>
                    <a:lnTo>
                      <a:pt x="331" y="836"/>
                    </a:lnTo>
                    <a:lnTo>
                      <a:pt x="333" y="847"/>
                    </a:lnTo>
                    <a:lnTo>
                      <a:pt x="335" y="856"/>
                    </a:lnTo>
                    <a:lnTo>
                      <a:pt x="338" y="865"/>
                    </a:lnTo>
                    <a:lnTo>
                      <a:pt x="343" y="873"/>
                    </a:lnTo>
                    <a:lnTo>
                      <a:pt x="346" y="881"/>
                    </a:lnTo>
                    <a:lnTo>
                      <a:pt x="351" y="889"/>
                    </a:lnTo>
                    <a:lnTo>
                      <a:pt x="355" y="895"/>
                    </a:lnTo>
                    <a:lnTo>
                      <a:pt x="360" y="901"/>
                    </a:lnTo>
                    <a:lnTo>
                      <a:pt x="366" y="907"/>
                    </a:lnTo>
                    <a:lnTo>
                      <a:pt x="378" y="919"/>
                    </a:lnTo>
                    <a:lnTo>
                      <a:pt x="392" y="930"/>
                    </a:lnTo>
                    <a:lnTo>
                      <a:pt x="352" y="957"/>
                    </a:lnTo>
                    <a:lnTo>
                      <a:pt x="314" y="981"/>
                    </a:lnTo>
                    <a:lnTo>
                      <a:pt x="278" y="1005"/>
                    </a:lnTo>
                    <a:lnTo>
                      <a:pt x="243" y="1030"/>
                    </a:lnTo>
                    <a:lnTo>
                      <a:pt x="208" y="1054"/>
                    </a:lnTo>
                    <a:lnTo>
                      <a:pt x="174" y="1079"/>
                    </a:lnTo>
                    <a:lnTo>
                      <a:pt x="140" y="1106"/>
                    </a:lnTo>
                    <a:lnTo>
                      <a:pt x="108" y="1133"/>
                    </a:lnTo>
                    <a:lnTo>
                      <a:pt x="101" y="1139"/>
                    </a:lnTo>
                    <a:lnTo>
                      <a:pt x="95" y="1147"/>
                    </a:lnTo>
                    <a:lnTo>
                      <a:pt x="90" y="1154"/>
                    </a:lnTo>
                    <a:lnTo>
                      <a:pt x="86" y="1161"/>
                    </a:lnTo>
                    <a:lnTo>
                      <a:pt x="77" y="1179"/>
                    </a:lnTo>
                    <a:lnTo>
                      <a:pt x="70" y="1198"/>
                    </a:lnTo>
                    <a:lnTo>
                      <a:pt x="65" y="1218"/>
                    </a:lnTo>
                    <a:lnTo>
                      <a:pt x="59" y="1238"/>
                    </a:lnTo>
                    <a:lnTo>
                      <a:pt x="55" y="1260"/>
                    </a:lnTo>
                    <a:lnTo>
                      <a:pt x="51" y="1281"/>
                    </a:lnTo>
                    <a:lnTo>
                      <a:pt x="47" y="1303"/>
                    </a:lnTo>
                    <a:lnTo>
                      <a:pt x="44" y="1324"/>
                    </a:lnTo>
                    <a:lnTo>
                      <a:pt x="38" y="1345"/>
                    </a:lnTo>
                    <a:lnTo>
                      <a:pt x="33" y="1364"/>
                    </a:lnTo>
                    <a:lnTo>
                      <a:pt x="27" y="1381"/>
                    </a:lnTo>
                    <a:lnTo>
                      <a:pt x="19" y="1398"/>
                    </a:lnTo>
                    <a:lnTo>
                      <a:pt x="15" y="1406"/>
                    </a:lnTo>
                    <a:lnTo>
                      <a:pt x="10" y="1412"/>
                    </a:lnTo>
                    <a:lnTo>
                      <a:pt x="5" y="1418"/>
                    </a:lnTo>
                    <a:lnTo>
                      <a:pt x="0" y="1424"/>
                    </a:lnTo>
                    <a:lnTo>
                      <a:pt x="13" y="1430"/>
                    </a:lnTo>
                    <a:lnTo>
                      <a:pt x="27" y="1435"/>
                    </a:lnTo>
                    <a:lnTo>
                      <a:pt x="42" y="1438"/>
                    </a:lnTo>
                    <a:lnTo>
                      <a:pt x="56" y="1441"/>
                    </a:lnTo>
                    <a:lnTo>
                      <a:pt x="72" y="1443"/>
                    </a:lnTo>
                    <a:lnTo>
                      <a:pt x="87" y="1444"/>
                    </a:lnTo>
                    <a:lnTo>
                      <a:pt x="101" y="1445"/>
                    </a:lnTo>
                    <a:lnTo>
                      <a:pt x="117" y="1445"/>
                    </a:lnTo>
                    <a:lnTo>
                      <a:pt x="132" y="1445"/>
                    </a:lnTo>
                    <a:lnTo>
                      <a:pt x="145" y="1443"/>
                    </a:lnTo>
                    <a:lnTo>
                      <a:pt x="159" y="1442"/>
                    </a:lnTo>
                    <a:lnTo>
                      <a:pt x="173" y="1439"/>
                    </a:lnTo>
                    <a:lnTo>
                      <a:pt x="184" y="1436"/>
                    </a:lnTo>
                    <a:lnTo>
                      <a:pt x="196" y="1433"/>
                    </a:lnTo>
                    <a:lnTo>
                      <a:pt x="206" y="1429"/>
                    </a:lnTo>
                    <a:lnTo>
                      <a:pt x="215" y="1424"/>
                    </a:lnTo>
                    <a:lnTo>
                      <a:pt x="217" y="1432"/>
                    </a:lnTo>
                    <a:lnTo>
                      <a:pt x="218" y="1439"/>
                    </a:lnTo>
                    <a:lnTo>
                      <a:pt x="220" y="1445"/>
                    </a:lnTo>
                    <a:lnTo>
                      <a:pt x="223" y="1452"/>
                    </a:lnTo>
                    <a:lnTo>
                      <a:pt x="229" y="1462"/>
                    </a:lnTo>
                    <a:lnTo>
                      <a:pt x="238" y="1472"/>
                    </a:lnTo>
                    <a:lnTo>
                      <a:pt x="246" y="1480"/>
                    </a:lnTo>
                    <a:lnTo>
                      <a:pt x="257" y="1486"/>
                    </a:lnTo>
                    <a:lnTo>
                      <a:pt x="268" y="1492"/>
                    </a:lnTo>
                    <a:lnTo>
                      <a:pt x="281" y="1496"/>
                    </a:lnTo>
                    <a:lnTo>
                      <a:pt x="293" y="1500"/>
                    </a:lnTo>
                    <a:lnTo>
                      <a:pt x="307" y="1502"/>
                    </a:lnTo>
                    <a:lnTo>
                      <a:pt x="322" y="1504"/>
                    </a:lnTo>
                    <a:lnTo>
                      <a:pt x="336" y="1505"/>
                    </a:lnTo>
                    <a:lnTo>
                      <a:pt x="368" y="1506"/>
                    </a:lnTo>
                    <a:lnTo>
                      <a:pt x="398" y="1506"/>
                    </a:lnTo>
                    <a:lnTo>
                      <a:pt x="414" y="1506"/>
                    </a:lnTo>
                    <a:lnTo>
                      <a:pt x="428" y="1503"/>
                    </a:lnTo>
                    <a:lnTo>
                      <a:pt x="440" y="1500"/>
                    </a:lnTo>
                    <a:lnTo>
                      <a:pt x="452" y="1496"/>
                    </a:lnTo>
                    <a:lnTo>
                      <a:pt x="462" y="1491"/>
                    </a:lnTo>
                    <a:lnTo>
                      <a:pt x="472" y="1484"/>
                    </a:lnTo>
                    <a:lnTo>
                      <a:pt x="480" y="1478"/>
                    </a:lnTo>
                    <a:lnTo>
                      <a:pt x="488" y="1472"/>
                    </a:lnTo>
                    <a:lnTo>
                      <a:pt x="505" y="1459"/>
                    </a:lnTo>
                    <a:lnTo>
                      <a:pt x="523" y="1448"/>
                    </a:lnTo>
                    <a:lnTo>
                      <a:pt x="532" y="1443"/>
                    </a:lnTo>
                    <a:lnTo>
                      <a:pt x="544" y="1440"/>
                    </a:lnTo>
                    <a:lnTo>
                      <a:pt x="556" y="1438"/>
                    </a:lnTo>
                    <a:lnTo>
                      <a:pt x="569" y="1437"/>
                    </a:lnTo>
                    <a:lnTo>
                      <a:pt x="579" y="1437"/>
                    </a:lnTo>
                    <a:lnTo>
                      <a:pt x="587" y="1438"/>
                    </a:lnTo>
                    <a:lnTo>
                      <a:pt x="594" y="1440"/>
                    </a:lnTo>
                    <a:lnTo>
                      <a:pt x="601" y="1443"/>
                    </a:lnTo>
                    <a:lnTo>
                      <a:pt x="613" y="1449"/>
                    </a:lnTo>
                    <a:lnTo>
                      <a:pt x="625" y="1456"/>
                    </a:lnTo>
                    <a:lnTo>
                      <a:pt x="635" y="1463"/>
                    </a:lnTo>
                    <a:lnTo>
                      <a:pt x="646" y="1469"/>
                    </a:lnTo>
                    <a:lnTo>
                      <a:pt x="651" y="1472"/>
                    </a:lnTo>
                    <a:lnTo>
                      <a:pt x="657" y="1474"/>
                    </a:lnTo>
                    <a:lnTo>
                      <a:pt x="664" y="1475"/>
                    </a:lnTo>
                    <a:lnTo>
                      <a:pt x="671" y="1475"/>
                    </a:lnTo>
                    <a:lnTo>
                      <a:pt x="674" y="1474"/>
                    </a:lnTo>
                    <a:lnTo>
                      <a:pt x="678" y="1471"/>
                    </a:lnTo>
                    <a:lnTo>
                      <a:pt x="682" y="1466"/>
                    </a:lnTo>
                    <a:lnTo>
                      <a:pt x="687" y="1460"/>
                    </a:lnTo>
                    <a:lnTo>
                      <a:pt x="695" y="1444"/>
                    </a:lnTo>
                    <a:lnTo>
                      <a:pt x="703" y="1427"/>
                    </a:lnTo>
                    <a:lnTo>
                      <a:pt x="712" y="1409"/>
                    </a:lnTo>
                    <a:lnTo>
                      <a:pt x="718" y="1392"/>
                    </a:lnTo>
                    <a:lnTo>
                      <a:pt x="724" y="1379"/>
                    </a:lnTo>
                    <a:lnTo>
                      <a:pt x="728" y="1374"/>
                    </a:lnTo>
                    <a:lnTo>
                      <a:pt x="734" y="1365"/>
                    </a:lnTo>
                    <a:lnTo>
                      <a:pt x="741" y="1356"/>
                    </a:lnTo>
                    <a:lnTo>
                      <a:pt x="749" y="1350"/>
                    </a:lnTo>
                    <a:lnTo>
                      <a:pt x="758" y="1344"/>
                    </a:lnTo>
                    <a:lnTo>
                      <a:pt x="767" y="1338"/>
                    </a:lnTo>
                    <a:lnTo>
                      <a:pt x="777" y="1333"/>
                    </a:lnTo>
                    <a:lnTo>
                      <a:pt x="787" y="1329"/>
                    </a:lnTo>
                    <a:lnTo>
                      <a:pt x="799" y="1326"/>
                    </a:lnTo>
                    <a:lnTo>
                      <a:pt x="822" y="1322"/>
                    </a:lnTo>
                    <a:lnTo>
                      <a:pt x="847" y="1319"/>
                    </a:lnTo>
                    <a:lnTo>
                      <a:pt x="872" y="1317"/>
                    </a:lnTo>
                    <a:lnTo>
                      <a:pt x="899" y="1316"/>
                    </a:lnTo>
                    <a:lnTo>
                      <a:pt x="925" y="1317"/>
                    </a:lnTo>
                    <a:lnTo>
                      <a:pt x="949" y="1322"/>
                    </a:lnTo>
                    <a:lnTo>
                      <a:pt x="971" y="1327"/>
                    </a:lnTo>
                    <a:lnTo>
                      <a:pt x="991" y="1334"/>
                    </a:lnTo>
                    <a:lnTo>
                      <a:pt x="1010" y="1343"/>
                    </a:lnTo>
                    <a:lnTo>
                      <a:pt x="1028" y="1353"/>
                    </a:lnTo>
                    <a:lnTo>
                      <a:pt x="1043" y="1366"/>
                    </a:lnTo>
                    <a:lnTo>
                      <a:pt x="1058" y="1379"/>
                    </a:lnTo>
                    <a:lnTo>
                      <a:pt x="1072" y="1394"/>
                    </a:lnTo>
                    <a:lnTo>
                      <a:pt x="1084" y="1409"/>
                    </a:lnTo>
                    <a:lnTo>
                      <a:pt x="1096" y="1426"/>
                    </a:lnTo>
                    <a:lnTo>
                      <a:pt x="1106" y="1443"/>
                    </a:lnTo>
                    <a:lnTo>
                      <a:pt x="1127" y="1479"/>
                    </a:lnTo>
                    <a:lnTo>
                      <a:pt x="1146" y="1516"/>
                    </a:lnTo>
                    <a:lnTo>
                      <a:pt x="1165" y="1553"/>
                    </a:lnTo>
                    <a:lnTo>
                      <a:pt x="1184" y="1589"/>
                    </a:lnTo>
                    <a:lnTo>
                      <a:pt x="1194" y="1607"/>
                    </a:lnTo>
                    <a:lnTo>
                      <a:pt x="1206" y="1623"/>
                    </a:lnTo>
                    <a:lnTo>
                      <a:pt x="1217" y="1638"/>
                    </a:lnTo>
                    <a:lnTo>
                      <a:pt x="1230" y="1653"/>
                    </a:lnTo>
                    <a:lnTo>
                      <a:pt x="1244" y="1667"/>
                    </a:lnTo>
                    <a:lnTo>
                      <a:pt x="1258" y="1678"/>
                    </a:lnTo>
                    <a:lnTo>
                      <a:pt x="1275" y="1689"/>
                    </a:lnTo>
                    <a:lnTo>
                      <a:pt x="1292" y="1698"/>
                    </a:lnTo>
                    <a:lnTo>
                      <a:pt x="1312" y="1706"/>
                    </a:lnTo>
                    <a:lnTo>
                      <a:pt x="1332" y="1711"/>
                    </a:lnTo>
                    <a:lnTo>
                      <a:pt x="1355" y="1714"/>
                    </a:lnTo>
                    <a:lnTo>
                      <a:pt x="1379" y="1715"/>
                    </a:lnTo>
                    <a:lnTo>
                      <a:pt x="1398" y="170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4128" y="965"/>
                <a:ext cx="656" cy="857"/>
              </a:xfrm>
              <a:custGeom>
                <a:avLst/>
                <a:gdLst>
                  <a:gd name="T0" fmla="*/ 571 w 3035"/>
                  <a:gd name="T1" fmla="*/ 476 h 3886"/>
                  <a:gd name="T2" fmla="*/ 583 w 3035"/>
                  <a:gd name="T3" fmla="*/ 539 h 3886"/>
                  <a:gd name="T4" fmla="*/ 530 w 3035"/>
                  <a:gd name="T5" fmla="*/ 623 h 3886"/>
                  <a:gd name="T6" fmla="*/ 481 w 3035"/>
                  <a:gd name="T7" fmla="*/ 689 h 3886"/>
                  <a:gd name="T8" fmla="*/ 426 w 3035"/>
                  <a:gd name="T9" fmla="*/ 704 h 3886"/>
                  <a:gd name="T10" fmla="*/ 347 w 3035"/>
                  <a:gd name="T11" fmla="*/ 777 h 3886"/>
                  <a:gd name="T12" fmla="*/ 246 w 3035"/>
                  <a:gd name="T13" fmla="*/ 810 h 3886"/>
                  <a:gd name="T14" fmla="*/ 226 w 3035"/>
                  <a:gd name="T15" fmla="*/ 793 h 3886"/>
                  <a:gd name="T16" fmla="*/ 222 w 3035"/>
                  <a:gd name="T17" fmla="*/ 771 h 3886"/>
                  <a:gd name="T18" fmla="*/ 161 w 3035"/>
                  <a:gd name="T19" fmla="*/ 823 h 3886"/>
                  <a:gd name="T20" fmla="*/ 99 w 3035"/>
                  <a:gd name="T21" fmla="*/ 839 h 3886"/>
                  <a:gd name="T22" fmla="*/ 45 w 3035"/>
                  <a:gd name="T23" fmla="*/ 812 h 3886"/>
                  <a:gd name="T24" fmla="*/ 83 w 3035"/>
                  <a:gd name="T25" fmla="*/ 797 h 3886"/>
                  <a:gd name="T26" fmla="*/ 67 w 3035"/>
                  <a:gd name="T27" fmla="*/ 795 h 3886"/>
                  <a:gd name="T28" fmla="*/ 1 w 3035"/>
                  <a:gd name="T29" fmla="*/ 784 h 3886"/>
                  <a:gd name="T30" fmla="*/ 47 w 3035"/>
                  <a:gd name="T31" fmla="*/ 755 h 3886"/>
                  <a:gd name="T32" fmla="*/ 90 w 3035"/>
                  <a:gd name="T33" fmla="*/ 748 h 3886"/>
                  <a:gd name="T34" fmla="*/ 96 w 3035"/>
                  <a:gd name="T35" fmla="*/ 725 h 3886"/>
                  <a:gd name="T36" fmla="*/ 83 w 3035"/>
                  <a:gd name="T37" fmla="*/ 672 h 3886"/>
                  <a:gd name="T38" fmla="*/ 118 w 3035"/>
                  <a:gd name="T39" fmla="*/ 654 h 3886"/>
                  <a:gd name="T40" fmla="*/ 96 w 3035"/>
                  <a:gd name="T41" fmla="*/ 633 h 3886"/>
                  <a:gd name="T42" fmla="*/ 146 w 3035"/>
                  <a:gd name="T43" fmla="*/ 628 h 3886"/>
                  <a:gd name="T44" fmla="*/ 143 w 3035"/>
                  <a:gd name="T45" fmla="*/ 612 h 3886"/>
                  <a:gd name="T46" fmla="*/ 151 w 3035"/>
                  <a:gd name="T47" fmla="*/ 563 h 3886"/>
                  <a:gd name="T48" fmla="*/ 161 w 3035"/>
                  <a:gd name="T49" fmla="*/ 520 h 3886"/>
                  <a:gd name="T50" fmla="*/ 133 w 3035"/>
                  <a:gd name="T51" fmla="*/ 518 h 3886"/>
                  <a:gd name="T52" fmla="*/ 93 w 3035"/>
                  <a:gd name="T53" fmla="*/ 527 h 3886"/>
                  <a:gd name="T54" fmla="*/ 86 w 3035"/>
                  <a:gd name="T55" fmla="*/ 442 h 3886"/>
                  <a:gd name="T56" fmla="*/ 113 w 3035"/>
                  <a:gd name="T57" fmla="*/ 436 h 3886"/>
                  <a:gd name="T58" fmla="*/ 113 w 3035"/>
                  <a:gd name="T59" fmla="*/ 391 h 3886"/>
                  <a:gd name="T60" fmla="*/ 94 w 3035"/>
                  <a:gd name="T61" fmla="*/ 337 h 3886"/>
                  <a:gd name="T62" fmla="*/ 131 w 3035"/>
                  <a:gd name="T63" fmla="*/ 357 h 3886"/>
                  <a:gd name="T64" fmla="*/ 131 w 3035"/>
                  <a:gd name="T65" fmla="*/ 314 h 3886"/>
                  <a:gd name="T66" fmla="*/ 168 w 3035"/>
                  <a:gd name="T67" fmla="*/ 321 h 3886"/>
                  <a:gd name="T68" fmla="*/ 185 w 3035"/>
                  <a:gd name="T69" fmla="*/ 306 h 3886"/>
                  <a:gd name="T70" fmla="*/ 226 w 3035"/>
                  <a:gd name="T71" fmla="*/ 317 h 3886"/>
                  <a:gd name="T72" fmla="*/ 171 w 3035"/>
                  <a:gd name="T73" fmla="*/ 252 h 3886"/>
                  <a:gd name="T74" fmla="*/ 202 w 3035"/>
                  <a:gd name="T75" fmla="*/ 224 h 3886"/>
                  <a:gd name="T76" fmla="*/ 192 w 3035"/>
                  <a:gd name="T77" fmla="*/ 179 h 3886"/>
                  <a:gd name="T78" fmla="*/ 266 w 3035"/>
                  <a:gd name="T79" fmla="*/ 174 h 3886"/>
                  <a:gd name="T80" fmla="*/ 234 w 3035"/>
                  <a:gd name="T81" fmla="*/ 153 h 3886"/>
                  <a:gd name="T82" fmla="*/ 238 w 3035"/>
                  <a:gd name="T83" fmla="*/ 100 h 3886"/>
                  <a:gd name="T84" fmla="*/ 240 w 3035"/>
                  <a:gd name="T85" fmla="*/ 71 h 3886"/>
                  <a:gd name="T86" fmla="*/ 271 w 3035"/>
                  <a:gd name="T87" fmla="*/ 27 h 3886"/>
                  <a:gd name="T88" fmla="*/ 303 w 3035"/>
                  <a:gd name="T89" fmla="*/ 43 h 3886"/>
                  <a:gd name="T90" fmla="*/ 313 w 3035"/>
                  <a:gd name="T91" fmla="*/ 80 h 3886"/>
                  <a:gd name="T92" fmla="*/ 369 w 3035"/>
                  <a:gd name="T93" fmla="*/ 82 h 3886"/>
                  <a:gd name="T94" fmla="*/ 410 w 3035"/>
                  <a:gd name="T95" fmla="*/ 60 h 3886"/>
                  <a:gd name="T96" fmla="*/ 461 w 3035"/>
                  <a:gd name="T97" fmla="*/ 43 h 3886"/>
                  <a:gd name="T98" fmla="*/ 516 w 3035"/>
                  <a:gd name="T99" fmla="*/ 25 h 3886"/>
                  <a:gd name="T100" fmla="*/ 587 w 3035"/>
                  <a:gd name="T101" fmla="*/ 28 h 3886"/>
                  <a:gd name="T102" fmla="*/ 610 w 3035"/>
                  <a:gd name="T103" fmla="*/ 7 h 3886"/>
                  <a:gd name="T104" fmla="*/ 632 w 3035"/>
                  <a:gd name="T105" fmla="*/ 129 h 3886"/>
                  <a:gd name="T106" fmla="*/ 553 w 3035"/>
                  <a:gd name="T107" fmla="*/ 205 h 3886"/>
                  <a:gd name="T108" fmla="*/ 460 w 3035"/>
                  <a:gd name="T109" fmla="*/ 290 h 3886"/>
                  <a:gd name="T110" fmla="*/ 394 w 3035"/>
                  <a:gd name="T111" fmla="*/ 322 h 3886"/>
                  <a:gd name="T112" fmla="*/ 464 w 3035"/>
                  <a:gd name="T113" fmla="*/ 333 h 3886"/>
                  <a:gd name="T114" fmla="*/ 508 w 3035"/>
                  <a:gd name="T115" fmla="*/ 337 h 3886"/>
                  <a:gd name="T116" fmla="*/ 426 w 3035"/>
                  <a:gd name="T117" fmla="*/ 395 h 3886"/>
                  <a:gd name="T118" fmla="*/ 462 w 3035"/>
                  <a:gd name="T119" fmla="*/ 395 h 3886"/>
                  <a:gd name="T120" fmla="*/ 422 w 3035"/>
                  <a:gd name="T121" fmla="*/ 445 h 3886"/>
                  <a:gd name="T122" fmla="*/ 437 w 3035"/>
                  <a:gd name="T123" fmla="*/ 469 h 3886"/>
                  <a:gd name="T124" fmla="*/ 496 w 3035"/>
                  <a:gd name="T125" fmla="*/ 425 h 3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35"/>
                  <a:gd name="T190" fmla="*/ 0 h 3886"/>
                  <a:gd name="T191" fmla="*/ 3035 w 3035"/>
                  <a:gd name="T192" fmla="*/ 3886 h 3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35" h="3886">
                    <a:moveTo>
                      <a:pt x="2376" y="1892"/>
                    </a:moveTo>
                    <a:lnTo>
                      <a:pt x="2389" y="1910"/>
                    </a:lnTo>
                    <a:lnTo>
                      <a:pt x="2401" y="1928"/>
                    </a:lnTo>
                    <a:lnTo>
                      <a:pt x="2412" y="1945"/>
                    </a:lnTo>
                    <a:lnTo>
                      <a:pt x="2421" y="1963"/>
                    </a:lnTo>
                    <a:lnTo>
                      <a:pt x="2428" y="1982"/>
                    </a:lnTo>
                    <a:lnTo>
                      <a:pt x="2435" y="2001"/>
                    </a:lnTo>
                    <a:lnTo>
                      <a:pt x="2441" y="2020"/>
                    </a:lnTo>
                    <a:lnTo>
                      <a:pt x="2445" y="2040"/>
                    </a:lnTo>
                    <a:lnTo>
                      <a:pt x="2448" y="2061"/>
                    </a:lnTo>
                    <a:lnTo>
                      <a:pt x="2450" y="2082"/>
                    </a:lnTo>
                    <a:lnTo>
                      <a:pt x="2452" y="2104"/>
                    </a:lnTo>
                    <a:lnTo>
                      <a:pt x="2453" y="2127"/>
                    </a:lnTo>
                    <a:lnTo>
                      <a:pt x="2453" y="2174"/>
                    </a:lnTo>
                    <a:lnTo>
                      <a:pt x="2452" y="2226"/>
                    </a:lnTo>
                    <a:lnTo>
                      <a:pt x="2468" y="2218"/>
                    </a:lnTo>
                    <a:lnTo>
                      <a:pt x="2488" y="2208"/>
                    </a:lnTo>
                    <a:lnTo>
                      <a:pt x="2511" y="2196"/>
                    </a:lnTo>
                    <a:lnTo>
                      <a:pt x="2536" y="2184"/>
                    </a:lnTo>
                    <a:lnTo>
                      <a:pt x="2563" y="2174"/>
                    </a:lnTo>
                    <a:lnTo>
                      <a:pt x="2588" y="2166"/>
                    </a:lnTo>
                    <a:lnTo>
                      <a:pt x="2600" y="2162"/>
                    </a:lnTo>
                    <a:lnTo>
                      <a:pt x="2613" y="2159"/>
                    </a:lnTo>
                    <a:lnTo>
                      <a:pt x="2624" y="2158"/>
                    </a:lnTo>
                    <a:lnTo>
                      <a:pt x="2635" y="2157"/>
                    </a:lnTo>
                    <a:lnTo>
                      <a:pt x="2642" y="2158"/>
                    </a:lnTo>
                    <a:lnTo>
                      <a:pt x="2650" y="2160"/>
                    </a:lnTo>
                    <a:lnTo>
                      <a:pt x="2659" y="2164"/>
                    </a:lnTo>
                    <a:lnTo>
                      <a:pt x="2669" y="2168"/>
                    </a:lnTo>
                    <a:lnTo>
                      <a:pt x="2679" y="2173"/>
                    </a:lnTo>
                    <a:lnTo>
                      <a:pt x="2690" y="2180"/>
                    </a:lnTo>
                    <a:lnTo>
                      <a:pt x="2700" y="2188"/>
                    </a:lnTo>
                    <a:lnTo>
                      <a:pt x="2710" y="2195"/>
                    </a:lnTo>
                    <a:lnTo>
                      <a:pt x="2721" y="2203"/>
                    </a:lnTo>
                    <a:lnTo>
                      <a:pt x="2730" y="2213"/>
                    </a:lnTo>
                    <a:lnTo>
                      <a:pt x="2739" y="2222"/>
                    </a:lnTo>
                    <a:lnTo>
                      <a:pt x="2747" y="2232"/>
                    </a:lnTo>
                    <a:lnTo>
                      <a:pt x="2754" y="2242"/>
                    </a:lnTo>
                    <a:lnTo>
                      <a:pt x="2758" y="2252"/>
                    </a:lnTo>
                    <a:lnTo>
                      <a:pt x="2761" y="2261"/>
                    </a:lnTo>
                    <a:lnTo>
                      <a:pt x="2762" y="2272"/>
                    </a:lnTo>
                    <a:lnTo>
                      <a:pt x="2761" y="2282"/>
                    </a:lnTo>
                    <a:lnTo>
                      <a:pt x="2760" y="2293"/>
                    </a:lnTo>
                    <a:lnTo>
                      <a:pt x="2757" y="2303"/>
                    </a:lnTo>
                    <a:lnTo>
                      <a:pt x="2752" y="2313"/>
                    </a:lnTo>
                    <a:lnTo>
                      <a:pt x="2742" y="2334"/>
                    </a:lnTo>
                    <a:lnTo>
                      <a:pt x="2730" y="2356"/>
                    </a:lnTo>
                    <a:lnTo>
                      <a:pt x="2719" y="2380"/>
                    </a:lnTo>
                    <a:lnTo>
                      <a:pt x="2708" y="2405"/>
                    </a:lnTo>
                    <a:lnTo>
                      <a:pt x="2704" y="2417"/>
                    </a:lnTo>
                    <a:lnTo>
                      <a:pt x="2701" y="2432"/>
                    </a:lnTo>
                    <a:lnTo>
                      <a:pt x="2699" y="2446"/>
                    </a:lnTo>
                    <a:lnTo>
                      <a:pt x="2699" y="2461"/>
                    </a:lnTo>
                    <a:lnTo>
                      <a:pt x="2699" y="2475"/>
                    </a:lnTo>
                    <a:lnTo>
                      <a:pt x="2700" y="2488"/>
                    </a:lnTo>
                    <a:lnTo>
                      <a:pt x="2701" y="2499"/>
                    </a:lnTo>
                    <a:lnTo>
                      <a:pt x="2703" y="2510"/>
                    </a:lnTo>
                    <a:lnTo>
                      <a:pt x="2705" y="2519"/>
                    </a:lnTo>
                    <a:lnTo>
                      <a:pt x="2708" y="2528"/>
                    </a:lnTo>
                    <a:lnTo>
                      <a:pt x="2713" y="2536"/>
                    </a:lnTo>
                    <a:lnTo>
                      <a:pt x="2716" y="2544"/>
                    </a:lnTo>
                    <a:lnTo>
                      <a:pt x="2721" y="2552"/>
                    </a:lnTo>
                    <a:lnTo>
                      <a:pt x="2725" y="2558"/>
                    </a:lnTo>
                    <a:lnTo>
                      <a:pt x="2730" y="2564"/>
                    </a:lnTo>
                    <a:lnTo>
                      <a:pt x="2736" y="2570"/>
                    </a:lnTo>
                    <a:lnTo>
                      <a:pt x="2748" y="2582"/>
                    </a:lnTo>
                    <a:lnTo>
                      <a:pt x="2762" y="2593"/>
                    </a:lnTo>
                    <a:lnTo>
                      <a:pt x="2722" y="2620"/>
                    </a:lnTo>
                    <a:lnTo>
                      <a:pt x="2684" y="2644"/>
                    </a:lnTo>
                    <a:lnTo>
                      <a:pt x="2648" y="2668"/>
                    </a:lnTo>
                    <a:lnTo>
                      <a:pt x="2613" y="2693"/>
                    </a:lnTo>
                    <a:lnTo>
                      <a:pt x="2578" y="2717"/>
                    </a:lnTo>
                    <a:lnTo>
                      <a:pt x="2544" y="2742"/>
                    </a:lnTo>
                    <a:lnTo>
                      <a:pt x="2510" y="2769"/>
                    </a:lnTo>
                    <a:lnTo>
                      <a:pt x="2478" y="2796"/>
                    </a:lnTo>
                    <a:lnTo>
                      <a:pt x="2468" y="2804"/>
                    </a:lnTo>
                    <a:lnTo>
                      <a:pt x="2460" y="2814"/>
                    </a:lnTo>
                    <a:lnTo>
                      <a:pt x="2453" y="2825"/>
                    </a:lnTo>
                    <a:lnTo>
                      <a:pt x="2447" y="2837"/>
                    </a:lnTo>
                    <a:lnTo>
                      <a:pt x="2441" y="2849"/>
                    </a:lnTo>
                    <a:lnTo>
                      <a:pt x="2437" y="2863"/>
                    </a:lnTo>
                    <a:lnTo>
                      <a:pt x="2433" y="2877"/>
                    </a:lnTo>
                    <a:lnTo>
                      <a:pt x="2428" y="2891"/>
                    </a:lnTo>
                    <a:lnTo>
                      <a:pt x="2415" y="2952"/>
                    </a:lnTo>
                    <a:lnTo>
                      <a:pt x="2402" y="3011"/>
                    </a:lnTo>
                    <a:lnTo>
                      <a:pt x="2398" y="3025"/>
                    </a:lnTo>
                    <a:lnTo>
                      <a:pt x="2394" y="3038"/>
                    </a:lnTo>
                    <a:lnTo>
                      <a:pt x="2388" y="3050"/>
                    </a:lnTo>
                    <a:lnTo>
                      <a:pt x="2383" y="3061"/>
                    </a:lnTo>
                    <a:lnTo>
                      <a:pt x="2377" y="3071"/>
                    </a:lnTo>
                    <a:lnTo>
                      <a:pt x="2371" y="3080"/>
                    </a:lnTo>
                    <a:lnTo>
                      <a:pt x="2362" y="3087"/>
                    </a:lnTo>
                    <a:lnTo>
                      <a:pt x="2354" y="3094"/>
                    </a:lnTo>
                    <a:lnTo>
                      <a:pt x="2343" y="3098"/>
                    </a:lnTo>
                    <a:lnTo>
                      <a:pt x="2333" y="3101"/>
                    </a:lnTo>
                    <a:lnTo>
                      <a:pt x="2320" y="3101"/>
                    </a:lnTo>
                    <a:lnTo>
                      <a:pt x="2307" y="3101"/>
                    </a:lnTo>
                    <a:lnTo>
                      <a:pt x="2292" y="3098"/>
                    </a:lnTo>
                    <a:lnTo>
                      <a:pt x="2275" y="3093"/>
                    </a:lnTo>
                    <a:lnTo>
                      <a:pt x="2256" y="3084"/>
                    </a:lnTo>
                    <a:lnTo>
                      <a:pt x="2236" y="3075"/>
                    </a:lnTo>
                    <a:lnTo>
                      <a:pt x="2233" y="3092"/>
                    </a:lnTo>
                    <a:lnTo>
                      <a:pt x="2229" y="3107"/>
                    </a:lnTo>
                    <a:lnTo>
                      <a:pt x="2224" y="3123"/>
                    </a:lnTo>
                    <a:lnTo>
                      <a:pt x="2219" y="3138"/>
                    </a:lnTo>
                    <a:lnTo>
                      <a:pt x="2213" y="3151"/>
                    </a:lnTo>
                    <a:lnTo>
                      <a:pt x="2209" y="3164"/>
                    </a:lnTo>
                    <a:lnTo>
                      <a:pt x="2206" y="3173"/>
                    </a:lnTo>
                    <a:lnTo>
                      <a:pt x="2205" y="3182"/>
                    </a:lnTo>
                    <a:lnTo>
                      <a:pt x="2195" y="3181"/>
                    </a:lnTo>
                    <a:lnTo>
                      <a:pt x="2186" y="3179"/>
                    </a:lnTo>
                    <a:lnTo>
                      <a:pt x="2177" y="3176"/>
                    </a:lnTo>
                    <a:lnTo>
                      <a:pt x="2167" y="3171"/>
                    </a:lnTo>
                    <a:lnTo>
                      <a:pt x="2148" y="3163"/>
                    </a:lnTo>
                    <a:lnTo>
                      <a:pt x="2130" y="3155"/>
                    </a:lnTo>
                    <a:lnTo>
                      <a:pt x="2112" y="3146"/>
                    </a:lnTo>
                    <a:lnTo>
                      <a:pt x="2094" y="3139"/>
                    </a:lnTo>
                    <a:lnTo>
                      <a:pt x="2085" y="3136"/>
                    </a:lnTo>
                    <a:lnTo>
                      <a:pt x="2077" y="3134"/>
                    </a:lnTo>
                    <a:lnTo>
                      <a:pt x="2067" y="3133"/>
                    </a:lnTo>
                    <a:lnTo>
                      <a:pt x="2059" y="3132"/>
                    </a:lnTo>
                    <a:lnTo>
                      <a:pt x="2050" y="3133"/>
                    </a:lnTo>
                    <a:lnTo>
                      <a:pt x="2039" y="3135"/>
                    </a:lnTo>
                    <a:lnTo>
                      <a:pt x="2030" y="3139"/>
                    </a:lnTo>
                    <a:lnTo>
                      <a:pt x="2020" y="3145"/>
                    </a:lnTo>
                    <a:lnTo>
                      <a:pt x="2012" y="3151"/>
                    </a:lnTo>
                    <a:lnTo>
                      <a:pt x="2003" y="3159"/>
                    </a:lnTo>
                    <a:lnTo>
                      <a:pt x="1994" y="3167"/>
                    </a:lnTo>
                    <a:lnTo>
                      <a:pt x="1986" y="3176"/>
                    </a:lnTo>
                    <a:lnTo>
                      <a:pt x="1969" y="3192"/>
                    </a:lnTo>
                    <a:lnTo>
                      <a:pt x="1950" y="3209"/>
                    </a:lnTo>
                    <a:lnTo>
                      <a:pt x="1941" y="3216"/>
                    </a:lnTo>
                    <a:lnTo>
                      <a:pt x="1930" y="3223"/>
                    </a:lnTo>
                    <a:lnTo>
                      <a:pt x="1920" y="3229"/>
                    </a:lnTo>
                    <a:lnTo>
                      <a:pt x="1908" y="3233"/>
                    </a:lnTo>
                    <a:lnTo>
                      <a:pt x="1886" y="3243"/>
                    </a:lnTo>
                    <a:lnTo>
                      <a:pt x="1866" y="3252"/>
                    </a:lnTo>
                    <a:lnTo>
                      <a:pt x="1847" y="3262"/>
                    </a:lnTo>
                    <a:lnTo>
                      <a:pt x="1830" y="3272"/>
                    </a:lnTo>
                    <a:lnTo>
                      <a:pt x="1814" y="3281"/>
                    </a:lnTo>
                    <a:lnTo>
                      <a:pt x="1799" y="3292"/>
                    </a:lnTo>
                    <a:lnTo>
                      <a:pt x="1784" y="3302"/>
                    </a:lnTo>
                    <a:lnTo>
                      <a:pt x="1771" y="3313"/>
                    </a:lnTo>
                    <a:lnTo>
                      <a:pt x="1745" y="3334"/>
                    </a:lnTo>
                    <a:lnTo>
                      <a:pt x="1720" y="3355"/>
                    </a:lnTo>
                    <a:lnTo>
                      <a:pt x="1694" y="3376"/>
                    </a:lnTo>
                    <a:lnTo>
                      <a:pt x="1667" y="3397"/>
                    </a:lnTo>
                    <a:lnTo>
                      <a:pt x="1661" y="3402"/>
                    </a:lnTo>
                    <a:lnTo>
                      <a:pt x="1656" y="3407"/>
                    </a:lnTo>
                    <a:lnTo>
                      <a:pt x="1651" y="3413"/>
                    </a:lnTo>
                    <a:lnTo>
                      <a:pt x="1647" y="3419"/>
                    </a:lnTo>
                    <a:lnTo>
                      <a:pt x="1639" y="3431"/>
                    </a:lnTo>
                    <a:lnTo>
                      <a:pt x="1633" y="3446"/>
                    </a:lnTo>
                    <a:lnTo>
                      <a:pt x="1622" y="3478"/>
                    </a:lnTo>
                    <a:lnTo>
                      <a:pt x="1611" y="3508"/>
                    </a:lnTo>
                    <a:lnTo>
                      <a:pt x="1605" y="3523"/>
                    </a:lnTo>
                    <a:lnTo>
                      <a:pt x="1599" y="3535"/>
                    </a:lnTo>
                    <a:lnTo>
                      <a:pt x="1594" y="3542"/>
                    </a:lnTo>
                    <a:lnTo>
                      <a:pt x="1590" y="3547"/>
                    </a:lnTo>
                    <a:lnTo>
                      <a:pt x="1586" y="3551"/>
                    </a:lnTo>
                    <a:lnTo>
                      <a:pt x="1581" y="3556"/>
                    </a:lnTo>
                    <a:lnTo>
                      <a:pt x="1575" y="3559"/>
                    </a:lnTo>
                    <a:lnTo>
                      <a:pt x="1569" y="3563"/>
                    </a:lnTo>
                    <a:lnTo>
                      <a:pt x="1563" y="3565"/>
                    </a:lnTo>
                    <a:lnTo>
                      <a:pt x="1557" y="3566"/>
                    </a:lnTo>
                    <a:lnTo>
                      <a:pt x="1548" y="3566"/>
                    </a:lnTo>
                    <a:lnTo>
                      <a:pt x="1540" y="3566"/>
                    </a:lnTo>
                    <a:lnTo>
                      <a:pt x="1531" y="3565"/>
                    </a:lnTo>
                    <a:lnTo>
                      <a:pt x="1522" y="3561"/>
                    </a:lnTo>
                    <a:lnTo>
                      <a:pt x="1522" y="3619"/>
                    </a:lnTo>
                    <a:lnTo>
                      <a:pt x="1274" y="3613"/>
                    </a:lnTo>
                    <a:lnTo>
                      <a:pt x="1262" y="3623"/>
                    </a:lnTo>
                    <a:lnTo>
                      <a:pt x="1250" y="3634"/>
                    </a:lnTo>
                    <a:lnTo>
                      <a:pt x="1238" y="3642"/>
                    </a:lnTo>
                    <a:lnTo>
                      <a:pt x="1225" y="3650"/>
                    </a:lnTo>
                    <a:lnTo>
                      <a:pt x="1212" y="3656"/>
                    </a:lnTo>
                    <a:lnTo>
                      <a:pt x="1201" y="3661"/>
                    </a:lnTo>
                    <a:lnTo>
                      <a:pt x="1188" y="3665"/>
                    </a:lnTo>
                    <a:lnTo>
                      <a:pt x="1177" y="3670"/>
                    </a:lnTo>
                    <a:lnTo>
                      <a:pt x="1164" y="3672"/>
                    </a:lnTo>
                    <a:lnTo>
                      <a:pt x="1153" y="3674"/>
                    </a:lnTo>
                    <a:lnTo>
                      <a:pt x="1140" y="3675"/>
                    </a:lnTo>
                    <a:lnTo>
                      <a:pt x="1129" y="3676"/>
                    </a:lnTo>
                    <a:lnTo>
                      <a:pt x="1105" y="3675"/>
                    </a:lnTo>
                    <a:lnTo>
                      <a:pt x="1081" y="3673"/>
                    </a:lnTo>
                    <a:lnTo>
                      <a:pt x="1036" y="3665"/>
                    </a:lnTo>
                    <a:lnTo>
                      <a:pt x="992" y="3657"/>
                    </a:lnTo>
                    <a:lnTo>
                      <a:pt x="970" y="3654"/>
                    </a:lnTo>
                    <a:lnTo>
                      <a:pt x="949" y="3653"/>
                    </a:lnTo>
                    <a:lnTo>
                      <a:pt x="939" y="3653"/>
                    </a:lnTo>
                    <a:lnTo>
                      <a:pt x="928" y="3654"/>
                    </a:lnTo>
                    <a:lnTo>
                      <a:pt x="918" y="3655"/>
                    </a:lnTo>
                    <a:lnTo>
                      <a:pt x="907" y="3657"/>
                    </a:lnTo>
                    <a:lnTo>
                      <a:pt x="912" y="3652"/>
                    </a:lnTo>
                    <a:lnTo>
                      <a:pt x="917" y="3646"/>
                    </a:lnTo>
                    <a:lnTo>
                      <a:pt x="920" y="3640"/>
                    </a:lnTo>
                    <a:lnTo>
                      <a:pt x="924" y="3634"/>
                    </a:lnTo>
                    <a:lnTo>
                      <a:pt x="927" y="3628"/>
                    </a:lnTo>
                    <a:lnTo>
                      <a:pt x="931" y="3620"/>
                    </a:lnTo>
                    <a:lnTo>
                      <a:pt x="935" y="3613"/>
                    </a:lnTo>
                    <a:lnTo>
                      <a:pt x="940" y="3607"/>
                    </a:lnTo>
                    <a:lnTo>
                      <a:pt x="950" y="3608"/>
                    </a:lnTo>
                    <a:lnTo>
                      <a:pt x="962" y="3609"/>
                    </a:lnTo>
                    <a:lnTo>
                      <a:pt x="972" y="3609"/>
                    </a:lnTo>
                    <a:lnTo>
                      <a:pt x="983" y="3609"/>
                    </a:lnTo>
                    <a:lnTo>
                      <a:pt x="1004" y="3607"/>
                    </a:lnTo>
                    <a:lnTo>
                      <a:pt x="1025" y="3603"/>
                    </a:lnTo>
                    <a:lnTo>
                      <a:pt x="1044" y="3598"/>
                    </a:lnTo>
                    <a:lnTo>
                      <a:pt x="1062" y="3592"/>
                    </a:lnTo>
                    <a:lnTo>
                      <a:pt x="1080" y="3585"/>
                    </a:lnTo>
                    <a:lnTo>
                      <a:pt x="1097" y="3577"/>
                    </a:lnTo>
                    <a:lnTo>
                      <a:pt x="1128" y="3560"/>
                    </a:lnTo>
                    <a:lnTo>
                      <a:pt x="1154" y="3545"/>
                    </a:lnTo>
                    <a:lnTo>
                      <a:pt x="1176" y="3532"/>
                    </a:lnTo>
                    <a:lnTo>
                      <a:pt x="1193" y="3524"/>
                    </a:lnTo>
                    <a:lnTo>
                      <a:pt x="1168" y="3532"/>
                    </a:lnTo>
                    <a:lnTo>
                      <a:pt x="1146" y="3539"/>
                    </a:lnTo>
                    <a:lnTo>
                      <a:pt x="1126" y="3546"/>
                    </a:lnTo>
                    <a:lnTo>
                      <a:pt x="1109" y="3550"/>
                    </a:lnTo>
                    <a:lnTo>
                      <a:pt x="1093" y="3553"/>
                    </a:lnTo>
                    <a:lnTo>
                      <a:pt x="1079" y="3555"/>
                    </a:lnTo>
                    <a:lnTo>
                      <a:pt x="1067" y="3556"/>
                    </a:lnTo>
                    <a:lnTo>
                      <a:pt x="1056" y="3555"/>
                    </a:lnTo>
                    <a:lnTo>
                      <a:pt x="1048" y="3554"/>
                    </a:lnTo>
                    <a:lnTo>
                      <a:pt x="1040" y="3552"/>
                    </a:lnTo>
                    <a:lnTo>
                      <a:pt x="1034" y="3548"/>
                    </a:lnTo>
                    <a:lnTo>
                      <a:pt x="1030" y="3544"/>
                    </a:lnTo>
                    <a:lnTo>
                      <a:pt x="1027" y="3539"/>
                    </a:lnTo>
                    <a:lnTo>
                      <a:pt x="1025" y="3533"/>
                    </a:lnTo>
                    <a:lnTo>
                      <a:pt x="1024" y="3527"/>
                    </a:lnTo>
                    <a:lnTo>
                      <a:pt x="1024" y="3520"/>
                    </a:lnTo>
                    <a:lnTo>
                      <a:pt x="1025" y="3512"/>
                    </a:lnTo>
                    <a:lnTo>
                      <a:pt x="1027" y="3505"/>
                    </a:lnTo>
                    <a:lnTo>
                      <a:pt x="1029" y="3496"/>
                    </a:lnTo>
                    <a:lnTo>
                      <a:pt x="1032" y="3487"/>
                    </a:lnTo>
                    <a:lnTo>
                      <a:pt x="1039" y="3469"/>
                    </a:lnTo>
                    <a:lnTo>
                      <a:pt x="1048" y="3450"/>
                    </a:lnTo>
                    <a:lnTo>
                      <a:pt x="1056" y="3431"/>
                    </a:lnTo>
                    <a:lnTo>
                      <a:pt x="1065" y="3413"/>
                    </a:lnTo>
                    <a:lnTo>
                      <a:pt x="1073" y="3395"/>
                    </a:lnTo>
                    <a:lnTo>
                      <a:pt x="1078" y="3378"/>
                    </a:lnTo>
                    <a:lnTo>
                      <a:pt x="1049" y="3409"/>
                    </a:lnTo>
                    <a:lnTo>
                      <a:pt x="1022" y="3439"/>
                    </a:lnTo>
                    <a:lnTo>
                      <a:pt x="994" y="3469"/>
                    </a:lnTo>
                    <a:lnTo>
                      <a:pt x="966" y="3501"/>
                    </a:lnTo>
                    <a:lnTo>
                      <a:pt x="950" y="3515"/>
                    </a:lnTo>
                    <a:lnTo>
                      <a:pt x="933" y="3531"/>
                    </a:lnTo>
                    <a:lnTo>
                      <a:pt x="916" y="3547"/>
                    </a:lnTo>
                    <a:lnTo>
                      <a:pt x="896" y="3564"/>
                    </a:lnTo>
                    <a:lnTo>
                      <a:pt x="875" y="3580"/>
                    </a:lnTo>
                    <a:lnTo>
                      <a:pt x="853" y="3597"/>
                    </a:lnTo>
                    <a:lnTo>
                      <a:pt x="828" y="3614"/>
                    </a:lnTo>
                    <a:lnTo>
                      <a:pt x="800" y="3632"/>
                    </a:lnTo>
                    <a:lnTo>
                      <a:pt x="796" y="3643"/>
                    </a:lnTo>
                    <a:lnTo>
                      <a:pt x="792" y="3655"/>
                    </a:lnTo>
                    <a:lnTo>
                      <a:pt x="788" y="3665"/>
                    </a:lnTo>
                    <a:lnTo>
                      <a:pt x="782" y="3676"/>
                    </a:lnTo>
                    <a:lnTo>
                      <a:pt x="771" y="3697"/>
                    </a:lnTo>
                    <a:lnTo>
                      <a:pt x="758" y="3716"/>
                    </a:lnTo>
                    <a:lnTo>
                      <a:pt x="745" y="3733"/>
                    </a:lnTo>
                    <a:lnTo>
                      <a:pt x="729" y="3750"/>
                    </a:lnTo>
                    <a:lnTo>
                      <a:pt x="713" y="3766"/>
                    </a:lnTo>
                    <a:lnTo>
                      <a:pt x="697" y="3782"/>
                    </a:lnTo>
                    <a:lnTo>
                      <a:pt x="664" y="3810"/>
                    </a:lnTo>
                    <a:lnTo>
                      <a:pt x="629" y="3836"/>
                    </a:lnTo>
                    <a:lnTo>
                      <a:pt x="597" y="3860"/>
                    </a:lnTo>
                    <a:lnTo>
                      <a:pt x="566" y="3885"/>
                    </a:lnTo>
                    <a:lnTo>
                      <a:pt x="563" y="3886"/>
                    </a:lnTo>
                    <a:lnTo>
                      <a:pt x="559" y="3886"/>
                    </a:lnTo>
                    <a:lnTo>
                      <a:pt x="553" y="3886"/>
                    </a:lnTo>
                    <a:lnTo>
                      <a:pt x="544" y="3885"/>
                    </a:lnTo>
                    <a:lnTo>
                      <a:pt x="536" y="3882"/>
                    </a:lnTo>
                    <a:lnTo>
                      <a:pt x="525" y="3879"/>
                    </a:lnTo>
                    <a:lnTo>
                      <a:pt x="516" y="3876"/>
                    </a:lnTo>
                    <a:lnTo>
                      <a:pt x="505" y="3871"/>
                    </a:lnTo>
                    <a:lnTo>
                      <a:pt x="495" y="3866"/>
                    </a:lnTo>
                    <a:lnTo>
                      <a:pt x="486" y="3859"/>
                    </a:lnTo>
                    <a:lnTo>
                      <a:pt x="476" y="3851"/>
                    </a:lnTo>
                    <a:lnTo>
                      <a:pt x="469" y="3843"/>
                    </a:lnTo>
                    <a:lnTo>
                      <a:pt x="466" y="3838"/>
                    </a:lnTo>
                    <a:lnTo>
                      <a:pt x="464" y="3833"/>
                    </a:lnTo>
                    <a:lnTo>
                      <a:pt x="460" y="3828"/>
                    </a:lnTo>
                    <a:lnTo>
                      <a:pt x="459" y="3822"/>
                    </a:lnTo>
                    <a:lnTo>
                      <a:pt x="458" y="3816"/>
                    </a:lnTo>
                    <a:lnTo>
                      <a:pt x="457" y="3810"/>
                    </a:lnTo>
                    <a:lnTo>
                      <a:pt x="457" y="3803"/>
                    </a:lnTo>
                    <a:lnTo>
                      <a:pt x="458" y="3796"/>
                    </a:lnTo>
                    <a:lnTo>
                      <a:pt x="452" y="3802"/>
                    </a:lnTo>
                    <a:lnTo>
                      <a:pt x="446" y="3806"/>
                    </a:lnTo>
                    <a:lnTo>
                      <a:pt x="438" y="3809"/>
                    </a:lnTo>
                    <a:lnTo>
                      <a:pt x="431" y="3812"/>
                    </a:lnTo>
                    <a:lnTo>
                      <a:pt x="423" y="3813"/>
                    </a:lnTo>
                    <a:lnTo>
                      <a:pt x="415" y="3814"/>
                    </a:lnTo>
                    <a:lnTo>
                      <a:pt x="407" y="3814"/>
                    </a:lnTo>
                    <a:lnTo>
                      <a:pt x="397" y="3813"/>
                    </a:lnTo>
                    <a:lnTo>
                      <a:pt x="380" y="3810"/>
                    </a:lnTo>
                    <a:lnTo>
                      <a:pt x="362" y="3805"/>
                    </a:lnTo>
                    <a:lnTo>
                      <a:pt x="344" y="3799"/>
                    </a:lnTo>
                    <a:lnTo>
                      <a:pt x="325" y="3790"/>
                    </a:lnTo>
                    <a:lnTo>
                      <a:pt x="308" y="3781"/>
                    </a:lnTo>
                    <a:lnTo>
                      <a:pt x="291" y="3770"/>
                    </a:lnTo>
                    <a:lnTo>
                      <a:pt x="276" y="3761"/>
                    </a:lnTo>
                    <a:lnTo>
                      <a:pt x="262" y="3751"/>
                    </a:lnTo>
                    <a:lnTo>
                      <a:pt x="241" y="3736"/>
                    </a:lnTo>
                    <a:lnTo>
                      <a:pt x="231" y="3726"/>
                    </a:lnTo>
                    <a:lnTo>
                      <a:pt x="224" y="3720"/>
                    </a:lnTo>
                    <a:lnTo>
                      <a:pt x="219" y="3714"/>
                    </a:lnTo>
                    <a:lnTo>
                      <a:pt x="215" y="3707"/>
                    </a:lnTo>
                    <a:lnTo>
                      <a:pt x="212" y="3701"/>
                    </a:lnTo>
                    <a:lnTo>
                      <a:pt x="209" y="3696"/>
                    </a:lnTo>
                    <a:lnTo>
                      <a:pt x="208" y="3689"/>
                    </a:lnTo>
                    <a:lnTo>
                      <a:pt x="206" y="3684"/>
                    </a:lnTo>
                    <a:lnTo>
                      <a:pt x="206" y="3679"/>
                    </a:lnTo>
                    <a:lnTo>
                      <a:pt x="206" y="3674"/>
                    </a:lnTo>
                    <a:lnTo>
                      <a:pt x="208" y="3670"/>
                    </a:lnTo>
                    <a:lnTo>
                      <a:pt x="210" y="3665"/>
                    </a:lnTo>
                    <a:lnTo>
                      <a:pt x="213" y="3661"/>
                    </a:lnTo>
                    <a:lnTo>
                      <a:pt x="216" y="3657"/>
                    </a:lnTo>
                    <a:lnTo>
                      <a:pt x="219" y="3654"/>
                    </a:lnTo>
                    <a:lnTo>
                      <a:pt x="224" y="3651"/>
                    </a:lnTo>
                    <a:lnTo>
                      <a:pt x="229" y="3647"/>
                    </a:lnTo>
                    <a:lnTo>
                      <a:pt x="235" y="3644"/>
                    </a:lnTo>
                    <a:lnTo>
                      <a:pt x="241" y="3642"/>
                    </a:lnTo>
                    <a:lnTo>
                      <a:pt x="247" y="3641"/>
                    </a:lnTo>
                    <a:lnTo>
                      <a:pt x="255" y="3640"/>
                    </a:lnTo>
                    <a:lnTo>
                      <a:pt x="270" y="3638"/>
                    </a:lnTo>
                    <a:lnTo>
                      <a:pt x="287" y="3639"/>
                    </a:lnTo>
                    <a:lnTo>
                      <a:pt x="306" y="3642"/>
                    </a:lnTo>
                    <a:lnTo>
                      <a:pt x="326" y="3646"/>
                    </a:lnTo>
                    <a:lnTo>
                      <a:pt x="348" y="3654"/>
                    </a:lnTo>
                    <a:lnTo>
                      <a:pt x="370" y="3663"/>
                    </a:lnTo>
                    <a:lnTo>
                      <a:pt x="369" y="3657"/>
                    </a:lnTo>
                    <a:lnTo>
                      <a:pt x="369" y="3652"/>
                    </a:lnTo>
                    <a:lnTo>
                      <a:pt x="369" y="3646"/>
                    </a:lnTo>
                    <a:lnTo>
                      <a:pt x="370" y="3641"/>
                    </a:lnTo>
                    <a:lnTo>
                      <a:pt x="373" y="3633"/>
                    </a:lnTo>
                    <a:lnTo>
                      <a:pt x="377" y="3624"/>
                    </a:lnTo>
                    <a:lnTo>
                      <a:pt x="384" y="3616"/>
                    </a:lnTo>
                    <a:lnTo>
                      <a:pt x="391" y="3610"/>
                    </a:lnTo>
                    <a:lnTo>
                      <a:pt x="400" y="3603"/>
                    </a:lnTo>
                    <a:lnTo>
                      <a:pt x="409" y="3597"/>
                    </a:lnTo>
                    <a:lnTo>
                      <a:pt x="427" y="3587"/>
                    </a:lnTo>
                    <a:lnTo>
                      <a:pt x="446" y="3577"/>
                    </a:lnTo>
                    <a:lnTo>
                      <a:pt x="454" y="3572"/>
                    </a:lnTo>
                    <a:lnTo>
                      <a:pt x="460" y="3567"/>
                    </a:lnTo>
                    <a:lnTo>
                      <a:pt x="467" y="3561"/>
                    </a:lnTo>
                    <a:lnTo>
                      <a:pt x="471" y="3555"/>
                    </a:lnTo>
                    <a:lnTo>
                      <a:pt x="461" y="3552"/>
                    </a:lnTo>
                    <a:lnTo>
                      <a:pt x="453" y="3549"/>
                    </a:lnTo>
                    <a:lnTo>
                      <a:pt x="445" y="3548"/>
                    </a:lnTo>
                    <a:lnTo>
                      <a:pt x="436" y="3547"/>
                    </a:lnTo>
                    <a:lnTo>
                      <a:pt x="429" y="3547"/>
                    </a:lnTo>
                    <a:lnTo>
                      <a:pt x="422" y="3547"/>
                    </a:lnTo>
                    <a:lnTo>
                      <a:pt x="414" y="3548"/>
                    </a:lnTo>
                    <a:lnTo>
                      <a:pt x="407" y="3550"/>
                    </a:lnTo>
                    <a:lnTo>
                      <a:pt x="394" y="3555"/>
                    </a:lnTo>
                    <a:lnTo>
                      <a:pt x="382" y="3561"/>
                    </a:lnTo>
                    <a:lnTo>
                      <a:pt x="370" y="3569"/>
                    </a:lnTo>
                    <a:lnTo>
                      <a:pt x="360" y="3577"/>
                    </a:lnTo>
                    <a:lnTo>
                      <a:pt x="348" y="3585"/>
                    </a:lnTo>
                    <a:lnTo>
                      <a:pt x="338" y="3592"/>
                    </a:lnTo>
                    <a:lnTo>
                      <a:pt x="327" y="3598"/>
                    </a:lnTo>
                    <a:lnTo>
                      <a:pt x="316" y="3602"/>
                    </a:lnTo>
                    <a:lnTo>
                      <a:pt x="309" y="3604"/>
                    </a:lnTo>
                    <a:lnTo>
                      <a:pt x="303" y="3604"/>
                    </a:lnTo>
                    <a:lnTo>
                      <a:pt x="297" y="3606"/>
                    </a:lnTo>
                    <a:lnTo>
                      <a:pt x="290" y="3604"/>
                    </a:lnTo>
                    <a:lnTo>
                      <a:pt x="284" y="3603"/>
                    </a:lnTo>
                    <a:lnTo>
                      <a:pt x="277" y="3601"/>
                    </a:lnTo>
                    <a:lnTo>
                      <a:pt x="269" y="3598"/>
                    </a:lnTo>
                    <a:lnTo>
                      <a:pt x="262" y="3593"/>
                    </a:lnTo>
                    <a:lnTo>
                      <a:pt x="250" y="3588"/>
                    </a:lnTo>
                    <a:lnTo>
                      <a:pt x="237" y="3582"/>
                    </a:lnTo>
                    <a:lnTo>
                      <a:pt x="224" y="3579"/>
                    </a:lnTo>
                    <a:lnTo>
                      <a:pt x="211" y="3576"/>
                    </a:lnTo>
                    <a:lnTo>
                      <a:pt x="198" y="3574"/>
                    </a:lnTo>
                    <a:lnTo>
                      <a:pt x="186" y="3573"/>
                    </a:lnTo>
                    <a:lnTo>
                      <a:pt x="172" y="3572"/>
                    </a:lnTo>
                    <a:lnTo>
                      <a:pt x="159" y="3572"/>
                    </a:lnTo>
                    <a:lnTo>
                      <a:pt x="110" y="3575"/>
                    </a:lnTo>
                    <a:lnTo>
                      <a:pt x="67" y="3578"/>
                    </a:lnTo>
                    <a:lnTo>
                      <a:pt x="58" y="3578"/>
                    </a:lnTo>
                    <a:lnTo>
                      <a:pt x="48" y="3578"/>
                    </a:lnTo>
                    <a:lnTo>
                      <a:pt x="40" y="3578"/>
                    </a:lnTo>
                    <a:lnTo>
                      <a:pt x="32" y="3576"/>
                    </a:lnTo>
                    <a:lnTo>
                      <a:pt x="25" y="3574"/>
                    </a:lnTo>
                    <a:lnTo>
                      <a:pt x="19" y="3571"/>
                    </a:lnTo>
                    <a:lnTo>
                      <a:pt x="13" y="3568"/>
                    </a:lnTo>
                    <a:lnTo>
                      <a:pt x="8" y="3563"/>
                    </a:lnTo>
                    <a:lnTo>
                      <a:pt x="5" y="3556"/>
                    </a:lnTo>
                    <a:lnTo>
                      <a:pt x="2" y="3549"/>
                    </a:lnTo>
                    <a:lnTo>
                      <a:pt x="1" y="3541"/>
                    </a:lnTo>
                    <a:lnTo>
                      <a:pt x="0" y="3530"/>
                    </a:lnTo>
                    <a:lnTo>
                      <a:pt x="1" y="3518"/>
                    </a:lnTo>
                    <a:lnTo>
                      <a:pt x="2" y="3505"/>
                    </a:lnTo>
                    <a:lnTo>
                      <a:pt x="5" y="3490"/>
                    </a:lnTo>
                    <a:lnTo>
                      <a:pt x="9" y="3473"/>
                    </a:lnTo>
                    <a:lnTo>
                      <a:pt x="20" y="3465"/>
                    </a:lnTo>
                    <a:lnTo>
                      <a:pt x="31" y="3458"/>
                    </a:lnTo>
                    <a:lnTo>
                      <a:pt x="42" y="3452"/>
                    </a:lnTo>
                    <a:lnTo>
                      <a:pt x="53" y="3449"/>
                    </a:lnTo>
                    <a:lnTo>
                      <a:pt x="65" y="3446"/>
                    </a:lnTo>
                    <a:lnTo>
                      <a:pt x="76" y="3445"/>
                    </a:lnTo>
                    <a:lnTo>
                      <a:pt x="88" y="3444"/>
                    </a:lnTo>
                    <a:lnTo>
                      <a:pt x="99" y="3445"/>
                    </a:lnTo>
                    <a:lnTo>
                      <a:pt x="122" y="3447"/>
                    </a:lnTo>
                    <a:lnTo>
                      <a:pt x="143" y="3450"/>
                    </a:lnTo>
                    <a:lnTo>
                      <a:pt x="162" y="3453"/>
                    </a:lnTo>
                    <a:lnTo>
                      <a:pt x="180" y="3455"/>
                    </a:lnTo>
                    <a:lnTo>
                      <a:pt x="184" y="3453"/>
                    </a:lnTo>
                    <a:lnTo>
                      <a:pt x="190" y="3453"/>
                    </a:lnTo>
                    <a:lnTo>
                      <a:pt x="194" y="3451"/>
                    </a:lnTo>
                    <a:lnTo>
                      <a:pt x="197" y="3449"/>
                    </a:lnTo>
                    <a:lnTo>
                      <a:pt x="203" y="3444"/>
                    </a:lnTo>
                    <a:lnTo>
                      <a:pt x="208" y="3438"/>
                    </a:lnTo>
                    <a:lnTo>
                      <a:pt x="216" y="3423"/>
                    </a:lnTo>
                    <a:lnTo>
                      <a:pt x="224" y="3408"/>
                    </a:lnTo>
                    <a:lnTo>
                      <a:pt x="230" y="3402"/>
                    </a:lnTo>
                    <a:lnTo>
                      <a:pt x="236" y="3398"/>
                    </a:lnTo>
                    <a:lnTo>
                      <a:pt x="240" y="3397"/>
                    </a:lnTo>
                    <a:lnTo>
                      <a:pt x="244" y="3396"/>
                    </a:lnTo>
                    <a:lnTo>
                      <a:pt x="250" y="3395"/>
                    </a:lnTo>
                    <a:lnTo>
                      <a:pt x="255" y="3396"/>
                    </a:lnTo>
                    <a:lnTo>
                      <a:pt x="261" y="3397"/>
                    </a:lnTo>
                    <a:lnTo>
                      <a:pt x="267" y="3399"/>
                    </a:lnTo>
                    <a:lnTo>
                      <a:pt x="275" y="3401"/>
                    </a:lnTo>
                    <a:lnTo>
                      <a:pt x="283" y="3404"/>
                    </a:lnTo>
                    <a:lnTo>
                      <a:pt x="303" y="3415"/>
                    </a:lnTo>
                    <a:lnTo>
                      <a:pt x="325" y="3429"/>
                    </a:lnTo>
                    <a:lnTo>
                      <a:pt x="334" y="3435"/>
                    </a:lnTo>
                    <a:lnTo>
                      <a:pt x="344" y="3439"/>
                    </a:lnTo>
                    <a:lnTo>
                      <a:pt x="353" y="3440"/>
                    </a:lnTo>
                    <a:lnTo>
                      <a:pt x="362" y="3440"/>
                    </a:lnTo>
                    <a:lnTo>
                      <a:pt x="370" y="3438"/>
                    </a:lnTo>
                    <a:lnTo>
                      <a:pt x="377" y="3435"/>
                    </a:lnTo>
                    <a:lnTo>
                      <a:pt x="385" y="3430"/>
                    </a:lnTo>
                    <a:lnTo>
                      <a:pt x="392" y="3426"/>
                    </a:lnTo>
                    <a:lnTo>
                      <a:pt x="398" y="3420"/>
                    </a:lnTo>
                    <a:lnTo>
                      <a:pt x="404" y="3415"/>
                    </a:lnTo>
                    <a:lnTo>
                      <a:pt x="409" y="3408"/>
                    </a:lnTo>
                    <a:lnTo>
                      <a:pt x="413" y="3402"/>
                    </a:lnTo>
                    <a:lnTo>
                      <a:pt x="418" y="3392"/>
                    </a:lnTo>
                    <a:lnTo>
                      <a:pt x="420" y="3384"/>
                    </a:lnTo>
                    <a:lnTo>
                      <a:pt x="425" y="3377"/>
                    </a:lnTo>
                    <a:lnTo>
                      <a:pt x="427" y="3372"/>
                    </a:lnTo>
                    <a:lnTo>
                      <a:pt x="427" y="3369"/>
                    </a:lnTo>
                    <a:lnTo>
                      <a:pt x="426" y="3365"/>
                    </a:lnTo>
                    <a:lnTo>
                      <a:pt x="420" y="3362"/>
                    </a:lnTo>
                    <a:lnTo>
                      <a:pt x="412" y="3359"/>
                    </a:lnTo>
                    <a:lnTo>
                      <a:pt x="408" y="3356"/>
                    </a:lnTo>
                    <a:lnTo>
                      <a:pt x="403" y="3353"/>
                    </a:lnTo>
                    <a:lnTo>
                      <a:pt x="397" y="3348"/>
                    </a:lnTo>
                    <a:lnTo>
                      <a:pt x="392" y="3341"/>
                    </a:lnTo>
                    <a:lnTo>
                      <a:pt x="387" y="3332"/>
                    </a:lnTo>
                    <a:lnTo>
                      <a:pt x="383" y="3321"/>
                    </a:lnTo>
                    <a:lnTo>
                      <a:pt x="379" y="3307"/>
                    </a:lnTo>
                    <a:lnTo>
                      <a:pt x="376" y="3290"/>
                    </a:lnTo>
                    <a:lnTo>
                      <a:pt x="383" y="3293"/>
                    </a:lnTo>
                    <a:lnTo>
                      <a:pt x="390" y="3298"/>
                    </a:lnTo>
                    <a:lnTo>
                      <a:pt x="396" y="3304"/>
                    </a:lnTo>
                    <a:lnTo>
                      <a:pt x="405" y="3308"/>
                    </a:lnTo>
                    <a:lnTo>
                      <a:pt x="409" y="3308"/>
                    </a:lnTo>
                    <a:lnTo>
                      <a:pt x="413" y="3308"/>
                    </a:lnTo>
                    <a:lnTo>
                      <a:pt x="418" y="3307"/>
                    </a:lnTo>
                    <a:lnTo>
                      <a:pt x="424" y="3304"/>
                    </a:lnTo>
                    <a:lnTo>
                      <a:pt x="430" y="3300"/>
                    </a:lnTo>
                    <a:lnTo>
                      <a:pt x="437" y="3294"/>
                    </a:lnTo>
                    <a:lnTo>
                      <a:pt x="444" y="3287"/>
                    </a:lnTo>
                    <a:lnTo>
                      <a:pt x="452" y="3277"/>
                    </a:lnTo>
                    <a:lnTo>
                      <a:pt x="448" y="3270"/>
                    </a:lnTo>
                    <a:lnTo>
                      <a:pt x="446" y="3263"/>
                    </a:lnTo>
                    <a:lnTo>
                      <a:pt x="445" y="3255"/>
                    </a:lnTo>
                    <a:lnTo>
                      <a:pt x="445" y="3249"/>
                    </a:lnTo>
                    <a:lnTo>
                      <a:pt x="444" y="3242"/>
                    </a:lnTo>
                    <a:lnTo>
                      <a:pt x="444" y="3235"/>
                    </a:lnTo>
                    <a:lnTo>
                      <a:pt x="443" y="3229"/>
                    </a:lnTo>
                    <a:lnTo>
                      <a:pt x="441" y="3224"/>
                    </a:lnTo>
                    <a:lnTo>
                      <a:pt x="438" y="3219"/>
                    </a:lnTo>
                    <a:lnTo>
                      <a:pt x="433" y="3214"/>
                    </a:lnTo>
                    <a:lnTo>
                      <a:pt x="426" y="3210"/>
                    </a:lnTo>
                    <a:lnTo>
                      <a:pt x="416" y="3208"/>
                    </a:lnTo>
                    <a:lnTo>
                      <a:pt x="404" y="3206"/>
                    </a:lnTo>
                    <a:lnTo>
                      <a:pt x="388" y="3205"/>
                    </a:lnTo>
                    <a:lnTo>
                      <a:pt x="368" y="3206"/>
                    </a:lnTo>
                    <a:lnTo>
                      <a:pt x="345" y="3207"/>
                    </a:lnTo>
                    <a:lnTo>
                      <a:pt x="350" y="3198"/>
                    </a:lnTo>
                    <a:lnTo>
                      <a:pt x="354" y="3186"/>
                    </a:lnTo>
                    <a:lnTo>
                      <a:pt x="359" y="3172"/>
                    </a:lnTo>
                    <a:lnTo>
                      <a:pt x="362" y="3159"/>
                    </a:lnTo>
                    <a:lnTo>
                      <a:pt x="367" y="3128"/>
                    </a:lnTo>
                    <a:lnTo>
                      <a:pt x="373" y="3096"/>
                    </a:lnTo>
                    <a:lnTo>
                      <a:pt x="376" y="3080"/>
                    </a:lnTo>
                    <a:lnTo>
                      <a:pt x="380" y="3063"/>
                    </a:lnTo>
                    <a:lnTo>
                      <a:pt x="384" y="3048"/>
                    </a:lnTo>
                    <a:lnTo>
                      <a:pt x="389" y="3032"/>
                    </a:lnTo>
                    <a:lnTo>
                      <a:pt x="395" y="3017"/>
                    </a:lnTo>
                    <a:lnTo>
                      <a:pt x="402" y="3004"/>
                    </a:lnTo>
                    <a:lnTo>
                      <a:pt x="410" y="2991"/>
                    </a:lnTo>
                    <a:lnTo>
                      <a:pt x="420" y="2979"/>
                    </a:lnTo>
                    <a:lnTo>
                      <a:pt x="457" y="3001"/>
                    </a:lnTo>
                    <a:lnTo>
                      <a:pt x="487" y="3017"/>
                    </a:lnTo>
                    <a:lnTo>
                      <a:pt x="498" y="3022"/>
                    </a:lnTo>
                    <a:lnTo>
                      <a:pt x="510" y="3028"/>
                    </a:lnTo>
                    <a:lnTo>
                      <a:pt x="519" y="3031"/>
                    </a:lnTo>
                    <a:lnTo>
                      <a:pt x="526" y="3033"/>
                    </a:lnTo>
                    <a:lnTo>
                      <a:pt x="534" y="3034"/>
                    </a:lnTo>
                    <a:lnTo>
                      <a:pt x="539" y="3034"/>
                    </a:lnTo>
                    <a:lnTo>
                      <a:pt x="543" y="3034"/>
                    </a:lnTo>
                    <a:lnTo>
                      <a:pt x="547" y="3032"/>
                    </a:lnTo>
                    <a:lnTo>
                      <a:pt x="550" y="3030"/>
                    </a:lnTo>
                    <a:lnTo>
                      <a:pt x="552" y="3028"/>
                    </a:lnTo>
                    <a:lnTo>
                      <a:pt x="553" y="3023"/>
                    </a:lnTo>
                    <a:lnTo>
                      <a:pt x="554" y="3020"/>
                    </a:lnTo>
                    <a:lnTo>
                      <a:pt x="553" y="3011"/>
                    </a:lnTo>
                    <a:lnTo>
                      <a:pt x="552" y="3001"/>
                    </a:lnTo>
                    <a:lnTo>
                      <a:pt x="548" y="2992"/>
                    </a:lnTo>
                    <a:lnTo>
                      <a:pt x="546" y="2983"/>
                    </a:lnTo>
                    <a:lnTo>
                      <a:pt x="545" y="2974"/>
                    </a:lnTo>
                    <a:lnTo>
                      <a:pt x="545" y="2967"/>
                    </a:lnTo>
                    <a:lnTo>
                      <a:pt x="546" y="2965"/>
                    </a:lnTo>
                    <a:lnTo>
                      <a:pt x="547" y="2963"/>
                    </a:lnTo>
                    <a:lnTo>
                      <a:pt x="551" y="2962"/>
                    </a:lnTo>
                    <a:lnTo>
                      <a:pt x="554" y="2961"/>
                    </a:lnTo>
                    <a:lnTo>
                      <a:pt x="553" y="2960"/>
                    </a:lnTo>
                    <a:lnTo>
                      <a:pt x="552" y="2957"/>
                    </a:lnTo>
                    <a:lnTo>
                      <a:pt x="551" y="2956"/>
                    </a:lnTo>
                    <a:lnTo>
                      <a:pt x="548" y="2955"/>
                    </a:lnTo>
                    <a:lnTo>
                      <a:pt x="542" y="2953"/>
                    </a:lnTo>
                    <a:lnTo>
                      <a:pt x="535" y="2951"/>
                    </a:lnTo>
                    <a:lnTo>
                      <a:pt x="515" y="2948"/>
                    </a:lnTo>
                    <a:lnTo>
                      <a:pt x="493" y="2946"/>
                    </a:lnTo>
                    <a:lnTo>
                      <a:pt x="482" y="2944"/>
                    </a:lnTo>
                    <a:lnTo>
                      <a:pt x="471" y="2942"/>
                    </a:lnTo>
                    <a:lnTo>
                      <a:pt x="461" y="2940"/>
                    </a:lnTo>
                    <a:lnTo>
                      <a:pt x="452" y="2936"/>
                    </a:lnTo>
                    <a:lnTo>
                      <a:pt x="445" y="2933"/>
                    </a:lnTo>
                    <a:lnTo>
                      <a:pt x="438" y="2928"/>
                    </a:lnTo>
                    <a:lnTo>
                      <a:pt x="436" y="2926"/>
                    </a:lnTo>
                    <a:lnTo>
                      <a:pt x="434" y="2923"/>
                    </a:lnTo>
                    <a:lnTo>
                      <a:pt x="433" y="2920"/>
                    </a:lnTo>
                    <a:lnTo>
                      <a:pt x="433" y="2917"/>
                    </a:lnTo>
                    <a:lnTo>
                      <a:pt x="433" y="2909"/>
                    </a:lnTo>
                    <a:lnTo>
                      <a:pt x="434" y="2902"/>
                    </a:lnTo>
                    <a:lnTo>
                      <a:pt x="435" y="2894"/>
                    </a:lnTo>
                    <a:lnTo>
                      <a:pt x="437" y="2887"/>
                    </a:lnTo>
                    <a:lnTo>
                      <a:pt x="444" y="2871"/>
                    </a:lnTo>
                    <a:lnTo>
                      <a:pt x="451" y="2857"/>
                    </a:lnTo>
                    <a:lnTo>
                      <a:pt x="455" y="2849"/>
                    </a:lnTo>
                    <a:lnTo>
                      <a:pt x="460" y="2842"/>
                    </a:lnTo>
                    <a:lnTo>
                      <a:pt x="466" y="2836"/>
                    </a:lnTo>
                    <a:lnTo>
                      <a:pt x="472" y="2829"/>
                    </a:lnTo>
                    <a:lnTo>
                      <a:pt x="478" y="2823"/>
                    </a:lnTo>
                    <a:lnTo>
                      <a:pt x="486" y="2818"/>
                    </a:lnTo>
                    <a:lnTo>
                      <a:pt x="493" y="2813"/>
                    </a:lnTo>
                    <a:lnTo>
                      <a:pt x="500" y="2808"/>
                    </a:lnTo>
                    <a:lnTo>
                      <a:pt x="509" y="2804"/>
                    </a:lnTo>
                    <a:lnTo>
                      <a:pt x="517" y="2801"/>
                    </a:lnTo>
                    <a:lnTo>
                      <a:pt x="525" y="2798"/>
                    </a:lnTo>
                    <a:lnTo>
                      <a:pt x="535" y="2796"/>
                    </a:lnTo>
                    <a:lnTo>
                      <a:pt x="544" y="2795"/>
                    </a:lnTo>
                    <a:lnTo>
                      <a:pt x="554" y="2795"/>
                    </a:lnTo>
                    <a:lnTo>
                      <a:pt x="564" y="2795"/>
                    </a:lnTo>
                    <a:lnTo>
                      <a:pt x="575" y="2796"/>
                    </a:lnTo>
                    <a:lnTo>
                      <a:pt x="585" y="2799"/>
                    </a:lnTo>
                    <a:lnTo>
                      <a:pt x="597" y="2802"/>
                    </a:lnTo>
                    <a:lnTo>
                      <a:pt x="607" y="2806"/>
                    </a:lnTo>
                    <a:lnTo>
                      <a:pt x="619" y="2813"/>
                    </a:lnTo>
                    <a:lnTo>
                      <a:pt x="630" y="2819"/>
                    </a:lnTo>
                    <a:lnTo>
                      <a:pt x="643" y="2827"/>
                    </a:lnTo>
                    <a:lnTo>
                      <a:pt x="654" y="2836"/>
                    </a:lnTo>
                    <a:lnTo>
                      <a:pt x="667" y="2847"/>
                    </a:lnTo>
                    <a:lnTo>
                      <a:pt x="674" y="2847"/>
                    </a:lnTo>
                    <a:lnTo>
                      <a:pt x="681" y="2847"/>
                    </a:lnTo>
                    <a:lnTo>
                      <a:pt x="686" y="2847"/>
                    </a:lnTo>
                    <a:lnTo>
                      <a:pt x="692" y="2846"/>
                    </a:lnTo>
                    <a:lnTo>
                      <a:pt x="703" y="2842"/>
                    </a:lnTo>
                    <a:lnTo>
                      <a:pt x="714" y="2838"/>
                    </a:lnTo>
                    <a:lnTo>
                      <a:pt x="726" y="2835"/>
                    </a:lnTo>
                    <a:lnTo>
                      <a:pt x="739" y="2832"/>
                    </a:lnTo>
                    <a:lnTo>
                      <a:pt x="747" y="2832"/>
                    </a:lnTo>
                    <a:lnTo>
                      <a:pt x="755" y="2832"/>
                    </a:lnTo>
                    <a:lnTo>
                      <a:pt x="765" y="2833"/>
                    </a:lnTo>
                    <a:lnTo>
                      <a:pt x="775" y="2835"/>
                    </a:lnTo>
                    <a:lnTo>
                      <a:pt x="774" y="2828"/>
                    </a:lnTo>
                    <a:lnTo>
                      <a:pt x="772" y="2824"/>
                    </a:lnTo>
                    <a:lnTo>
                      <a:pt x="770" y="2821"/>
                    </a:lnTo>
                    <a:lnTo>
                      <a:pt x="766" y="2818"/>
                    </a:lnTo>
                    <a:lnTo>
                      <a:pt x="760" y="2816"/>
                    </a:lnTo>
                    <a:lnTo>
                      <a:pt x="755" y="2814"/>
                    </a:lnTo>
                    <a:lnTo>
                      <a:pt x="749" y="2813"/>
                    </a:lnTo>
                    <a:lnTo>
                      <a:pt x="743" y="2812"/>
                    </a:lnTo>
                    <a:lnTo>
                      <a:pt x="728" y="2810"/>
                    </a:lnTo>
                    <a:lnTo>
                      <a:pt x="713" y="2808"/>
                    </a:lnTo>
                    <a:lnTo>
                      <a:pt x="700" y="2806"/>
                    </a:lnTo>
                    <a:lnTo>
                      <a:pt x="686" y="2802"/>
                    </a:lnTo>
                    <a:lnTo>
                      <a:pt x="679" y="2792"/>
                    </a:lnTo>
                    <a:lnTo>
                      <a:pt x="670" y="2782"/>
                    </a:lnTo>
                    <a:lnTo>
                      <a:pt x="661" y="2775"/>
                    </a:lnTo>
                    <a:lnTo>
                      <a:pt x="651" y="2770"/>
                    </a:lnTo>
                    <a:lnTo>
                      <a:pt x="642" y="2764"/>
                    </a:lnTo>
                    <a:lnTo>
                      <a:pt x="631" y="2761"/>
                    </a:lnTo>
                    <a:lnTo>
                      <a:pt x="622" y="2758"/>
                    </a:lnTo>
                    <a:lnTo>
                      <a:pt x="611" y="2756"/>
                    </a:lnTo>
                    <a:lnTo>
                      <a:pt x="594" y="2752"/>
                    </a:lnTo>
                    <a:lnTo>
                      <a:pt x="579" y="2749"/>
                    </a:lnTo>
                    <a:lnTo>
                      <a:pt x="574" y="2746"/>
                    </a:lnTo>
                    <a:lnTo>
                      <a:pt x="569" y="2742"/>
                    </a:lnTo>
                    <a:lnTo>
                      <a:pt x="567" y="2738"/>
                    </a:lnTo>
                    <a:lnTo>
                      <a:pt x="566" y="2733"/>
                    </a:lnTo>
                    <a:lnTo>
                      <a:pt x="566" y="2722"/>
                    </a:lnTo>
                    <a:lnTo>
                      <a:pt x="568" y="2712"/>
                    </a:lnTo>
                    <a:lnTo>
                      <a:pt x="572" y="2699"/>
                    </a:lnTo>
                    <a:lnTo>
                      <a:pt x="576" y="2686"/>
                    </a:lnTo>
                    <a:lnTo>
                      <a:pt x="586" y="2659"/>
                    </a:lnTo>
                    <a:lnTo>
                      <a:pt x="599" y="2629"/>
                    </a:lnTo>
                    <a:lnTo>
                      <a:pt x="615" y="2601"/>
                    </a:lnTo>
                    <a:lnTo>
                      <a:pt x="630" y="2574"/>
                    </a:lnTo>
                    <a:lnTo>
                      <a:pt x="646" y="2549"/>
                    </a:lnTo>
                    <a:lnTo>
                      <a:pt x="661" y="2531"/>
                    </a:lnTo>
                    <a:lnTo>
                      <a:pt x="667" y="2532"/>
                    </a:lnTo>
                    <a:lnTo>
                      <a:pt x="673" y="2534"/>
                    </a:lnTo>
                    <a:lnTo>
                      <a:pt x="680" y="2537"/>
                    </a:lnTo>
                    <a:lnTo>
                      <a:pt x="686" y="2541"/>
                    </a:lnTo>
                    <a:lnTo>
                      <a:pt x="700" y="2553"/>
                    </a:lnTo>
                    <a:lnTo>
                      <a:pt x="714" y="2565"/>
                    </a:lnTo>
                    <a:lnTo>
                      <a:pt x="723" y="2571"/>
                    </a:lnTo>
                    <a:lnTo>
                      <a:pt x="731" y="2578"/>
                    </a:lnTo>
                    <a:lnTo>
                      <a:pt x="739" y="2584"/>
                    </a:lnTo>
                    <a:lnTo>
                      <a:pt x="748" y="2589"/>
                    </a:lnTo>
                    <a:lnTo>
                      <a:pt x="757" y="2593"/>
                    </a:lnTo>
                    <a:lnTo>
                      <a:pt x="767" y="2597"/>
                    </a:lnTo>
                    <a:lnTo>
                      <a:pt x="777" y="2600"/>
                    </a:lnTo>
                    <a:lnTo>
                      <a:pt x="788" y="2600"/>
                    </a:lnTo>
                    <a:lnTo>
                      <a:pt x="711" y="2505"/>
                    </a:lnTo>
                    <a:lnTo>
                      <a:pt x="515" y="2499"/>
                    </a:lnTo>
                    <a:lnTo>
                      <a:pt x="547" y="2416"/>
                    </a:lnTo>
                    <a:lnTo>
                      <a:pt x="568" y="2416"/>
                    </a:lnTo>
                    <a:lnTo>
                      <a:pt x="589" y="2415"/>
                    </a:lnTo>
                    <a:lnTo>
                      <a:pt x="609" y="2414"/>
                    </a:lnTo>
                    <a:lnTo>
                      <a:pt x="629" y="2412"/>
                    </a:lnTo>
                    <a:lnTo>
                      <a:pt x="647" y="2409"/>
                    </a:lnTo>
                    <a:lnTo>
                      <a:pt x="666" y="2406"/>
                    </a:lnTo>
                    <a:lnTo>
                      <a:pt x="683" y="2401"/>
                    </a:lnTo>
                    <a:lnTo>
                      <a:pt x="698" y="2394"/>
                    </a:lnTo>
                    <a:lnTo>
                      <a:pt x="712" y="2387"/>
                    </a:lnTo>
                    <a:lnTo>
                      <a:pt x="726" y="2379"/>
                    </a:lnTo>
                    <a:lnTo>
                      <a:pt x="732" y="2374"/>
                    </a:lnTo>
                    <a:lnTo>
                      <a:pt x="737" y="2369"/>
                    </a:lnTo>
                    <a:lnTo>
                      <a:pt x="743" y="2364"/>
                    </a:lnTo>
                    <a:lnTo>
                      <a:pt x="747" y="2358"/>
                    </a:lnTo>
                    <a:lnTo>
                      <a:pt x="752" y="2351"/>
                    </a:lnTo>
                    <a:lnTo>
                      <a:pt x="755" y="2345"/>
                    </a:lnTo>
                    <a:lnTo>
                      <a:pt x="759" y="2338"/>
                    </a:lnTo>
                    <a:lnTo>
                      <a:pt x="761" y="2330"/>
                    </a:lnTo>
                    <a:lnTo>
                      <a:pt x="765" y="2323"/>
                    </a:lnTo>
                    <a:lnTo>
                      <a:pt x="767" y="2315"/>
                    </a:lnTo>
                    <a:lnTo>
                      <a:pt x="768" y="2306"/>
                    </a:lnTo>
                    <a:lnTo>
                      <a:pt x="769" y="2297"/>
                    </a:lnTo>
                    <a:lnTo>
                      <a:pt x="757" y="2298"/>
                    </a:lnTo>
                    <a:lnTo>
                      <a:pt x="748" y="2300"/>
                    </a:lnTo>
                    <a:lnTo>
                      <a:pt x="737" y="2303"/>
                    </a:lnTo>
                    <a:lnTo>
                      <a:pt x="729" y="2306"/>
                    </a:lnTo>
                    <a:lnTo>
                      <a:pt x="712" y="2315"/>
                    </a:lnTo>
                    <a:lnTo>
                      <a:pt x="698" y="2323"/>
                    </a:lnTo>
                    <a:lnTo>
                      <a:pt x="674" y="2342"/>
                    </a:lnTo>
                    <a:lnTo>
                      <a:pt x="655" y="2358"/>
                    </a:lnTo>
                    <a:lnTo>
                      <a:pt x="651" y="2361"/>
                    </a:lnTo>
                    <a:lnTo>
                      <a:pt x="647" y="2363"/>
                    </a:lnTo>
                    <a:lnTo>
                      <a:pt x="643" y="2364"/>
                    </a:lnTo>
                    <a:lnTo>
                      <a:pt x="639" y="2365"/>
                    </a:lnTo>
                    <a:lnTo>
                      <a:pt x="636" y="2365"/>
                    </a:lnTo>
                    <a:lnTo>
                      <a:pt x="631" y="2364"/>
                    </a:lnTo>
                    <a:lnTo>
                      <a:pt x="627" y="2363"/>
                    </a:lnTo>
                    <a:lnTo>
                      <a:pt x="623" y="2360"/>
                    </a:lnTo>
                    <a:lnTo>
                      <a:pt x="620" y="2355"/>
                    </a:lnTo>
                    <a:lnTo>
                      <a:pt x="615" y="2350"/>
                    </a:lnTo>
                    <a:lnTo>
                      <a:pt x="610" y="2344"/>
                    </a:lnTo>
                    <a:lnTo>
                      <a:pt x="606" y="2337"/>
                    </a:lnTo>
                    <a:lnTo>
                      <a:pt x="596" y="2317"/>
                    </a:lnTo>
                    <a:lnTo>
                      <a:pt x="585" y="2290"/>
                    </a:lnTo>
                    <a:lnTo>
                      <a:pt x="582" y="2284"/>
                    </a:lnTo>
                    <a:lnTo>
                      <a:pt x="579" y="2280"/>
                    </a:lnTo>
                    <a:lnTo>
                      <a:pt x="576" y="2278"/>
                    </a:lnTo>
                    <a:lnTo>
                      <a:pt x="573" y="2276"/>
                    </a:lnTo>
                    <a:lnTo>
                      <a:pt x="569" y="2276"/>
                    </a:lnTo>
                    <a:lnTo>
                      <a:pt x="566" y="2278"/>
                    </a:lnTo>
                    <a:lnTo>
                      <a:pt x="563" y="2280"/>
                    </a:lnTo>
                    <a:lnTo>
                      <a:pt x="560" y="2283"/>
                    </a:lnTo>
                    <a:lnTo>
                      <a:pt x="545" y="2303"/>
                    </a:lnTo>
                    <a:lnTo>
                      <a:pt x="527" y="2330"/>
                    </a:lnTo>
                    <a:lnTo>
                      <a:pt x="517" y="2345"/>
                    </a:lnTo>
                    <a:lnTo>
                      <a:pt x="505" y="2359"/>
                    </a:lnTo>
                    <a:lnTo>
                      <a:pt x="499" y="2365"/>
                    </a:lnTo>
                    <a:lnTo>
                      <a:pt x="493" y="2371"/>
                    </a:lnTo>
                    <a:lnTo>
                      <a:pt x="487" y="2376"/>
                    </a:lnTo>
                    <a:lnTo>
                      <a:pt x="479" y="2382"/>
                    </a:lnTo>
                    <a:lnTo>
                      <a:pt x="472" y="2386"/>
                    </a:lnTo>
                    <a:lnTo>
                      <a:pt x="464" y="2389"/>
                    </a:lnTo>
                    <a:lnTo>
                      <a:pt x="455" y="2391"/>
                    </a:lnTo>
                    <a:lnTo>
                      <a:pt x="447" y="2392"/>
                    </a:lnTo>
                    <a:lnTo>
                      <a:pt x="437" y="2393"/>
                    </a:lnTo>
                    <a:lnTo>
                      <a:pt x="428" y="2391"/>
                    </a:lnTo>
                    <a:lnTo>
                      <a:pt x="418" y="2389"/>
                    </a:lnTo>
                    <a:lnTo>
                      <a:pt x="408" y="2385"/>
                    </a:lnTo>
                    <a:lnTo>
                      <a:pt x="415" y="2354"/>
                    </a:lnTo>
                    <a:lnTo>
                      <a:pt x="419" y="2333"/>
                    </a:lnTo>
                    <a:lnTo>
                      <a:pt x="420" y="2324"/>
                    </a:lnTo>
                    <a:lnTo>
                      <a:pt x="420" y="2317"/>
                    </a:lnTo>
                    <a:lnTo>
                      <a:pt x="419" y="2308"/>
                    </a:lnTo>
                    <a:lnTo>
                      <a:pt x="418" y="2301"/>
                    </a:lnTo>
                    <a:lnTo>
                      <a:pt x="412" y="2284"/>
                    </a:lnTo>
                    <a:lnTo>
                      <a:pt x="404" y="2262"/>
                    </a:lnTo>
                    <a:lnTo>
                      <a:pt x="391" y="2232"/>
                    </a:lnTo>
                    <a:lnTo>
                      <a:pt x="376" y="2189"/>
                    </a:lnTo>
                    <a:lnTo>
                      <a:pt x="370" y="2173"/>
                    </a:lnTo>
                    <a:lnTo>
                      <a:pt x="366" y="2157"/>
                    </a:lnTo>
                    <a:lnTo>
                      <a:pt x="363" y="2143"/>
                    </a:lnTo>
                    <a:lnTo>
                      <a:pt x="360" y="2128"/>
                    </a:lnTo>
                    <a:lnTo>
                      <a:pt x="359" y="2114"/>
                    </a:lnTo>
                    <a:lnTo>
                      <a:pt x="358" y="2101"/>
                    </a:lnTo>
                    <a:lnTo>
                      <a:pt x="359" y="2088"/>
                    </a:lnTo>
                    <a:lnTo>
                      <a:pt x="361" y="2075"/>
                    </a:lnTo>
                    <a:lnTo>
                      <a:pt x="363" y="2063"/>
                    </a:lnTo>
                    <a:lnTo>
                      <a:pt x="367" y="2050"/>
                    </a:lnTo>
                    <a:lnTo>
                      <a:pt x="373" y="2039"/>
                    </a:lnTo>
                    <a:lnTo>
                      <a:pt x="380" y="2027"/>
                    </a:lnTo>
                    <a:lnTo>
                      <a:pt x="388" y="2016"/>
                    </a:lnTo>
                    <a:lnTo>
                      <a:pt x="397" y="2003"/>
                    </a:lnTo>
                    <a:lnTo>
                      <a:pt x="408" y="1992"/>
                    </a:lnTo>
                    <a:lnTo>
                      <a:pt x="420" y="1980"/>
                    </a:lnTo>
                    <a:lnTo>
                      <a:pt x="429" y="1988"/>
                    </a:lnTo>
                    <a:lnTo>
                      <a:pt x="439" y="2000"/>
                    </a:lnTo>
                    <a:lnTo>
                      <a:pt x="451" y="2014"/>
                    </a:lnTo>
                    <a:lnTo>
                      <a:pt x="465" y="2027"/>
                    </a:lnTo>
                    <a:lnTo>
                      <a:pt x="479" y="2042"/>
                    </a:lnTo>
                    <a:lnTo>
                      <a:pt x="495" y="2054"/>
                    </a:lnTo>
                    <a:lnTo>
                      <a:pt x="503" y="2061"/>
                    </a:lnTo>
                    <a:lnTo>
                      <a:pt x="512" y="2066"/>
                    </a:lnTo>
                    <a:lnTo>
                      <a:pt x="520" y="2071"/>
                    </a:lnTo>
                    <a:lnTo>
                      <a:pt x="527" y="2075"/>
                    </a:lnTo>
                    <a:lnTo>
                      <a:pt x="711" y="2049"/>
                    </a:lnTo>
                    <a:lnTo>
                      <a:pt x="704" y="2045"/>
                    </a:lnTo>
                    <a:lnTo>
                      <a:pt x="696" y="2042"/>
                    </a:lnTo>
                    <a:lnTo>
                      <a:pt x="687" y="2039"/>
                    </a:lnTo>
                    <a:lnTo>
                      <a:pt x="677" y="2036"/>
                    </a:lnTo>
                    <a:lnTo>
                      <a:pt x="659" y="2031"/>
                    </a:lnTo>
                    <a:lnTo>
                      <a:pt x="638" y="2028"/>
                    </a:lnTo>
                    <a:lnTo>
                      <a:pt x="616" y="2025"/>
                    </a:lnTo>
                    <a:lnTo>
                      <a:pt x="594" y="2022"/>
                    </a:lnTo>
                    <a:lnTo>
                      <a:pt x="573" y="2018"/>
                    </a:lnTo>
                    <a:lnTo>
                      <a:pt x="554" y="2011"/>
                    </a:lnTo>
                    <a:lnTo>
                      <a:pt x="544" y="2000"/>
                    </a:lnTo>
                    <a:lnTo>
                      <a:pt x="536" y="1989"/>
                    </a:lnTo>
                    <a:lnTo>
                      <a:pt x="525" y="1979"/>
                    </a:lnTo>
                    <a:lnTo>
                      <a:pt x="516" y="1969"/>
                    </a:lnTo>
                    <a:lnTo>
                      <a:pt x="496" y="1951"/>
                    </a:lnTo>
                    <a:lnTo>
                      <a:pt x="476" y="1932"/>
                    </a:lnTo>
                    <a:lnTo>
                      <a:pt x="468" y="1922"/>
                    </a:lnTo>
                    <a:lnTo>
                      <a:pt x="459" y="1911"/>
                    </a:lnTo>
                    <a:lnTo>
                      <a:pt x="452" y="1900"/>
                    </a:lnTo>
                    <a:lnTo>
                      <a:pt x="446" y="1888"/>
                    </a:lnTo>
                    <a:lnTo>
                      <a:pt x="440" y="1875"/>
                    </a:lnTo>
                    <a:lnTo>
                      <a:pt x="436" y="1860"/>
                    </a:lnTo>
                    <a:lnTo>
                      <a:pt x="434" y="1845"/>
                    </a:lnTo>
                    <a:lnTo>
                      <a:pt x="433" y="1828"/>
                    </a:lnTo>
                    <a:lnTo>
                      <a:pt x="433" y="1818"/>
                    </a:lnTo>
                    <a:lnTo>
                      <a:pt x="434" y="1810"/>
                    </a:lnTo>
                    <a:lnTo>
                      <a:pt x="436" y="1803"/>
                    </a:lnTo>
                    <a:lnTo>
                      <a:pt x="438" y="1797"/>
                    </a:lnTo>
                    <a:lnTo>
                      <a:pt x="441" y="1792"/>
                    </a:lnTo>
                    <a:lnTo>
                      <a:pt x="445" y="1789"/>
                    </a:lnTo>
                    <a:lnTo>
                      <a:pt x="449" y="1786"/>
                    </a:lnTo>
                    <a:lnTo>
                      <a:pt x="454" y="1784"/>
                    </a:lnTo>
                    <a:lnTo>
                      <a:pt x="464" y="1782"/>
                    </a:lnTo>
                    <a:lnTo>
                      <a:pt x="476" y="1780"/>
                    </a:lnTo>
                    <a:lnTo>
                      <a:pt x="489" y="1780"/>
                    </a:lnTo>
                    <a:lnTo>
                      <a:pt x="502" y="1778"/>
                    </a:lnTo>
                    <a:lnTo>
                      <a:pt x="512" y="1777"/>
                    </a:lnTo>
                    <a:lnTo>
                      <a:pt x="518" y="1775"/>
                    </a:lnTo>
                    <a:lnTo>
                      <a:pt x="523" y="1774"/>
                    </a:lnTo>
                    <a:lnTo>
                      <a:pt x="526" y="1772"/>
                    </a:lnTo>
                    <a:lnTo>
                      <a:pt x="529" y="1770"/>
                    </a:lnTo>
                    <a:lnTo>
                      <a:pt x="530" y="1768"/>
                    </a:lnTo>
                    <a:lnTo>
                      <a:pt x="529" y="1765"/>
                    </a:lnTo>
                    <a:lnTo>
                      <a:pt x="527" y="1762"/>
                    </a:lnTo>
                    <a:lnTo>
                      <a:pt x="511" y="1744"/>
                    </a:lnTo>
                    <a:lnTo>
                      <a:pt x="486" y="1721"/>
                    </a:lnTo>
                    <a:lnTo>
                      <a:pt x="471" y="1706"/>
                    </a:lnTo>
                    <a:lnTo>
                      <a:pt x="456" y="1689"/>
                    </a:lnTo>
                    <a:lnTo>
                      <a:pt x="450" y="1681"/>
                    </a:lnTo>
                    <a:lnTo>
                      <a:pt x="443" y="1672"/>
                    </a:lnTo>
                    <a:lnTo>
                      <a:pt x="437" y="1661"/>
                    </a:lnTo>
                    <a:lnTo>
                      <a:pt x="431" y="1652"/>
                    </a:lnTo>
                    <a:lnTo>
                      <a:pt x="427" y="1640"/>
                    </a:lnTo>
                    <a:lnTo>
                      <a:pt x="423" y="1629"/>
                    </a:lnTo>
                    <a:lnTo>
                      <a:pt x="419" y="1617"/>
                    </a:lnTo>
                    <a:lnTo>
                      <a:pt x="417" y="1605"/>
                    </a:lnTo>
                    <a:lnTo>
                      <a:pt x="416" y="1592"/>
                    </a:lnTo>
                    <a:lnTo>
                      <a:pt x="416" y="1578"/>
                    </a:lnTo>
                    <a:lnTo>
                      <a:pt x="417" y="1565"/>
                    </a:lnTo>
                    <a:lnTo>
                      <a:pt x="420" y="1550"/>
                    </a:lnTo>
                    <a:lnTo>
                      <a:pt x="423" y="1544"/>
                    </a:lnTo>
                    <a:lnTo>
                      <a:pt x="426" y="1538"/>
                    </a:lnTo>
                    <a:lnTo>
                      <a:pt x="428" y="1534"/>
                    </a:lnTo>
                    <a:lnTo>
                      <a:pt x="431" y="1531"/>
                    </a:lnTo>
                    <a:lnTo>
                      <a:pt x="436" y="1527"/>
                    </a:lnTo>
                    <a:lnTo>
                      <a:pt x="443" y="1523"/>
                    </a:lnTo>
                    <a:lnTo>
                      <a:pt x="449" y="1519"/>
                    </a:lnTo>
                    <a:lnTo>
                      <a:pt x="454" y="1512"/>
                    </a:lnTo>
                    <a:lnTo>
                      <a:pt x="457" y="1508"/>
                    </a:lnTo>
                    <a:lnTo>
                      <a:pt x="459" y="1502"/>
                    </a:lnTo>
                    <a:lnTo>
                      <a:pt x="462" y="1495"/>
                    </a:lnTo>
                    <a:lnTo>
                      <a:pt x="465" y="1486"/>
                    </a:lnTo>
                    <a:lnTo>
                      <a:pt x="535" y="1473"/>
                    </a:lnTo>
                    <a:lnTo>
                      <a:pt x="533" y="1481"/>
                    </a:lnTo>
                    <a:lnTo>
                      <a:pt x="531" y="1489"/>
                    </a:lnTo>
                    <a:lnTo>
                      <a:pt x="530" y="1498"/>
                    </a:lnTo>
                    <a:lnTo>
                      <a:pt x="530" y="1507"/>
                    </a:lnTo>
                    <a:lnTo>
                      <a:pt x="531" y="1516"/>
                    </a:lnTo>
                    <a:lnTo>
                      <a:pt x="532" y="1526"/>
                    </a:lnTo>
                    <a:lnTo>
                      <a:pt x="534" y="1535"/>
                    </a:lnTo>
                    <a:lnTo>
                      <a:pt x="536" y="1546"/>
                    </a:lnTo>
                    <a:lnTo>
                      <a:pt x="539" y="1556"/>
                    </a:lnTo>
                    <a:lnTo>
                      <a:pt x="543" y="1567"/>
                    </a:lnTo>
                    <a:lnTo>
                      <a:pt x="548" y="1577"/>
                    </a:lnTo>
                    <a:lnTo>
                      <a:pt x="554" y="1589"/>
                    </a:lnTo>
                    <a:lnTo>
                      <a:pt x="560" y="1599"/>
                    </a:lnTo>
                    <a:lnTo>
                      <a:pt x="567" y="1611"/>
                    </a:lnTo>
                    <a:lnTo>
                      <a:pt x="576" y="1621"/>
                    </a:lnTo>
                    <a:lnTo>
                      <a:pt x="585" y="1632"/>
                    </a:lnTo>
                    <a:lnTo>
                      <a:pt x="597" y="1624"/>
                    </a:lnTo>
                    <a:lnTo>
                      <a:pt x="607" y="1617"/>
                    </a:lnTo>
                    <a:lnTo>
                      <a:pt x="616" y="1610"/>
                    </a:lnTo>
                    <a:lnTo>
                      <a:pt x="623" y="1603"/>
                    </a:lnTo>
                    <a:lnTo>
                      <a:pt x="629" y="1597"/>
                    </a:lnTo>
                    <a:lnTo>
                      <a:pt x="634" y="1591"/>
                    </a:lnTo>
                    <a:lnTo>
                      <a:pt x="638" y="1585"/>
                    </a:lnTo>
                    <a:lnTo>
                      <a:pt x="641" y="1578"/>
                    </a:lnTo>
                    <a:lnTo>
                      <a:pt x="643" y="1573"/>
                    </a:lnTo>
                    <a:lnTo>
                      <a:pt x="644" y="1568"/>
                    </a:lnTo>
                    <a:lnTo>
                      <a:pt x="644" y="1563"/>
                    </a:lnTo>
                    <a:lnTo>
                      <a:pt x="643" y="1557"/>
                    </a:lnTo>
                    <a:lnTo>
                      <a:pt x="640" y="1547"/>
                    </a:lnTo>
                    <a:lnTo>
                      <a:pt x="634" y="1537"/>
                    </a:lnTo>
                    <a:lnTo>
                      <a:pt x="620" y="1519"/>
                    </a:lnTo>
                    <a:lnTo>
                      <a:pt x="604" y="1501"/>
                    </a:lnTo>
                    <a:lnTo>
                      <a:pt x="597" y="1491"/>
                    </a:lnTo>
                    <a:lnTo>
                      <a:pt x="590" y="1482"/>
                    </a:lnTo>
                    <a:lnTo>
                      <a:pt x="588" y="1477"/>
                    </a:lnTo>
                    <a:lnTo>
                      <a:pt x="586" y="1471"/>
                    </a:lnTo>
                    <a:lnTo>
                      <a:pt x="585" y="1466"/>
                    </a:lnTo>
                    <a:lnTo>
                      <a:pt x="585" y="1461"/>
                    </a:lnTo>
                    <a:lnTo>
                      <a:pt x="584" y="1456"/>
                    </a:lnTo>
                    <a:lnTo>
                      <a:pt x="585" y="1450"/>
                    </a:lnTo>
                    <a:lnTo>
                      <a:pt x="587" y="1445"/>
                    </a:lnTo>
                    <a:lnTo>
                      <a:pt x="590" y="1440"/>
                    </a:lnTo>
                    <a:lnTo>
                      <a:pt x="598" y="1430"/>
                    </a:lnTo>
                    <a:lnTo>
                      <a:pt x="607" y="1422"/>
                    </a:lnTo>
                    <a:lnTo>
                      <a:pt x="617" y="1414"/>
                    </a:lnTo>
                    <a:lnTo>
                      <a:pt x="624" y="1406"/>
                    </a:lnTo>
                    <a:lnTo>
                      <a:pt x="627" y="1402"/>
                    </a:lnTo>
                    <a:lnTo>
                      <a:pt x="629" y="1399"/>
                    </a:lnTo>
                    <a:lnTo>
                      <a:pt x="629" y="1395"/>
                    </a:lnTo>
                    <a:lnTo>
                      <a:pt x="629" y="1392"/>
                    </a:lnTo>
                    <a:lnTo>
                      <a:pt x="641" y="1396"/>
                    </a:lnTo>
                    <a:lnTo>
                      <a:pt x="650" y="1401"/>
                    </a:lnTo>
                    <a:lnTo>
                      <a:pt x="658" y="1408"/>
                    </a:lnTo>
                    <a:lnTo>
                      <a:pt x="665" y="1416"/>
                    </a:lnTo>
                    <a:lnTo>
                      <a:pt x="677" y="1433"/>
                    </a:lnTo>
                    <a:lnTo>
                      <a:pt x="688" y="1451"/>
                    </a:lnTo>
                    <a:lnTo>
                      <a:pt x="693" y="1460"/>
                    </a:lnTo>
                    <a:lnTo>
                      <a:pt x="700" y="1469"/>
                    </a:lnTo>
                    <a:lnTo>
                      <a:pt x="706" y="1478"/>
                    </a:lnTo>
                    <a:lnTo>
                      <a:pt x="713" y="1485"/>
                    </a:lnTo>
                    <a:lnTo>
                      <a:pt x="722" y="1492"/>
                    </a:lnTo>
                    <a:lnTo>
                      <a:pt x="731" y="1498"/>
                    </a:lnTo>
                    <a:lnTo>
                      <a:pt x="743" y="1503"/>
                    </a:lnTo>
                    <a:lnTo>
                      <a:pt x="756" y="1506"/>
                    </a:lnTo>
                    <a:lnTo>
                      <a:pt x="762" y="1501"/>
                    </a:lnTo>
                    <a:lnTo>
                      <a:pt x="767" y="1494"/>
                    </a:lnTo>
                    <a:lnTo>
                      <a:pt x="771" y="1488"/>
                    </a:lnTo>
                    <a:lnTo>
                      <a:pt x="774" y="1482"/>
                    </a:lnTo>
                    <a:lnTo>
                      <a:pt x="777" y="1468"/>
                    </a:lnTo>
                    <a:lnTo>
                      <a:pt x="779" y="1455"/>
                    </a:lnTo>
                    <a:lnTo>
                      <a:pt x="779" y="1448"/>
                    </a:lnTo>
                    <a:lnTo>
                      <a:pt x="781" y="1443"/>
                    </a:lnTo>
                    <a:lnTo>
                      <a:pt x="782" y="1437"/>
                    </a:lnTo>
                    <a:lnTo>
                      <a:pt x="786" y="1433"/>
                    </a:lnTo>
                    <a:lnTo>
                      <a:pt x="789" y="1428"/>
                    </a:lnTo>
                    <a:lnTo>
                      <a:pt x="793" y="1426"/>
                    </a:lnTo>
                    <a:lnTo>
                      <a:pt x="799" y="1424"/>
                    </a:lnTo>
                    <a:lnTo>
                      <a:pt x="807" y="1423"/>
                    </a:lnTo>
                    <a:lnTo>
                      <a:pt x="812" y="1424"/>
                    </a:lnTo>
                    <a:lnTo>
                      <a:pt x="819" y="1426"/>
                    </a:lnTo>
                    <a:lnTo>
                      <a:pt x="829" y="1429"/>
                    </a:lnTo>
                    <a:lnTo>
                      <a:pt x="838" y="1434"/>
                    </a:lnTo>
                    <a:lnTo>
                      <a:pt x="862" y="1444"/>
                    </a:lnTo>
                    <a:lnTo>
                      <a:pt x="887" y="1458"/>
                    </a:lnTo>
                    <a:lnTo>
                      <a:pt x="914" y="1471"/>
                    </a:lnTo>
                    <a:lnTo>
                      <a:pt x="938" y="1485"/>
                    </a:lnTo>
                    <a:lnTo>
                      <a:pt x="960" y="1497"/>
                    </a:lnTo>
                    <a:lnTo>
                      <a:pt x="978" y="1506"/>
                    </a:lnTo>
                    <a:lnTo>
                      <a:pt x="973" y="1499"/>
                    </a:lnTo>
                    <a:lnTo>
                      <a:pt x="968" y="1491"/>
                    </a:lnTo>
                    <a:lnTo>
                      <a:pt x="961" y="1483"/>
                    </a:lnTo>
                    <a:lnTo>
                      <a:pt x="951" y="1472"/>
                    </a:lnTo>
                    <a:lnTo>
                      <a:pt x="929" y="1451"/>
                    </a:lnTo>
                    <a:lnTo>
                      <a:pt x="904" y="1429"/>
                    </a:lnTo>
                    <a:lnTo>
                      <a:pt x="880" y="1407"/>
                    </a:lnTo>
                    <a:lnTo>
                      <a:pt x="858" y="1386"/>
                    </a:lnTo>
                    <a:lnTo>
                      <a:pt x="848" y="1377"/>
                    </a:lnTo>
                    <a:lnTo>
                      <a:pt x="841" y="1368"/>
                    </a:lnTo>
                    <a:lnTo>
                      <a:pt x="835" y="1360"/>
                    </a:lnTo>
                    <a:lnTo>
                      <a:pt x="832" y="1354"/>
                    </a:lnTo>
                    <a:lnTo>
                      <a:pt x="840" y="1353"/>
                    </a:lnTo>
                    <a:lnTo>
                      <a:pt x="848" y="1353"/>
                    </a:lnTo>
                    <a:lnTo>
                      <a:pt x="857" y="1354"/>
                    </a:lnTo>
                    <a:lnTo>
                      <a:pt x="865" y="1355"/>
                    </a:lnTo>
                    <a:lnTo>
                      <a:pt x="882" y="1360"/>
                    </a:lnTo>
                    <a:lnTo>
                      <a:pt x="900" y="1368"/>
                    </a:lnTo>
                    <a:lnTo>
                      <a:pt x="917" y="1376"/>
                    </a:lnTo>
                    <a:lnTo>
                      <a:pt x="935" y="1386"/>
                    </a:lnTo>
                    <a:lnTo>
                      <a:pt x="951" y="1398"/>
                    </a:lnTo>
                    <a:lnTo>
                      <a:pt x="969" y="1411"/>
                    </a:lnTo>
                    <a:lnTo>
                      <a:pt x="1005" y="1436"/>
                    </a:lnTo>
                    <a:lnTo>
                      <a:pt x="1042" y="1459"/>
                    </a:lnTo>
                    <a:lnTo>
                      <a:pt x="1060" y="1468"/>
                    </a:lnTo>
                    <a:lnTo>
                      <a:pt x="1079" y="1477"/>
                    </a:lnTo>
                    <a:lnTo>
                      <a:pt x="1089" y="1480"/>
                    </a:lnTo>
                    <a:lnTo>
                      <a:pt x="1098" y="1483"/>
                    </a:lnTo>
                    <a:lnTo>
                      <a:pt x="1107" y="1485"/>
                    </a:lnTo>
                    <a:lnTo>
                      <a:pt x="1117" y="1486"/>
                    </a:lnTo>
                    <a:lnTo>
                      <a:pt x="1094" y="1473"/>
                    </a:lnTo>
                    <a:lnTo>
                      <a:pt x="1074" y="1462"/>
                    </a:lnTo>
                    <a:lnTo>
                      <a:pt x="1058" y="1449"/>
                    </a:lnTo>
                    <a:lnTo>
                      <a:pt x="1045" y="1438"/>
                    </a:lnTo>
                    <a:lnTo>
                      <a:pt x="1034" y="1427"/>
                    </a:lnTo>
                    <a:lnTo>
                      <a:pt x="1026" y="1416"/>
                    </a:lnTo>
                    <a:lnTo>
                      <a:pt x="1019" y="1405"/>
                    </a:lnTo>
                    <a:lnTo>
                      <a:pt x="1014" y="1394"/>
                    </a:lnTo>
                    <a:lnTo>
                      <a:pt x="1007" y="1372"/>
                    </a:lnTo>
                    <a:lnTo>
                      <a:pt x="1002" y="1349"/>
                    </a:lnTo>
                    <a:lnTo>
                      <a:pt x="998" y="1336"/>
                    </a:lnTo>
                    <a:lnTo>
                      <a:pt x="994" y="1323"/>
                    </a:lnTo>
                    <a:lnTo>
                      <a:pt x="990" y="1311"/>
                    </a:lnTo>
                    <a:lnTo>
                      <a:pt x="984" y="1296"/>
                    </a:lnTo>
                    <a:lnTo>
                      <a:pt x="978" y="1289"/>
                    </a:lnTo>
                    <a:lnTo>
                      <a:pt x="972" y="1283"/>
                    </a:lnTo>
                    <a:lnTo>
                      <a:pt x="965" y="1276"/>
                    </a:lnTo>
                    <a:lnTo>
                      <a:pt x="958" y="1270"/>
                    </a:lnTo>
                    <a:lnTo>
                      <a:pt x="942" y="1258"/>
                    </a:lnTo>
                    <a:lnTo>
                      <a:pt x="925" y="1249"/>
                    </a:lnTo>
                    <a:lnTo>
                      <a:pt x="889" y="1230"/>
                    </a:lnTo>
                    <a:lnTo>
                      <a:pt x="855" y="1211"/>
                    </a:lnTo>
                    <a:lnTo>
                      <a:pt x="838" y="1201"/>
                    </a:lnTo>
                    <a:lnTo>
                      <a:pt x="823" y="1189"/>
                    </a:lnTo>
                    <a:lnTo>
                      <a:pt x="817" y="1182"/>
                    </a:lnTo>
                    <a:lnTo>
                      <a:pt x="811" y="1176"/>
                    </a:lnTo>
                    <a:lnTo>
                      <a:pt x="804" y="1168"/>
                    </a:lnTo>
                    <a:lnTo>
                      <a:pt x="799" y="1160"/>
                    </a:lnTo>
                    <a:lnTo>
                      <a:pt x="795" y="1151"/>
                    </a:lnTo>
                    <a:lnTo>
                      <a:pt x="791" y="1142"/>
                    </a:lnTo>
                    <a:lnTo>
                      <a:pt x="789" y="1132"/>
                    </a:lnTo>
                    <a:lnTo>
                      <a:pt x="787" y="1121"/>
                    </a:lnTo>
                    <a:lnTo>
                      <a:pt x="786" y="1110"/>
                    </a:lnTo>
                    <a:lnTo>
                      <a:pt x="784" y="1097"/>
                    </a:lnTo>
                    <a:lnTo>
                      <a:pt x="786" y="1083"/>
                    </a:lnTo>
                    <a:lnTo>
                      <a:pt x="788" y="1069"/>
                    </a:lnTo>
                    <a:lnTo>
                      <a:pt x="797" y="1069"/>
                    </a:lnTo>
                    <a:lnTo>
                      <a:pt x="807" y="1069"/>
                    </a:lnTo>
                    <a:lnTo>
                      <a:pt x="814" y="1070"/>
                    </a:lnTo>
                    <a:lnTo>
                      <a:pt x="820" y="1072"/>
                    </a:lnTo>
                    <a:lnTo>
                      <a:pt x="833" y="1078"/>
                    </a:lnTo>
                    <a:lnTo>
                      <a:pt x="843" y="1085"/>
                    </a:lnTo>
                    <a:lnTo>
                      <a:pt x="856" y="1093"/>
                    </a:lnTo>
                    <a:lnTo>
                      <a:pt x="871" y="1100"/>
                    </a:lnTo>
                    <a:lnTo>
                      <a:pt x="879" y="1103"/>
                    </a:lnTo>
                    <a:lnTo>
                      <a:pt x="889" y="1105"/>
                    </a:lnTo>
                    <a:lnTo>
                      <a:pt x="901" y="1106"/>
                    </a:lnTo>
                    <a:lnTo>
                      <a:pt x="914" y="1106"/>
                    </a:lnTo>
                    <a:lnTo>
                      <a:pt x="912" y="1102"/>
                    </a:lnTo>
                    <a:lnTo>
                      <a:pt x="910" y="1097"/>
                    </a:lnTo>
                    <a:lnTo>
                      <a:pt x="910" y="1092"/>
                    </a:lnTo>
                    <a:lnTo>
                      <a:pt x="910" y="1086"/>
                    </a:lnTo>
                    <a:lnTo>
                      <a:pt x="911" y="1076"/>
                    </a:lnTo>
                    <a:lnTo>
                      <a:pt x="915" y="1064"/>
                    </a:lnTo>
                    <a:lnTo>
                      <a:pt x="924" y="1041"/>
                    </a:lnTo>
                    <a:lnTo>
                      <a:pt x="935" y="1017"/>
                    </a:lnTo>
                    <a:lnTo>
                      <a:pt x="940" y="1006"/>
                    </a:lnTo>
                    <a:lnTo>
                      <a:pt x="944" y="995"/>
                    </a:lnTo>
                    <a:lnTo>
                      <a:pt x="947" y="985"/>
                    </a:lnTo>
                    <a:lnTo>
                      <a:pt x="948" y="974"/>
                    </a:lnTo>
                    <a:lnTo>
                      <a:pt x="948" y="970"/>
                    </a:lnTo>
                    <a:lnTo>
                      <a:pt x="947" y="965"/>
                    </a:lnTo>
                    <a:lnTo>
                      <a:pt x="945" y="961"/>
                    </a:lnTo>
                    <a:lnTo>
                      <a:pt x="943" y="956"/>
                    </a:lnTo>
                    <a:lnTo>
                      <a:pt x="941" y="952"/>
                    </a:lnTo>
                    <a:lnTo>
                      <a:pt x="937" y="949"/>
                    </a:lnTo>
                    <a:lnTo>
                      <a:pt x="932" y="946"/>
                    </a:lnTo>
                    <a:lnTo>
                      <a:pt x="927" y="943"/>
                    </a:lnTo>
                    <a:lnTo>
                      <a:pt x="919" y="938"/>
                    </a:lnTo>
                    <a:lnTo>
                      <a:pt x="912" y="933"/>
                    </a:lnTo>
                    <a:lnTo>
                      <a:pt x="907" y="929"/>
                    </a:lnTo>
                    <a:lnTo>
                      <a:pt x="903" y="925"/>
                    </a:lnTo>
                    <a:lnTo>
                      <a:pt x="896" y="917"/>
                    </a:lnTo>
                    <a:lnTo>
                      <a:pt x="891" y="908"/>
                    </a:lnTo>
                    <a:lnTo>
                      <a:pt x="888" y="901"/>
                    </a:lnTo>
                    <a:lnTo>
                      <a:pt x="886" y="893"/>
                    </a:lnTo>
                    <a:lnTo>
                      <a:pt x="882" y="886"/>
                    </a:lnTo>
                    <a:lnTo>
                      <a:pt x="876" y="879"/>
                    </a:lnTo>
                    <a:lnTo>
                      <a:pt x="838" y="791"/>
                    </a:lnTo>
                    <a:lnTo>
                      <a:pt x="857" y="800"/>
                    </a:lnTo>
                    <a:lnTo>
                      <a:pt x="874" y="806"/>
                    </a:lnTo>
                    <a:lnTo>
                      <a:pt x="889" y="811"/>
                    </a:lnTo>
                    <a:lnTo>
                      <a:pt x="904" y="813"/>
                    </a:lnTo>
                    <a:lnTo>
                      <a:pt x="918" y="813"/>
                    </a:lnTo>
                    <a:lnTo>
                      <a:pt x="931" y="812"/>
                    </a:lnTo>
                    <a:lnTo>
                      <a:pt x="945" y="809"/>
                    </a:lnTo>
                    <a:lnTo>
                      <a:pt x="958" y="805"/>
                    </a:lnTo>
                    <a:lnTo>
                      <a:pt x="983" y="797"/>
                    </a:lnTo>
                    <a:lnTo>
                      <a:pt x="1010" y="788"/>
                    </a:lnTo>
                    <a:lnTo>
                      <a:pt x="1024" y="784"/>
                    </a:lnTo>
                    <a:lnTo>
                      <a:pt x="1039" y="781"/>
                    </a:lnTo>
                    <a:lnTo>
                      <a:pt x="1055" y="778"/>
                    </a:lnTo>
                    <a:lnTo>
                      <a:pt x="1072" y="778"/>
                    </a:lnTo>
                    <a:lnTo>
                      <a:pt x="1087" y="784"/>
                    </a:lnTo>
                    <a:lnTo>
                      <a:pt x="1100" y="790"/>
                    </a:lnTo>
                    <a:lnTo>
                      <a:pt x="1113" y="795"/>
                    </a:lnTo>
                    <a:lnTo>
                      <a:pt x="1125" y="799"/>
                    </a:lnTo>
                    <a:lnTo>
                      <a:pt x="1138" y="801"/>
                    </a:lnTo>
                    <a:lnTo>
                      <a:pt x="1150" y="804"/>
                    </a:lnTo>
                    <a:lnTo>
                      <a:pt x="1161" y="805"/>
                    </a:lnTo>
                    <a:lnTo>
                      <a:pt x="1172" y="806"/>
                    </a:lnTo>
                    <a:lnTo>
                      <a:pt x="1193" y="806"/>
                    </a:lnTo>
                    <a:lnTo>
                      <a:pt x="1211" y="804"/>
                    </a:lnTo>
                    <a:lnTo>
                      <a:pt x="1228" y="801"/>
                    </a:lnTo>
                    <a:lnTo>
                      <a:pt x="1243" y="797"/>
                    </a:lnTo>
                    <a:lnTo>
                      <a:pt x="1239" y="795"/>
                    </a:lnTo>
                    <a:lnTo>
                      <a:pt x="1235" y="793"/>
                    </a:lnTo>
                    <a:lnTo>
                      <a:pt x="1231" y="790"/>
                    </a:lnTo>
                    <a:lnTo>
                      <a:pt x="1228" y="787"/>
                    </a:lnTo>
                    <a:lnTo>
                      <a:pt x="1222" y="779"/>
                    </a:lnTo>
                    <a:lnTo>
                      <a:pt x="1216" y="772"/>
                    </a:lnTo>
                    <a:lnTo>
                      <a:pt x="1211" y="769"/>
                    </a:lnTo>
                    <a:lnTo>
                      <a:pt x="1206" y="766"/>
                    </a:lnTo>
                    <a:lnTo>
                      <a:pt x="1201" y="762"/>
                    </a:lnTo>
                    <a:lnTo>
                      <a:pt x="1195" y="761"/>
                    </a:lnTo>
                    <a:lnTo>
                      <a:pt x="1186" y="760"/>
                    </a:lnTo>
                    <a:lnTo>
                      <a:pt x="1177" y="761"/>
                    </a:lnTo>
                    <a:lnTo>
                      <a:pt x="1166" y="762"/>
                    </a:lnTo>
                    <a:lnTo>
                      <a:pt x="1155" y="766"/>
                    </a:lnTo>
                    <a:lnTo>
                      <a:pt x="1125" y="755"/>
                    </a:lnTo>
                    <a:lnTo>
                      <a:pt x="1103" y="746"/>
                    </a:lnTo>
                    <a:lnTo>
                      <a:pt x="1088" y="738"/>
                    </a:lnTo>
                    <a:lnTo>
                      <a:pt x="1078" y="731"/>
                    </a:lnTo>
                    <a:lnTo>
                      <a:pt x="1075" y="728"/>
                    </a:lnTo>
                    <a:lnTo>
                      <a:pt x="1073" y="725"/>
                    </a:lnTo>
                    <a:lnTo>
                      <a:pt x="1072" y="721"/>
                    </a:lnTo>
                    <a:lnTo>
                      <a:pt x="1071" y="719"/>
                    </a:lnTo>
                    <a:lnTo>
                      <a:pt x="1072" y="714"/>
                    </a:lnTo>
                    <a:lnTo>
                      <a:pt x="1075" y="710"/>
                    </a:lnTo>
                    <a:lnTo>
                      <a:pt x="1078" y="706"/>
                    </a:lnTo>
                    <a:lnTo>
                      <a:pt x="1081" y="703"/>
                    </a:lnTo>
                    <a:lnTo>
                      <a:pt x="1083" y="699"/>
                    </a:lnTo>
                    <a:lnTo>
                      <a:pt x="1085" y="696"/>
                    </a:lnTo>
                    <a:lnTo>
                      <a:pt x="1083" y="694"/>
                    </a:lnTo>
                    <a:lnTo>
                      <a:pt x="1081" y="693"/>
                    </a:lnTo>
                    <a:lnTo>
                      <a:pt x="1079" y="691"/>
                    </a:lnTo>
                    <a:lnTo>
                      <a:pt x="1075" y="690"/>
                    </a:lnTo>
                    <a:lnTo>
                      <a:pt x="1064" y="687"/>
                    </a:lnTo>
                    <a:lnTo>
                      <a:pt x="1047" y="683"/>
                    </a:lnTo>
                    <a:lnTo>
                      <a:pt x="1059" y="512"/>
                    </a:lnTo>
                    <a:lnTo>
                      <a:pt x="1061" y="512"/>
                    </a:lnTo>
                    <a:lnTo>
                      <a:pt x="1064" y="511"/>
                    </a:lnTo>
                    <a:lnTo>
                      <a:pt x="1067" y="512"/>
                    </a:lnTo>
                    <a:lnTo>
                      <a:pt x="1070" y="512"/>
                    </a:lnTo>
                    <a:lnTo>
                      <a:pt x="1077" y="515"/>
                    </a:lnTo>
                    <a:lnTo>
                      <a:pt x="1087" y="518"/>
                    </a:lnTo>
                    <a:lnTo>
                      <a:pt x="1108" y="526"/>
                    </a:lnTo>
                    <a:lnTo>
                      <a:pt x="1126" y="534"/>
                    </a:lnTo>
                    <a:lnTo>
                      <a:pt x="1135" y="535"/>
                    </a:lnTo>
                    <a:lnTo>
                      <a:pt x="1140" y="534"/>
                    </a:lnTo>
                    <a:lnTo>
                      <a:pt x="1142" y="533"/>
                    </a:lnTo>
                    <a:lnTo>
                      <a:pt x="1144" y="531"/>
                    </a:lnTo>
                    <a:lnTo>
                      <a:pt x="1144" y="527"/>
                    </a:lnTo>
                    <a:lnTo>
                      <a:pt x="1144" y="523"/>
                    </a:lnTo>
                    <a:lnTo>
                      <a:pt x="1143" y="519"/>
                    </a:lnTo>
                    <a:lnTo>
                      <a:pt x="1141" y="514"/>
                    </a:lnTo>
                    <a:lnTo>
                      <a:pt x="1138" y="506"/>
                    </a:lnTo>
                    <a:lnTo>
                      <a:pt x="1134" y="499"/>
                    </a:lnTo>
                    <a:lnTo>
                      <a:pt x="1121" y="479"/>
                    </a:lnTo>
                    <a:lnTo>
                      <a:pt x="1103" y="455"/>
                    </a:lnTo>
                    <a:lnTo>
                      <a:pt x="1110" y="449"/>
                    </a:lnTo>
                    <a:lnTo>
                      <a:pt x="1116" y="443"/>
                    </a:lnTo>
                    <a:lnTo>
                      <a:pt x="1123" y="437"/>
                    </a:lnTo>
                    <a:lnTo>
                      <a:pt x="1133" y="434"/>
                    </a:lnTo>
                    <a:lnTo>
                      <a:pt x="1142" y="432"/>
                    </a:lnTo>
                    <a:lnTo>
                      <a:pt x="1154" y="431"/>
                    </a:lnTo>
                    <a:lnTo>
                      <a:pt x="1166" y="433"/>
                    </a:lnTo>
                    <a:lnTo>
                      <a:pt x="1180" y="436"/>
                    </a:lnTo>
                    <a:lnTo>
                      <a:pt x="1179" y="431"/>
                    </a:lnTo>
                    <a:lnTo>
                      <a:pt x="1175" y="427"/>
                    </a:lnTo>
                    <a:lnTo>
                      <a:pt x="1169" y="422"/>
                    </a:lnTo>
                    <a:lnTo>
                      <a:pt x="1163" y="415"/>
                    </a:lnTo>
                    <a:lnTo>
                      <a:pt x="1146" y="404"/>
                    </a:lnTo>
                    <a:lnTo>
                      <a:pt x="1129" y="391"/>
                    </a:lnTo>
                    <a:lnTo>
                      <a:pt x="1120" y="384"/>
                    </a:lnTo>
                    <a:lnTo>
                      <a:pt x="1113" y="376"/>
                    </a:lnTo>
                    <a:lnTo>
                      <a:pt x="1107" y="369"/>
                    </a:lnTo>
                    <a:lnTo>
                      <a:pt x="1102" y="361"/>
                    </a:lnTo>
                    <a:lnTo>
                      <a:pt x="1101" y="357"/>
                    </a:lnTo>
                    <a:lnTo>
                      <a:pt x="1100" y="351"/>
                    </a:lnTo>
                    <a:lnTo>
                      <a:pt x="1100" y="347"/>
                    </a:lnTo>
                    <a:lnTo>
                      <a:pt x="1100" y="343"/>
                    </a:lnTo>
                    <a:lnTo>
                      <a:pt x="1101" y="338"/>
                    </a:lnTo>
                    <a:lnTo>
                      <a:pt x="1103" y="332"/>
                    </a:lnTo>
                    <a:lnTo>
                      <a:pt x="1107" y="327"/>
                    </a:lnTo>
                    <a:lnTo>
                      <a:pt x="1111" y="322"/>
                    </a:lnTo>
                    <a:lnTo>
                      <a:pt x="1114" y="311"/>
                    </a:lnTo>
                    <a:lnTo>
                      <a:pt x="1119" y="303"/>
                    </a:lnTo>
                    <a:lnTo>
                      <a:pt x="1124" y="296"/>
                    </a:lnTo>
                    <a:lnTo>
                      <a:pt x="1130" y="290"/>
                    </a:lnTo>
                    <a:lnTo>
                      <a:pt x="1142" y="282"/>
                    </a:lnTo>
                    <a:lnTo>
                      <a:pt x="1155" y="277"/>
                    </a:lnTo>
                    <a:lnTo>
                      <a:pt x="1161" y="274"/>
                    </a:lnTo>
                    <a:lnTo>
                      <a:pt x="1167" y="269"/>
                    </a:lnTo>
                    <a:lnTo>
                      <a:pt x="1173" y="265"/>
                    </a:lnTo>
                    <a:lnTo>
                      <a:pt x="1177" y="260"/>
                    </a:lnTo>
                    <a:lnTo>
                      <a:pt x="1181" y="253"/>
                    </a:lnTo>
                    <a:lnTo>
                      <a:pt x="1184" y="244"/>
                    </a:lnTo>
                    <a:lnTo>
                      <a:pt x="1185" y="234"/>
                    </a:lnTo>
                    <a:lnTo>
                      <a:pt x="1186" y="221"/>
                    </a:lnTo>
                    <a:lnTo>
                      <a:pt x="1185" y="212"/>
                    </a:lnTo>
                    <a:lnTo>
                      <a:pt x="1184" y="197"/>
                    </a:lnTo>
                    <a:lnTo>
                      <a:pt x="1183" y="180"/>
                    </a:lnTo>
                    <a:lnTo>
                      <a:pt x="1181" y="164"/>
                    </a:lnTo>
                    <a:lnTo>
                      <a:pt x="1181" y="147"/>
                    </a:lnTo>
                    <a:lnTo>
                      <a:pt x="1181" y="133"/>
                    </a:lnTo>
                    <a:lnTo>
                      <a:pt x="1181" y="128"/>
                    </a:lnTo>
                    <a:lnTo>
                      <a:pt x="1182" y="124"/>
                    </a:lnTo>
                    <a:lnTo>
                      <a:pt x="1184" y="121"/>
                    </a:lnTo>
                    <a:lnTo>
                      <a:pt x="1186" y="119"/>
                    </a:lnTo>
                    <a:lnTo>
                      <a:pt x="1220" y="119"/>
                    </a:lnTo>
                    <a:lnTo>
                      <a:pt x="1254" y="121"/>
                    </a:lnTo>
                    <a:lnTo>
                      <a:pt x="1271" y="123"/>
                    </a:lnTo>
                    <a:lnTo>
                      <a:pt x="1287" y="125"/>
                    </a:lnTo>
                    <a:lnTo>
                      <a:pt x="1303" y="129"/>
                    </a:lnTo>
                    <a:lnTo>
                      <a:pt x="1316" y="135"/>
                    </a:lnTo>
                    <a:lnTo>
                      <a:pt x="1324" y="138"/>
                    </a:lnTo>
                    <a:lnTo>
                      <a:pt x="1330" y="143"/>
                    </a:lnTo>
                    <a:lnTo>
                      <a:pt x="1336" y="148"/>
                    </a:lnTo>
                    <a:lnTo>
                      <a:pt x="1343" y="153"/>
                    </a:lnTo>
                    <a:lnTo>
                      <a:pt x="1348" y="159"/>
                    </a:lnTo>
                    <a:lnTo>
                      <a:pt x="1353" y="166"/>
                    </a:lnTo>
                    <a:lnTo>
                      <a:pt x="1357" y="173"/>
                    </a:lnTo>
                    <a:lnTo>
                      <a:pt x="1361" y="181"/>
                    </a:lnTo>
                    <a:lnTo>
                      <a:pt x="1366" y="190"/>
                    </a:lnTo>
                    <a:lnTo>
                      <a:pt x="1369" y="200"/>
                    </a:lnTo>
                    <a:lnTo>
                      <a:pt x="1371" y="211"/>
                    </a:lnTo>
                    <a:lnTo>
                      <a:pt x="1373" y="222"/>
                    </a:lnTo>
                    <a:lnTo>
                      <a:pt x="1375" y="235"/>
                    </a:lnTo>
                    <a:lnTo>
                      <a:pt x="1376" y="248"/>
                    </a:lnTo>
                    <a:lnTo>
                      <a:pt x="1376" y="262"/>
                    </a:lnTo>
                    <a:lnTo>
                      <a:pt x="1376" y="278"/>
                    </a:lnTo>
                    <a:lnTo>
                      <a:pt x="1379" y="257"/>
                    </a:lnTo>
                    <a:lnTo>
                      <a:pt x="1383" y="239"/>
                    </a:lnTo>
                    <a:lnTo>
                      <a:pt x="1388" y="224"/>
                    </a:lnTo>
                    <a:lnTo>
                      <a:pt x="1392" y="213"/>
                    </a:lnTo>
                    <a:lnTo>
                      <a:pt x="1396" y="202"/>
                    </a:lnTo>
                    <a:lnTo>
                      <a:pt x="1401" y="195"/>
                    </a:lnTo>
                    <a:lnTo>
                      <a:pt x="1407" y="190"/>
                    </a:lnTo>
                    <a:lnTo>
                      <a:pt x="1413" y="186"/>
                    </a:lnTo>
                    <a:lnTo>
                      <a:pt x="1418" y="182"/>
                    </a:lnTo>
                    <a:lnTo>
                      <a:pt x="1425" y="181"/>
                    </a:lnTo>
                    <a:lnTo>
                      <a:pt x="1433" y="181"/>
                    </a:lnTo>
                    <a:lnTo>
                      <a:pt x="1440" y="181"/>
                    </a:lnTo>
                    <a:lnTo>
                      <a:pt x="1457" y="182"/>
                    </a:lnTo>
                    <a:lnTo>
                      <a:pt x="1477" y="183"/>
                    </a:lnTo>
                    <a:lnTo>
                      <a:pt x="1478" y="188"/>
                    </a:lnTo>
                    <a:lnTo>
                      <a:pt x="1481" y="194"/>
                    </a:lnTo>
                    <a:lnTo>
                      <a:pt x="1485" y="200"/>
                    </a:lnTo>
                    <a:lnTo>
                      <a:pt x="1489" y="209"/>
                    </a:lnTo>
                    <a:lnTo>
                      <a:pt x="1495" y="217"/>
                    </a:lnTo>
                    <a:lnTo>
                      <a:pt x="1499" y="228"/>
                    </a:lnTo>
                    <a:lnTo>
                      <a:pt x="1502" y="239"/>
                    </a:lnTo>
                    <a:lnTo>
                      <a:pt x="1503" y="253"/>
                    </a:lnTo>
                    <a:lnTo>
                      <a:pt x="1502" y="263"/>
                    </a:lnTo>
                    <a:lnTo>
                      <a:pt x="1500" y="274"/>
                    </a:lnTo>
                    <a:lnTo>
                      <a:pt x="1498" y="283"/>
                    </a:lnTo>
                    <a:lnTo>
                      <a:pt x="1495" y="294"/>
                    </a:lnTo>
                    <a:lnTo>
                      <a:pt x="1490" y="303"/>
                    </a:lnTo>
                    <a:lnTo>
                      <a:pt x="1485" y="312"/>
                    </a:lnTo>
                    <a:lnTo>
                      <a:pt x="1480" y="321"/>
                    </a:lnTo>
                    <a:lnTo>
                      <a:pt x="1474" y="330"/>
                    </a:lnTo>
                    <a:lnTo>
                      <a:pt x="1462" y="348"/>
                    </a:lnTo>
                    <a:lnTo>
                      <a:pt x="1450" y="365"/>
                    </a:lnTo>
                    <a:lnTo>
                      <a:pt x="1437" y="382"/>
                    </a:lnTo>
                    <a:lnTo>
                      <a:pt x="1426" y="398"/>
                    </a:lnTo>
                    <a:lnTo>
                      <a:pt x="1455" y="381"/>
                    </a:lnTo>
                    <a:lnTo>
                      <a:pt x="1482" y="363"/>
                    </a:lnTo>
                    <a:lnTo>
                      <a:pt x="1495" y="352"/>
                    </a:lnTo>
                    <a:lnTo>
                      <a:pt x="1506" y="342"/>
                    </a:lnTo>
                    <a:lnTo>
                      <a:pt x="1519" y="331"/>
                    </a:lnTo>
                    <a:lnTo>
                      <a:pt x="1529" y="320"/>
                    </a:lnTo>
                    <a:lnTo>
                      <a:pt x="1540" y="308"/>
                    </a:lnTo>
                    <a:lnTo>
                      <a:pt x="1549" y="296"/>
                    </a:lnTo>
                    <a:lnTo>
                      <a:pt x="1558" y="283"/>
                    </a:lnTo>
                    <a:lnTo>
                      <a:pt x="1565" y="269"/>
                    </a:lnTo>
                    <a:lnTo>
                      <a:pt x="1572" y="255"/>
                    </a:lnTo>
                    <a:lnTo>
                      <a:pt x="1578" y="240"/>
                    </a:lnTo>
                    <a:lnTo>
                      <a:pt x="1582" y="224"/>
                    </a:lnTo>
                    <a:lnTo>
                      <a:pt x="1585" y="209"/>
                    </a:lnTo>
                    <a:lnTo>
                      <a:pt x="1718" y="221"/>
                    </a:lnTo>
                    <a:lnTo>
                      <a:pt x="1721" y="231"/>
                    </a:lnTo>
                    <a:lnTo>
                      <a:pt x="1723" y="239"/>
                    </a:lnTo>
                    <a:lnTo>
                      <a:pt x="1724" y="247"/>
                    </a:lnTo>
                    <a:lnTo>
                      <a:pt x="1724" y="256"/>
                    </a:lnTo>
                    <a:lnTo>
                      <a:pt x="1723" y="274"/>
                    </a:lnTo>
                    <a:lnTo>
                      <a:pt x="1721" y="293"/>
                    </a:lnTo>
                    <a:lnTo>
                      <a:pt x="1717" y="315"/>
                    </a:lnTo>
                    <a:lnTo>
                      <a:pt x="1713" y="341"/>
                    </a:lnTo>
                    <a:lnTo>
                      <a:pt x="1709" y="372"/>
                    </a:lnTo>
                    <a:lnTo>
                      <a:pt x="1706" y="411"/>
                    </a:lnTo>
                    <a:lnTo>
                      <a:pt x="1716" y="401"/>
                    </a:lnTo>
                    <a:lnTo>
                      <a:pt x="1727" y="390"/>
                    </a:lnTo>
                    <a:lnTo>
                      <a:pt x="1735" y="379"/>
                    </a:lnTo>
                    <a:lnTo>
                      <a:pt x="1743" y="366"/>
                    </a:lnTo>
                    <a:lnTo>
                      <a:pt x="1758" y="341"/>
                    </a:lnTo>
                    <a:lnTo>
                      <a:pt x="1770" y="316"/>
                    </a:lnTo>
                    <a:lnTo>
                      <a:pt x="1776" y="304"/>
                    </a:lnTo>
                    <a:lnTo>
                      <a:pt x="1782" y="294"/>
                    </a:lnTo>
                    <a:lnTo>
                      <a:pt x="1787" y="284"/>
                    </a:lnTo>
                    <a:lnTo>
                      <a:pt x="1794" y="276"/>
                    </a:lnTo>
                    <a:lnTo>
                      <a:pt x="1801" y="268"/>
                    </a:lnTo>
                    <a:lnTo>
                      <a:pt x="1808" y="263"/>
                    </a:lnTo>
                    <a:lnTo>
                      <a:pt x="1813" y="261"/>
                    </a:lnTo>
                    <a:lnTo>
                      <a:pt x="1817" y="260"/>
                    </a:lnTo>
                    <a:lnTo>
                      <a:pt x="1821" y="259"/>
                    </a:lnTo>
                    <a:lnTo>
                      <a:pt x="1825" y="259"/>
                    </a:lnTo>
                    <a:lnTo>
                      <a:pt x="1827" y="260"/>
                    </a:lnTo>
                    <a:lnTo>
                      <a:pt x="1831" y="261"/>
                    </a:lnTo>
                    <a:lnTo>
                      <a:pt x="1839" y="263"/>
                    </a:lnTo>
                    <a:lnTo>
                      <a:pt x="1848" y="266"/>
                    </a:lnTo>
                    <a:lnTo>
                      <a:pt x="1859" y="269"/>
                    </a:lnTo>
                    <a:lnTo>
                      <a:pt x="1871" y="273"/>
                    </a:lnTo>
                    <a:lnTo>
                      <a:pt x="1883" y="276"/>
                    </a:lnTo>
                    <a:lnTo>
                      <a:pt x="1895" y="278"/>
                    </a:lnTo>
                    <a:lnTo>
                      <a:pt x="1898" y="271"/>
                    </a:lnTo>
                    <a:lnTo>
                      <a:pt x="1900" y="264"/>
                    </a:lnTo>
                    <a:lnTo>
                      <a:pt x="1903" y="258"/>
                    </a:lnTo>
                    <a:lnTo>
                      <a:pt x="1907" y="252"/>
                    </a:lnTo>
                    <a:lnTo>
                      <a:pt x="1910" y="247"/>
                    </a:lnTo>
                    <a:lnTo>
                      <a:pt x="1915" y="242"/>
                    </a:lnTo>
                    <a:lnTo>
                      <a:pt x="1921" y="238"/>
                    </a:lnTo>
                    <a:lnTo>
                      <a:pt x="1926" y="234"/>
                    </a:lnTo>
                    <a:lnTo>
                      <a:pt x="1937" y="228"/>
                    </a:lnTo>
                    <a:lnTo>
                      <a:pt x="1950" y="222"/>
                    </a:lnTo>
                    <a:lnTo>
                      <a:pt x="1964" y="217"/>
                    </a:lnTo>
                    <a:lnTo>
                      <a:pt x="1977" y="213"/>
                    </a:lnTo>
                    <a:lnTo>
                      <a:pt x="1992" y="208"/>
                    </a:lnTo>
                    <a:lnTo>
                      <a:pt x="2006" y="203"/>
                    </a:lnTo>
                    <a:lnTo>
                      <a:pt x="2020" y="198"/>
                    </a:lnTo>
                    <a:lnTo>
                      <a:pt x="2034" y="192"/>
                    </a:lnTo>
                    <a:lnTo>
                      <a:pt x="2046" y="185"/>
                    </a:lnTo>
                    <a:lnTo>
                      <a:pt x="2059" y="175"/>
                    </a:lnTo>
                    <a:lnTo>
                      <a:pt x="2064" y="170"/>
                    </a:lnTo>
                    <a:lnTo>
                      <a:pt x="2070" y="165"/>
                    </a:lnTo>
                    <a:lnTo>
                      <a:pt x="2074" y="158"/>
                    </a:lnTo>
                    <a:lnTo>
                      <a:pt x="2079" y="151"/>
                    </a:lnTo>
                    <a:lnTo>
                      <a:pt x="2087" y="164"/>
                    </a:lnTo>
                    <a:lnTo>
                      <a:pt x="2098" y="174"/>
                    </a:lnTo>
                    <a:lnTo>
                      <a:pt x="2108" y="183"/>
                    </a:lnTo>
                    <a:lnTo>
                      <a:pt x="2121" y="191"/>
                    </a:lnTo>
                    <a:lnTo>
                      <a:pt x="2134" y="197"/>
                    </a:lnTo>
                    <a:lnTo>
                      <a:pt x="2147" y="202"/>
                    </a:lnTo>
                    <a:lnTo>
                      <a:pt x="2161" y="207"/>
                    </a:lnTo>
                    <a:lnTo>
                      <a:pt x="2175" y="210"/>
                    </a:lnTo>
                    <a:lnTo>
                      <a:pt x="2189" y="212"/>
                    </a:lnTo>
                    <a:lnTo>
                      <a:pt x="2204" y="213"/>
                    </a:lnTo>
                    <a:lnTo>
                      <a:pt x="2217" y="214"/>
                    </a:lnTo>
                    <a:lnTo>
                      <a:pt x="2231" y="215"/>
                    </a:lnTo>
                    <a:lnTo>
                      <a:pt x="2257" y="215"/>
                    </a:lnTo>
                    <a:lnTo>
                      <a:pt x="2281" y="215"/>
                    </a:lnTo>
                    <a:lnTo>
                      <a:pt x="2290" y="215"/>
                    </a:lnTo>
                    <a:lnTo>
                      <a:pt x="2298" y="214"/>
                    </a:lnTo>
                    <a:lnTo>
                      <a:pt x="2307" y="212"/>
                    </a:lnTo>
                    <a:lnTo>
                      <a:pt x="2313" y="210"/>
                    </a:lnTo>
                    <a:lnTo>
                      <a:pt x="2319" y="208"/>
                    </a:lnTo>
                    <a:lnTo>
                      <a:pt x="2326" y="204"/>
                    </a:lnTo>
                    <a:lnTo>
                      <a:pt x="2331" y="201"/>
                    </a:lnTo>
                    <a:lnTo>
                      <a:pt x="2336" y="197"/>
                    </a:lnTo>
                    <a:lnTo>
                      <a:pt x="2344" y="189"/>
                    </a:lnTo>
                    <a:lnTo>
                      <a:pt x="2352" y="178"/>
                    </a:lnTo>
                    <a:lnTo>
                      <a:pt x="2358" y="169"/>
                    </a:lnTo>
                    <a:lnTo>
                      <a:pt x="2363" y="158"/>
                    </a:lnTo>
                    <a:lnTo>
                      <a:pt x="2369" y="147"/>
                    </a:lnTo>
                    <a:lnTo>
                      <a:pt x="2374" y="137"/>
                    </a:lnTo>
                    <a:lnTo>
                      <a:pt x="2380" y="127"/>
                    </a:lnTo>
                    <a:lnTo>
                      <a:pt x="2386" y="118"/>
                    </a:lnTo>
                    <a:lnTo>
                      <a:pt x="2389" y="115"/>
                    </a:lnTo>
                    <a:lnTo>
                      <a:pt x="2394" y="111"/>
                    </a:lnTo>
                    <a:lnTo>
                      <a:pt x="2398" y="108"/>
                    </a:lnTo>
                    <a:lnTo>
                      <a:pt x="2403" y="106"/>
                    </a:lnTo>
                    <a:lnTo>
                      <a:pt x="2408" y="104"/>
                    </a:lnTo>
                    <a:lnTo>
                      <a:pt x="2414" y="102"/>
                    </a:lnTo>
                    <a:lnTo>
                      <a:pt x="2420" y="102"/>
                    </a:lnTo>
                    <a:lnTo>
                      <a:pt x="2426" y="101"/>
                    </a:lnTo>
                    <a:lnTo>
                      <a:pt x="2438" y="100"/>
                    </a:lnTo>
                    <a:lnTo>
                      <a:pt x="2450" y="97"/>
                    </a:lnTo>
                    <a:lnTo>
                      <a:pt x="2466" y="95"/>
                    </a:lnTo>
                    <a:lnTo>
                      <a:pt x="2483" y="92"/>
                    </a:lnTo>
                    <a:lnTo>
                      <a:pt x="2501" y="89"/>
                    </a:lnTo>
                    <a:lnTo>
                      <a:pt x="2519" y="87"/>
                    </a:lnTo>
                    <a:lnTo>
                      <a:pt x="2536" y="87"/>
                    </a:lnTo>
                    <a:lnTo>
                      <a:pt x="2553" y="88"/>
                    </a:lnTo>
                    <a:lnTo>
                      <a:pt x="2563" y="94"/>
                    </a:lnTo>
                    <a:lnTo>
                      <a:pt x="2573" y="99"/>
                    </a:lnTo>
                    <a:lnTo>
                      <a:pt x="2583" y="104"/>
                    </a:lnTo>
                    <a:lnTo>
                      <a:pt x="2593" y="108"/>
                    </a:lnTo>
                    <a:lnTo>
                      <a:pt x="2614" y="114"/>
                    </a:lnTo>
                    <a:lnTo>
                      <a:pt x="2635" y="119"/>
                    </a:lnTo>
                    <a:lnTo>
                      <a:pt x="2655" y="123"/>
                    </a:lnTo>
                    <a:lnTo>
                      <a:pt x="2675" y="125"/>
                    </a:lnTo>
                    <a:lnTo>
                      <a:pt x="2694" y="126"/>
                    </a:lnTo>
                    <a:lnTo>
                      <a:pt x="2712" y="126"/>
                    </a:lnTo>
                    <a:lnTo>
                      <a:pt x="2717" y="126"/>
                    </a:lnTo>
                    <a:lnTo>
                      <a:pt x="2720" y="125"/>
                    </a:lnTo>
                    <a:lnTo>
                      <a:pt x="2724" y="124"/>
                    </a:lnTo>
                    <a:lnTo>
                      <a:pt x="2726" y="123"/>
                    </a:lnTo>
                    <a:lnTo>
                      <a:pt x="2728" y="121"/>
                    </a:lnTo>
                    <a:lnTo>
                      <a:pt x="2729" y="118"/>
                    </a:lnTo>
                    <a:lnTo>
                      <a:pt x="2730" y="115"/>
                    </a:lnTo>
                    <a:lnTo>
                      <a:pt x="2730" y="112"/>
                    </a:lnTo>
                    <a:lnTo>
                      <a:pt x="2730" y="106"/>
                    </a:lnTo>
                    <a:lnTo>
                      <a:pt x="2727" y="97"/>
                    </a:lnTo>
                    <a:lnTo>
                      <a:pt x="2724" y="89"/>
                    </a:lnTo>
                    <a:lnTo>
                      <a:pt x="2720" y="80"/>
                    </a:lnTo>
                    <a:lnTo>
                      <a:pt x="2710" y="59"/>
                    </a:lnTo>
                    <a:lnTo>
                      <a:pt x="2703" y="38"/>
                    </a:lnTo>
                    <a:lnTo>
                      <a:pt x="2701" y="28"/>
                    </a:lnTo>
                    <a:lnTo>
                      <a:pt x="2700" y="18"/>
                    </a:lnTo>
                    <a:lnTo>
                      <a:pt x="2701" y="13"/>
                    </a:lnTo>
                    <a:lnTo>
                      <a:pt x="2701" y="8"/>
                    </a:lnTo>
                    <a:lnTo>
                      <a:pt x="2703" y="4"/>
                    </a:lnTo>
                    <a:lnTo>
                      <a:pt x="2705" y="0"/>
                    </a:lnTo>
                    <a:lnTo>
                      <a:pt x="2722" y="9"/>
                    </a:lnTo>
                    <a:lnTo>
                      <a:pt x="2740" y="17"/>
                    </a:lnTo>
                    <a:lnTo>
                      <a:pt x="2756" y="23"/>
                    </a:lnTo>
                    <a:lnTo>
                      <a:pt x="2772" y="27"/>
                    </a:lnTo>
                    <a:lnTo>
                      <a:pt x="2789" y="30"/>
                    </a:lnTo>
                    <a:lnTo>
                      <a:pt x="2806" y="32"/>
                    </a:lnTo>
                    <a:lnTo>
                      <a:pt x="2823" y="34"/>
                    </a:lnTo>
                    <a:lnTo>
                      <a:pt x="2841" y="34"/>
                    </a:lnTo>
                    <a:lnTo>
                      <a:pt x="2878" y="32"/>
                    </a:lnTo>
                    <a:lnTo>
                      <a:pt x="2921" y="29"/>
                    </a:lnTo>
                    <a:lnTo>
                      <a:pt x="2971" y="26"/>
                    </a:lnTo>
                    <a:lnTo>
                      <a:pt x="3028" y="25"/>
                    </a:lnTo>
                    <a:lnTo>
                      <a:pt x="3015" y="126"/>
                    </a:lnTo>
                    <a:lnTo>
                      <a:pt x="3035" y="25"/>
                    </a:lnTo>
                    <a:lnTo>
                      <a:pt x="3034" y="42"/>
                    </a:lnTo>
                    <a:lnTo>
                      <a:pt x="3033" y="59"/>
                    </a:lnTo>
                    <a:lnTo>
                      <a:pt x="3031" y="74"/>
                    </a:lnTo>
                    <a:lnTo>
                      <a:pt x="3029" y="89"/>
                    </a:lnTo>
                    <a:lnTo>
                      <a:pt x="3027" y="103"/>
                    </a:lnTo>
                    <a:lnTo>
                      <a:pt x="3024" y="116"/>
                    </a:lnTo>
                    <a:lnTo>
                      <a:pt x="3021" y="130"/>
                    </a:lnTo>
                    <a:lnTo>
                      <a:pt x="3017" y="143"/>
                    </a:lnTo>
                    <a:lnTo>
                      <a:pt x="3007" y="168"/>
                    </a:lnTo>
                    <a:lnTo>
                      <a:pt x="2997" y="193"/>
                    </a:lnTo>
                    <a:lnTo>
                      <a:pt x="2984" y="219"/>
                    </a:lnTo>
                    <a:lnTo>
                      <a:pt x="2971" y="246"/>
                    </a:lnTo>
                    <a:lnTo>
                      <a:pt x="2971" y="328"/>
                    </a:lnTo>
                    <a:lnTo>
                      <a:pt x="3021" y="322"/>
                    </a:lnTo>
                    <a:lnTo>
                      <a:pt x="3015" y="468"/>
                    </a:lnTo>
                    <a:lnTo>
                      <a:pt x="2982" y="511"/>
                    </a:lnTo>
                    <a:lnTo>
                      <a:pt x="2953" y="551"/>
                    </a:lnTo>
                    <a:lnTo>
                      <a:pt x="2939" y="569"/>
                    </a:lnTo>
                    <a:lnTo>
                      <a:pt x="2926" y="587"/>
                    </a:lnTo>
                    <a:lnTo>
                      <a:pt x="2913" y="604"/>
                    </a:lnTo>
                    <a:lnTo>
                      <a:pt x="2899" y="620"/>
                    </a:lnTo>
                    <a:lnTo>
                      <a:pt x="2885" y="634"/>
                    </a:lnTo>
                    <a:lnTo>
                      <a:pt x="2870" y="649"/>
                    </a:lnTo>
                    <a:lnTo>
                      <a:pt x="2853" y="662"/>
                    </a:lnTo>
                    <a:lnTo>
                      <a:pt x="2836" y="674"/>
                    </a:lnTo>
                    <a:lnTo>
                      <a:pt x="2817" y="686"/>
                    </a:lnTo>
                    <a:lnTo>
                      <a:pt x="2797" y="696"/>
                    </a:lnTo>
                    <a:lnTo>
                      <a:pt x="2774" y="706"/>
                    </a:lnTo>
                    <a:lnTo>
                      <a:pt x="2749" y="714"/>
                    </a:lnTo>
                    <a:lnTo>
                      <a:pt x="2743" y="717"/>
                    </a:lnTo>
                    <a:lnTo>
                      <a:pt x="2737" y="720"/>
                    </a:lnTo>
                    <a:lnTo>
                      <a:pt x="2730" y="725"/>
                    </a:lnTo>
                    <a:lnTo>
                      <a:pt x="2724" y="730"/>
                    </a:lnTo>
                    <a:lnTo>
                      <a:pt x="2712" y="741"/>
                    </a:lnTo>
                    <a:lnTo>
                      <a:pt x="2699" y="755"/>
                    </a:lnTo>
                    <a:lnTo>
                      <a:pt x="2686" y="770"/>
                    </a:lnTo>
                    <a:lnTo>
                      <a:pt x="2675" y="785"/>
                    </a:lnTo>
                    <a:lnTo>
                      <a:pt x="2662" y="803"/>
                    </a:lnTo>
                    <a:lnTo>
                      <a:pt x="2651" y="820"/>
                    </a:lnTo>
                    <a:lnTo>
                      <a:pt x="2626" y="856"/>
                    </a:lnTo>
                    <a:lnTo>
                      <a:pt x="2600" y="889"/>
                    </a:lnTo>
                    <a:lnTo>
                      <a:pt x="2588" y="904"/>
                    </a:lnTo>
                    <a:lnTo>
                      <a:pt x="2574" y="917"/>
                    </a:lnTo>
                    <a:lnTo>
                      <a:pt x="2568" y="923"/>
                    </a:lnTo>
                    <a:lnTo>
                      <a:pt x="2560" y="928"/>
                    </a:lnTo>
                    <a:lnTo>
                      <a:pt x="2554" y="932"/>
                    </a:lnTo>
                    <a:lnTo>
                      <a:pt x="2547" y="936"/>
                    </a:lnTo>
                    <a:lnTo>
                      <a:pt x="2525" y="947"/>
                    </a:lnTo>
                    <a:lnTo>
                      <a:pt x="2505" y="958"/>
                    </a:lnTo>
                    <a:lnTo>
                      <a:pt x="2486" y="971"/>
                    </a:lnTo>
                    <a:lnTo>
                      <a:pt x="2468" y="983"/>
                    </a:lnTo>
                    <a:lnTo>
                      <a:pt x="2451" y="995"/>
                    </a:lnTo>
                    <a:lnTo>
                      <a:pt x="2436" y="1007"/>
                    </a:lnTo>
                    <a:lnTo>
                      <a:pt x="2421" y="1019"/>
                    </a:lnTo>
                    <a:lnTo>
                      <a:pt x="2407" y="1032"/>
                    </a:lnTo>
                    <a:lnTo>
                      <a:pt x="2383" y="1057"/>
                    </a:lnTo>
                    <a:lnTo>
                      <a:pt x="2361" y="1082"/>
                    </a:lnTo>
                    <a:lnTo>
                      <a:pt x="2340" y="1107"/>
                    </a:lnTo>
                    <a:lnTo>
                      <a:pt x="2321" y="1133"/>
                    </a:lnTo>
                    <a:lnTo>
                      <a:pt x="2302" y="1158"/>
                    </a:lnTo>
                    <a:lnTo>
                      <a:pt x="2285" y="1183"/>
                    </a:lnTo>
                    <a:lnTo>
                      <a:pt x="2265" y="1207"/>
                    </a:lnTo>
                    <a:lnTo>
                      <a:pt x="2244" y="1230"/>
                    </a:lnTo>
                    <a:lnTo>
                      <a:pt x="2232" y="1242"/>
                    </a:lnTo>
                    <a:lnTo>
                      <a:pt x="2220" y="1253"/>
                    </a:lnTo>
                    <a:lnTo>
                      <a:pt x="2207" y="1265"/>
                    </a:lnTo>
                    <a:lnTo>
                      <a:pt x="2193" y="1275"/>
                    </a:lnTo>
                    <a:lnTo>
                      <a:pt x="2179" y="1286"/>
                    </a:lnTo>
                    <a:lnTo>
                      <a:pt x="2164" y="1296"/>
                    </a:lnTo>
                    <a:lnTo>
                      <a:pt x="2147" y="1306"/>
                    </a:lnTo>
                    <a:lnTo>
                      <a:pt x="2129" y="1316"/>
                    </a:lnTo>
                    <a:lnTo>
                      <a:pt x="2136" y="1325"/>
                    </a:lnTo>
                    <a:lnTo>
                      <a:pt x="2141" y="1334"/>
                    </a:lnTo>
                    <a:lnTo>
                      <a:pt x="2146" y="1344"/>
                    </a:lnTo>
                    <a:lnTo>
                      <a:pt x="2149" y="1355"/>
                    </a:lnTo>
                    <a:lnTo>
                      <a:pt x="2153" y="1369"/>
                    </a:lnTo>
                    <a:lnTo>
                      <a:pt x="2156" y="1383"/>
                    </a:lnTo>
                    <a:lnTo>
                      <a:pt x="2159" y="1401"/>
                    </a:lnTo>
                    <a:lnTo>
                      <a:pt x="2161" y="1423"/>
                    </a:lnTo>
                    <a:lnTo>
                      <a:pt x="2150" y="1428"/>
                    </a:lnTo>
                    <a:lnTo>
                      <a:pt x="2139" y="1434"/>
                    </a:lnTo>
                    <a:lnTo>
                      <a:pt x="2128" y="1438"/>
                    </a:lnTo>
                    <a:lnTo>
                      <a:pt x="2117" y="1442"/>
                    </a:lnTo>
                    <a:lnTo>
                      <a:pt x="2094" y="1447"/>
                    </a:lnTo>
                    <a:lnTo>
                      <a:pt x="2071" y="1450"/>
                    </a:lnTo>
                    <a:lnTo>
                      <a:pt x="2048" y="1452"/>
                    </a:lnTo>
                    <a:lnTo>
                      <a:pt x="2024" y="1454"/>
                    </a:lnTo>
                    <a:lnTo>
                      <a:pt x="2001" y="1452"/>
                    </a:lnTo>
                    <a:lnTo>
                      <a:pt x="1979" y="1451"/>
                    </a:lnTo>
                    <a:lnTo>
                      <a:pt x="1935" y="1449"/>
                    </a:lnTo>
                    <a:lnTo>
                      <a:pt x="1893" y="1448"/>
                    </a:lnTo>
                    <a:lnTo>
                      <a:pt x="1874" y="1449"/>
                    </a:lnTo>
                    <a:lnTo>
                      <a:pt x="1857" y="1451"/>
                    </a:lnTo>
                    <a:lnTo>
                      <a:pt x="1848" y="1454"/>
                    </a:lnTo>
                    <a:lnTo>
                      <a:pt x="1841" y="1456"/>
                    </a:lnTo>
                    <a:lnTo>
                      <a:pt x="1832" y="1458"/>
                    </a:lnTo>
                    <a:lnTo>
                      <a:pt x="1825" y="1461"/>
                    </a:lnTo>
                    <a:lnTo>
                      <a:pt x="1838" y="1471"/>
                    </a:lnTo>
                    <a:lnTo>
                      <a:pt x="1849" y="1480"/>
                    </a:lnTo>
                    <a:lnTo>
                      <a:pt x="1861" y="1487"/>
                    </a:lnTo>
                    <a:lnTo>
                      <a:pt x="1873" y="1492"/>
                    </a:lnTo>
                    <a:lnTo>
                      <a:pt x="1886" y="1498"/>
                    </a:lnTo>
                    <a:lnTo>
                      <a:pt x="1899" y="1502"/>
                    </a:lnTo>
                    <a:lnTo>
                      <a:pt x="1912" y="1506"/>
                    </a:lnTo>
                    <a:lnTo>
                      <a:pt x="1926" y="1509"/>
                    </a:lnTo>
                    <a:lnTo>
                      <a:pt x="1955" y="1514"/>
                    </a:lnTo>
                    <a:lnTo>
                      <a:pt x="1987" y="1520"/>
                    </a:lnTo>
                    <a:lnTo>
                      <a:pt x="2021" y="1527"/>
                    </a:lnTo>
                    <a:lnTo>
                      <a:pt x="2059" y="1537"/>
                    </a:lnTo>
                    <a:lnTo>
                      <a:pt x="2060" y="1537"/>
                    </a:lnTo>
                    <a:lnTo>
                      <a:pt x="2063" y="1537"/>
                    </a:lnTo>
                    <a:lnTo>
                      <a:pt x="2067" y="1538"/>
                    </a:lnTo>
                    <a:lnTo>
                      <a:pt x="2073" y="1538"/>
                    </a:lnTo>
                    <a:lnTo>
                      <a:pt x="2080" y="1538"/>
                    </a:lnTo>
                    <a:lnTo>
                      <a:pt x="2088" y="1537"/>
                    </a:lnTo>
                    <a:lnTo>
                      <a:pt x="2099" y="1534"/>
                    </a:lnTo>
                    <a:lnTo>
                      <a:pt x="2110" y="1531"/>
                    </a:lnTo>
                    <a:lnTo>
                      <a:pt x="2115" y="1526"/>
                    </a:lnTo>
                    <a:lnTo>
                      <a:pt x="2119" y="1523"/>
                    </a:lnTo>
                    <a:lnTo>
                      <a:pt x="2123" y="1520"/>
                    </a:lnTo>
                    <a:lnTo>
                      <a:pt x="2128" y="1516"/>
                    </a:lnTo>
                    <a:lnTo>
                      <a:pt x="2139" y="1512"/>
                    </a:lnTo>
                    <a:lnTo>
                      <a:pt x="2149" y="1510"/>
                    </a:lnTo>
                    <a:lnTo>
                      <a:pt x="2160" y="1510"/>
                    </a:lnTo>
                    <a:lnTo>
                      <a:pt x="2171" y="1510"/>
                    </a:lnTo>
                    <a:lnTo>
                      <a:pt x="2183" y="1512"/>
                    </a:lnTo>
                    <a:lnTo>
                      <a:pt x="2194" y="1515"/>
                    </a:lnTo>
                    <a:lnTo>
                      <a:pt x="2216" y="1522"/>
                    </a:lnTo>
                    <a:lnTo>
                      <a:pt x="2236" y="1529"/>
                    </a:lnTo>
                    <a:lnTo>
                      <a:pt x="2246" y="1532"/>
                    </a:lnTo>
                    <a:lnTo>
                      <a:pt x="2254" y="1534"/>
                    </a:lnTo>
                    <a:lnTo>
                      <a:pt x="2262" y="1536"/>
                    </a:lnTo>
                    <a:lnTo>
                      <a:pt x="2269" y="1537"/>
                    </a:lnTo>
                    <a:lnTo>
                      <a:pt x="2275" y="1536"/>
                    </a:lnTo>
                    <a:lnTo>
                      <a:pt x="2281" y="1534"/>
                    </a:lnTo>
                    <a:lnTo>
                      <a:pt x="2288" y="1532"/>
                    </a:lnTo>
                    <a:lnTo>
                      <a:pt x="2294" y="1528"/>
                    </a:lnTo>
                    <a:lnTo>
                      <a:pt x="2306" y="1519"/>
                    </a:lnTo>
                    <a:lnTo>
                      <a:pt x="2316" y="1506"/>
                    </a:lnTo>
                    <a:lnTo>
                      <a:pt x="2327" y="1493"/>
                    </a:lnTo>
                    <a:lnTo>
                      <a:pt x="2338" y="1481"/>
                    </a:lnTo>
                    <a:lnTo>
                      <a:pt x="2343" y="1476"/>
                    </a:lnTo>
                    <a:lnTo>
                      <a:pt x="2350" y="1470"/>
                    </a:lnTo>
                    <a:lnTo>
                      <a:pt x="2356" y="1465"/>
                    </a:lnTo>
                    <a:lnTo>
                      <a:pt x="2363" y="1461"/>
                    </a:lnTo>
                    <a:lnTo>
                      <a:pt x="2362" y="1480"/>
                    </a:lnTo>
                    <a:lnTo>
                      <a:pt x="2359" y="1498"/>
                    </a:lnTo>
                    <a:lnTo>
                      <a:pt x="2355" y="1514"/>
                    </a:lnTo>
                    <a:lnTo>
                      <a:pt x="2349" y="1530"/>
                    </a:lnTo>
                    <a:lnTo>
                      <a:pt x="2341" y="1547"/>
                    </a:lnTo>
                    <a:lnTo>
                      <a:pt x="2332" y="1563"/>
                    </a:lnTo>
                    <a:lnTo>
                      <a:pt x="2321" y="1577"/>
                    </a:lnTo>
                    <a:lnTo>
                      <a:pt x="2309" y="1593"/>
                    </a:lnTo>
                    <a:lnTo>
                      <a:pt x="2280" y="1626"/>
                    </a:lnTo>
                    <a:lnTo>
                      <a:pt x="2249" y="1660"/>
                    </a:lnTo>
                    <a:lnTo>
                      <a:pt x="2212" y="1697"/>
                    </a:lnTo>
                    <a:lnTo>
                      <a:pt x="2173" y="1740"/>
                    </a:lnTo>
                    <a:lnTo>
                      <a:pt x="2156" y="1732"/>
                    </a:lnTo>
                    <a:lnTo>
                      <a:pt x="2142" y="1726"/>
                    </a:lnTo>
                    <a:lnTo>
                      <a:pt x="2134" y="1721"/>
                    </a:lnTo>
                    <a:lnTo>
                      <a:pt x="2128" y="1715"/>
                    </a:lnTo>
                    <a:lnTo>
                      <a:pt x="2125" y="1709"/>
                    </a:lnTo>
                    <a:lnTo>
                      <a:pt x="2123" y="1705"/>
                    </a:lnTo>
                    <a:lnTo>
                      <a:pt x="2120" y="1700"/>
                    </a:lnTo>
                    <a:lnTo>
                      <a:pt x="2117" y="1696"/>
                    </a:lnTo>
                    <a:lnTo>
                      <a:pt x="2109" y="1697"/>
                    </a:lnTo>
                    <a:lnTo>
                      <a:pt x="2101" y="1700"/>
                    </a:lnTo>
                    <a:lnTo>
                      <a:pt x="2093" y="1704"/>
                    </a:lnTo>
                    <a:lnTo>
                      <a:pt x="2084" y="1709"/>
                    </a:lnTo>
                    <a:lnTo>
                      <a:pt x="2065" y="1721"/>
                    </a:lnTo>
                    <a:lnTo>
                      <a:pt x="2046" y="1736"/>
                    </a:lnTo>
                    <a:lnTo>
                      <a:pt x="2027" y="1750"/>
                    </a:lnTo>
                    <a:lnTo>
                      <a:pt x="2007" y="1766"/>
                    </a:lnTo>
                    <a:lnTo>
                      <a:pt x="1989" y="1779"/>
                    </a:lnTo>
                    <a:lnTo>
                      <a:pt x="1971" y="1790"/>
                    </a:lnTo>
                    <a:lnTo>
                      <a:pt x="1975" y="1795"/>
                    </a:lnTo>
                    <a:lnTo>
                      <a:pt x="1981" y="1801"/>
                    </a:lnTo>
                    <a:lnTo>
                      <a:pt x="1989" y="1806"/>
                    </a:lnTo>
                    <a:lnTo>
                      <a:pt x="1998" y="1811"/>
                    </a:lnTo>
                    <a:lnTo>
                      <a:pt x="2009" y="1815"/>
                    </a:lnTo>
                    <a:lnTo>
                      <a:pt x="2020" y="1818"/>
                    </a:lnTo>
                    <a:lnTo>
                      <a:pt x="2031" y="1821"/>
                    </a:lnTo>
                    <a:lnTo>
                      <a:pt x="2040" y="1822"/>
                    </a:lnTo>
                    <a:lnTo>
                      <a:pt x="2050" y="1822"/>
                    </a:lnTo>
                    <a:lnTo>
                      <a:pt x="2058" y="1820"/>
                    </a:lnTo>
                    <a:lnTo>
                      <a:pt x="2066" y="1817"/>
                    </a:lnTo>
                    <a:lnTo>
                      <a:pt x="2074" y="1815"/>
                    </a:lnTo>
                    <a:lnTo>
                      <a:pt x="2086" y="1808"/>
                    </a:lnTo>
                    <a:lnTo>
                      <a:pt x="2098" y="1800"/>
                    </a:lnTo>
                    <a:lnTo>
                      <a:pt x="2109" y="1791"/>
                    </a:lnTo>
                    <a:lnTo>
                      <a:pt x="2120" y="1785"/>
                    </a:lnTo>
                    <a:lnTo>
                      <a:pt x="2125" y="1782"/>
                    </a:lnTo>
                    <a:lnTo>
                      <a:pt x="2130" y="1780"/>
                    </a:lnTo>
                    <a:lnTo>
                      <a:pt x="2136" y="1778"/>
                    </a:lnTo>
                    <a:lnTo>
                      <a:pt x="2142" y="1778"/>
                    </a:lnTo>
                    <a:lnTo>
                      <a:pt x="2143" y="1778"/>
                    </a:lnTo>
                    <a:lnTo>
                      <a:pt x="2143" y="1779"/>
                    </a:lnTo>
                    <a:lnTo>
                      <a:pt x="2142" y="1781"/>
                    </a:lnTo>
                    <a:lnTo>
                      <a:pt x="2142" y="1783"/>
                    </a:lnTo>
                    <a:lnTo>
                      <a:pt x="2139" y="1788"/>
                    </a:lnTo>
                    <a:lnTo>
                      <a:pt x="2136" y="1793"/>
                    </a:lnTo>
                    <a:lnTo>
                      <a:pt x="2132" y="1800"/>
                    </a:lnTo>
                    <a:lnTo>
                      <a:pt x="2129" y="1804"/>
                    </a:lnTo>
                    <a:lnTo>
                      <a:pt x="2128" y="1806"/>
                    </a:lnTo>
                    <a:lnTo>
                      <a:pt x="2128" y="1808"/>
                    </a:lnTo>
                    <a:lnTo>
                      <a:pt x="2128" y="1809"/>
                    </a:lnTo>
                    <a:lnTo>
                      <a:pt x="2129" y="1809"/>
                    </a:lnTo>
                    <a:lnTo>
                      <a:pt x="2124" y="1833"/>
                    </a:lnTo>
                    <a:lnTo>
                      <a:pt x="2117" y="1855"/>
                    </a:lnTo>
                    <a:lnTo>
                      <a:pt x="2109" y="1875"/>
                    </a:lnTo>
                    <a:lnTo>
                      <a:pt x="2100" y="1894"/>
                    </a:lnTo>
                    <a:lnTo>
                      <a:pt x="2091" y="1911"/>
                    </a:lnTo>
                    <a:lnTo>
                      <a:pt x="2080" y="1926"/>
                    </a:lnTo>
                    <a:lnTo>
                      <a:pt x="2070" y="1939"/>
                    </a:lnTo>
                    <a:lnTo>
                      <a:pt x="2058" y="1952"/>
                    </a:lnTo>
                    <a:lnTo>
                      <a:pt x="2046" y="1962"/>
                    </a:lnTo>
                    <a:lnTo>
                      <a:pt x="2035" y="1972"/>
                    </a:lnTo>
                    <a:lnTo>
                      <a:pt x="2024" y="1979"/>
                    </a:lnTo>
                    <a:lnTo>
                      <a:pt x="2014" y="1985"/>
                    </a:lnTo>
                    <a:lnTo>
                      <a:pt x="2003" y="1990"/>
                    </a:lnTo>
                    <a:lnTo>
                      <a:pt x="1994" y="1995"/>
                    </a:lnTo>
                    <a:lnTo>
                      <a:pt x="1985" y="1998"/>
                    </a:lnTo>
                    <a:lnTo>
                      <a:pt x="1977" y="1999"/>
                    </a:lnTo>
                    <a:lnTo>
                      <a:pt x="1968" y="2003"/>
                    </a:lnTo>
                    <a:lnTo>
                      <a:pt x="1960" y="2007"/>
                    </a:lnTo>
                    <a:lnTo>
                      <a:pt x="1955" y="2011"/>
                    </a:lnTo>
                    <a:lnTo>
                      <a:pt x="1952" y="2016"/>
                    </a:lnTo>
                    <a:lnTo>
                      <a:pt x="1948" y="2020"/>
                    </a:lnTo>
                    <a:lnTo>
                      <a:pt x="1944" y="2025"/>
                    </a:lnTo>
                    <a:lnTo>
                      <a:pt x="1936" y="2030"/>
                    </a:lnTo>
                    <a:lnTo>
                      <a:pt x="1927" y="2037"/>
                    </a:lnTo>
                    <a:lnTo>
                      <a:pt x="1913" y="2046"/>
                    </a:lnTo>
                    <a:lnTo>
                      <a:pt x="1896" y="2058"/>
                    </a:lnTo>
                    <a:lnTo>
                      <a:pt x="1879" y="2071"/>
                    </a:lnTo>
                    <a:lnTo>
                      <a:pt x="1859" y="2085"/>
                    </a:lnTo>
                    <a:lnTo>
                      <a:pt x="1839" y="2101"/>
                    </a:lnTo>
                    <a:lnTo>
                      <a:pt x="1818" y="2114"/>
                    </a:lnTo>
                    <a:lnTo>
                      <a:pt x="1799" y="2128"/>
                    </a:lnTo>
                    <a:lnTo>
                      <a:pt x="1781" y="2138"/>
                    </a:lnTo>
                    <a:lnTo>
                      <a:pt x="1783" y="2139"/>
                    </a:lnTo>
                    <a:lnTo>
                      <a:pt x="1785" y="2141"/>
                    </a:lnTo>
                    <a:lnTo>
                      <a:pt x="1788" y="2143"/>
                    </a:lnTo>
                    <a:lnTo>
                      <a:pt x="1793" y="2144"/>
                    </a:lnTo>
                    <a:lnTo>
                      <a:pt x="1802" y="2144"/>
                    </a:lnTo>
                    <a:lnTo>
                      <a:pt x="1815" y="2145"/>
                    </a:lnTo>
                    <a:lnTo>
                      <a:pt x="1845" y="2143"/>
                    </a:lnTo>
                    <a:lnTo>
                      <a:pt x="1880" y="2139"/>
                    </a:lnTo>
                    <a:lnTo>
                      <a:pt x="1916" y="2134"/>
                    </a:lnTo>
                    <a:lnTo>
                      <a:pt x="1951" y="2130"/>
                    </a:lnTo>
                    <a:lnTo>
                      <a:pt x="1980" y="2127"/>
                    </a:lnTo>
                    <a:lnTo>
                      <a:pt x="2002" y="2126"/>
                    </a:lnTo>
                    <a:lnTo>
                      <a:pt x="2013" y="2126"/>
                    </a:lnTo>
                    <a:lnTo>
                      <a:pt x="2022" y="2125"/>
                    </a:lnTo>
                    <a:lnTo>
                      <a:pt x="2032" y="2124"/>
                    </a:lnTo>
                    <a:lnTo>
                      <a:pt x="2039" y="2122"/>
                    </a:lnTo>
                    <a:lnTo>
                      <a:pt x="2048" y="2119"/>
                    </a:lnTo>
                    <a:lnTo>
                      <a:pt x="2054" y="2116"/>
                    </a:lnTo>
                    <a:lnTo>
                      <a:pt x="2060" y="2113"/>
                    </a:lnTo>
                    <a:lnTo>
                      <a:pt x="2066" y="2109"/>
                    </a:lnTo>
                    <a:lnTo>
                      <a:pt x="2077" y="2101"/>
                    </a:lnTo>
                    <a:lnTo>
                      <a:pt x="2086" y="2091"/>
                    </a:lnTo>
                    <a:lnTo>
                      <a:pt x="2094" y="2080"/>
                    </a:lnTo>
                    <a:lnTo>
                      <a:pt x="2101" y="2068"/>
                    </a:lnTo>
                    <a:lnTo>
                      <a:pt x="2113" y="2041"/>
                    </a:lnTo>
                    <a:lnTo>
                      <a:pt x="2125" y="2010"/>
                    </a:lnTo>
                    <a:lnTo>
                      <a:pt x="2132" y="1996"/>
                    </a:lnTo>
                    <a:lnTo>
                      <a:pt x="2141" y="1980"/>
                    </a:lnTo>
                    <a:lnTo>
                      <a:pt x="2150" y="1964"/>
                    </a:lnTo>
                    <a:lnTo>
                      <a:pt x="2161" y="1949"/>
                    </a:lnTo>
                    <a:lnTo>
                      <a:pt x="2169" y="1941"/>
                    </a:lnTo>
                    <a:lnTo>
                      <a:pt x="2179" y="1935"/>
                    </a:lnTo>
                    <a:lnTo>
                      <a:pt x="2189" y="1932"/>
                    </a:lnTo>
                    <a:lnTo>
                      <a:pt x="2200" y="1929"/>
                    </a:lnTo>
                    <a:lnTo>
                      <a:pt x="2210" y="1926"/>
                    </a:lnTo>
                    <a:lnTo>
                      <a:pt x="2222" y="1925"/>
                    </a:lnTo>
                    <a:lnTo>
                      <a:pt x="2233" y="1925"/>
                    </a:lnTo>
                    <a:lnTo>
                      <a:pt x="2246" y="1926"/>
                    </a:lnTo>
                    <a:lnTo>
                      <a:pt x="2270" y="1928"/>
                    </a:lnTo>
                    <a:lnTo>
                      <a:pt x="2295" y="1929"/>
                    </a:lnTo>
                    <a:lnTo>
                      <a:pt x="2308" y="1929"/>
                    </a:lnTo>
                    <a:lnTo>
                      <a:pt x="2320" y="1928"/>
                    </a:lnTo>
                    <a:lnTo>
                      <a:pt x="2332" y="1926"/>
                    </a:lnTo>
                    <a:lnTo>
                      <a:pt x="2344" y="1923"/>
                    </a:lnTo>
                    <a:lnTo>
                      <a:pt x="2351" y="1920"/>
                    </a:lnTo>
                    <a:lnTo>
                      <a:pt x="2357" y="1917"/>
                    </a:lnTo>
                    <a:lnTo>
                      <a:pt x="2363" y="1913"/>
                    </a:lnTo>
                    <a:lnTo>
                      <a:pt x="2369" y="1909"/>
                    </a:lnTo>
                    <a:lnTo>
                      <a:pt x="2373" y="1903"/>
                    </a:lnTo>
                    <a:lnTo>
                      <a:pt x="2376" y="1898"/>
                    </a:lnTo>
                    <a:lnTo>
                      <a:pt x="2380" y="1892"/>
                    </a:lnTo>
                    <a:lnTo>
                      <a:pt x="2382" y="1886"/>
                    </a:lnTo>
                    <a:lnTo>
                      <a:pt x="2376" y="18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4128" y="965"/>
                <a:ext cx="656" cy="857"/>
              </a:xfrm>
              <a:custGeom>
                <a:avLst/>
                <a:gdLst>
                  <a:gd name="T0" fmla="*/ 573 w 3035"/>
                  <a:gd name="T1" fmla="*/ 476 h 3886"/>
                  <a:gd name="T2" fmla="*/ 583 w 3035"/>
                  <a:gd name="T3" fmla="*/ 546 h 3886"/>
                  <a:gd name="T4" fmla="*/ 527 w 3035"/>
                  <a:gd name="T5" fmla="*/ 631 h 3886"/>
                  <a:gd name="T6" fmla="*/ 477 w 3035"/>
                  <a:gd name="T7" fmla="*/ 700 h 3886"/>
                  <a:gd name="T8" fmla="*/ 412 w 3035"/>
                  <a:gd name="T9" fmla="*/ 713 h 3886"/>
                  <a:gd name="T10" fmla="*/ 340 w 3035"/>
                  <a:gd name="T11" fmla="*/ 785 h 3886"/>
                  <a:gd name="T12" fmla="*/ 214 w 3035"/>
                  <a:gd name="T13" fmla="*/ 806 h 3886"/>
                  <a:gd name="T14" fmla="*/ 254 w 3035"/>
                  <a:gd name="T15" fmla="*/ 779 h 3886"/>
                  <a:gd name="T16" fmla="*/ 233 w 3035"/>
                  <a:gd name="T17" fmla="*/ 745 h 3886"/>
                  <a:gd name="T18" fmla="*/ 122 w 3035"/>
                  <a:gd name="T19" fmla="*/ 857 h 3886"/>
                  <a:gd name="T20" fmla="*/ 86 w 3035"/>
                  <a:gd name="T21" fmla="*/ 841 h 3886"/>
                  <a:gd name="T22" fmla="*/ 51 w 3035"/>
                  <a:gd name="T23" fmla="*/ 804 h 3886"/>
                  <a:gd name="T24" fmla="*/ 98 w 3035"/>
                  <a:gd name="T25" fmla="*/ 783 h 3886"/>
                  <a:gd name="T26" fmla="*/ 43 w 3035"/>
                  <a:gd name="T27" fmla="*/ 788 h 3886"/>
                  <a:gd name="T28" fmla="*/ 16 w 3035"/>
                  <a:gd name="T29" fmla="*/ 760 h 3886"/>
                  <a:gd name="T30" fmla="*/ 72 w 3035"/>
                  <a:gd name="T31" fmla="*/ 758 h 3886"/>
                  <a:gd name="T32" fmla="*/ 81 w 3035"/>
                  <a:gd name="T33" fmla="*/ 726 h 3886"/>
                  <a:gd name="T34" fmla="*/ 80 w 3035"/>
                  <a:gd name="T35" fmla="*/ 707 h 3886"/>
                  <a:gd name="T36" fmla="*/ 119 w 3035"/>
                  <a:gd name="T37" fmla="*/ 668 h 3886"/>
                  <a:gd name="T38" fmla="*/ 94 w 3035"/>
                  <a:gd name="T39" fmla="*/ 645 h 3886"/>
                  <a:gd name="T40" fmla="*/ 129 w 3035"/>
                  <a:gd name="T41" fmla="*/ 618 h 3886"/>
                  <a:gd name="T42" fmla="*/ 157 w 3035"/>
                  <a:gd name="T43" fmla="*/ 620 h 3886"/>
                  <a:gd name="T44" fmla="*/ 143 w 3035"/>
                  <a:gd name="T45" fmla="*/ 558 h 3886"/>
                  <a:gd name="T46" fmla="*/ 151 w 3035"/>
                  <a:gd name="T47" fmla="*/ 528 h 3886"/>
                  <a:gd name="T48" fmla="*/ 137 w 3035"/>
                  <a:gd name="T49" fmla="*/ 522 h 3886"/>
                  <a:gd name="T50" fmla="*/ 100 w 3035"/>
                  <a:gd name="T51" fmla="*/ 527 h 3886"/>
                  <a:gd name="T52" fmla="*/ 81 w 3035"/>
                  <a:gd name="T53" fmla="*/ 450 h 3886"/>
                  <a:gd name="T54" fmla="*/ 124 w 3035"/>
                  <a:gd name="T55" fmla="*/ 445 h 3886"/>
                  <a:gd name="T56" fmla="*/ 109 w 3035"/>
                  <a:gd name="T57" fmla="*/ 392 h 3886"/>
                  <a:gd name="T58" fmla="*/ 93 w 3035"/>
                  <a:gd name="T59" fmla="*/ 338 h 3886"/>
                  <a:gd name="T60" fmla="*/ 124 w 3035"/>
                  <a:gd name="T61" fmla="*/ 357 h 3886"/>
                  <a:gd name="T62" fmla="*/ 128 w 3035"/>
                  <a:gd name="T63" fmla="*/ 318 h 3886"/>
                  <a:gd name="T64" fmla="*/ 168 w 3035"/>
                  <a:gd name="T65" fmla="*/ 324 h 3886"/>
                  <a:gd name="T66" fmla="*/ 185 w 3035"/>
                  <a:gd name="T67" fmla="*/ 306 h 3886"/>
                  <a:gd name="T68" fmla="*/ 223 w 3035"/>
                  <a:gd name="T69" fmla="*/ 315 h 3886"/>
                  <a:gd name="T70" fmla="*/ 170 w 3035"/>
                  <a:gd name="T71" fmla="*/ 247 h 3886"/>
                  <a:gd name="T72" fmla="*/ 205 w 3035"/>
                  <a:gd name="T73" fmla="*/ 217 h 3886"/>
                  <a:gd name="T74" fmla="*/ 198 w 3035"/>
                  <a:gd name="T75" fmla="*/ 179 h 3886"/>
                  <a:gd name="T76" fmla="*/ 263 w 3035"/>
                  <a:gd name="T77" fmla="*/ 170 h 3886"/>
                  <a:gd name="T78" fmla="*/ 230 w 3035"/>
                  <a:gd name="T79" fmla="*/ 152 h 3886"/>
                  <a:gd name="T80" fmla="*/ 243 w 3035"/>
                  <a:gd name="T81" fmla="*/ 96 h 3886"/>
                  <a:gd name="T82" fmla="*/ 244 w 3035"/>
                  <a:gd name="T83" fmla="*/ 64 h 3886"/>
                  <a:gd name="T84" fmla="*/ 286 w 3035"/>
                  <a:gd name="T85" fmla="*/ 30 h 3886"/>
                  <a:gd name="T86" fmla="*/ 311 w 3035"/>
                  <a:gd name="T87" fmla="*/ 40 h 3886"/>
                  <a:gd name="T88" fmla="*/ 328 w 3035"/>
                  <a:gd name="T89" fmla="*/ 73 h 3886"/>
                  <a:gd name="T90" fmla="*/ 380 w 3035"/>
                  <a:gd name="T91" fmla="*/ 75 h 3886"/>
                  <a:gd name="T92" fmla="*/ 416 w 3035"/>
                  <a:gd name="T93" fmla="*/ 52 h 3886"/>
                  <a:gd name="T94" fmla="*/ 488 w 3035"/>
                  <a:gd name="T95" fmla="*/ 47 h 3886"/>
                  <a:gd name="T96" fmla="*/ 530 w 3035"/>
                  <a:gd name="T97" fmla="*/ 21 h 3886"/>
                  <a:gd name="T98" fmla="*/ 589 w 3035"/>
                  <a:gd name="T99" fmla="*/ 20 h 3886"/>
                  <a:gd name="T100" fmla="*/ 656 w 3035"/>
                  <a:gd name="T101" fmla="*/ 13 h 3886"/>
                  <a:gd name="T102" fmla="*/ 605 w 3035"/>
                  <a:gd name="T103" fmla="*/ 153 h 3886"/>
                  <a:gd name="T104" fmla="*/ 523 w 3035"/>
                  <a:gd name="T105" fmla="*/ 225 h 3886"/>
                  <a:gd name="T106" fmla="*/ 462 w 3035"/>
                  <a:gd name="T107" fmla="*/ 316 h 3886"/>
                  <a:gd name="T108" fmla="*/ 437 w 3035"/>
                  <a:gd name="T109" fmla="*/ 337 h 3886"/>
                  <a:gd name="T110" fmla="*/ 493 w 3035"/>
                  <a:gd name="T111" fmla="*/ 338 h 3886"/>
                  <a:gd name="T112" fmla="*/ 459 w 3035"/>
                  <a:gd name="T113" fmla="*/ 377 h 3886"/>
                  <a:gd name="T114" fmla="*/ 453 w 3035"/>
                  <a:gd name="T115" fmla="*/ 397 h 3886"/>
                  <a:gd name="T116" fmla="*/ 442 w 3035"/>
                  <a:gd name="T117" fmla="*/ 433 h 3886"/>
                  <a:gd name="T118" fmla="*/ 388 w 3035"/>
                  <a:gd name="T119" fmla="*/ 473 h 3886"/>
                  <a:gd name="T120" fmla="*/ 469 w 3035"/>
                  <a:gd name="T121" fmla="*/ 428 h 38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35"/>
                  <a:gd name="T184" fmla="*/ 0 h 3886"/>
                  <a:gd name="T185" fmla="*/ 3035 w 3035"/>
                  <a:gd name="T186" fmla="*/ 3886 h 388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35" h="3886">
                    <a:moveTo>
                      <a:pt x="2376" y="1892"/>
                    </a:moveTo>
                    <a:lnTo>
                      <a:pt x="2389" y="1910"/>
                    </a:lnTo>
                    <a:lnTo>
                      <a:pt x="2401" y="1928"/>
                    </a:lnTo>
                    <a:lnTo>
                      <a:pt x="2412" y="1945"/>
                    </a:lnTo>
                    <a:lnTo>
                      <a:pt x="2421" y="1963"/>
                    </a:lnTo>
                    <a:lnTo>
                      <a:pt x="2428" y="1982"/>
                    </a:lnTo>
                    <a:lnTo>
                      <a:pt x="2435" y="2001"/>
                    </a:lnTo>
                    <a:lnTo>
                      <a:pt x="2441" y="2020"/>
                    </a:lnTo>
                    <a:lnTo>
                      <a:pt x="2445" y="2040"/>
                    </a:lnTo>
                    <a:lnTo>
                      <a:pt x="2448" y="2061"/>
                    </a:lnTo>
                    <a:lnTo>
                      <a:pt x="2450" y="2082"/>
                    </a:lnTo>
                    <a:lnTo>
                      <a:pt x="2452" y="2104"/>
                    </a:lnTo>
                    <a:lnTo>
                      <a:pt x="2453" y="2127"/>
                    </a:lnTo>
                    <a:lnTo>
                      <a:pt x="2453" y="2174"/>
                    </a:lnTo>
                    <a:lnTo>
                      <a:pt x="2452" y="2226"/>
                    </a:lnTo>
                    <a:lnTo>
                      <a:pt x="2468" y="2218"/>
                    </a:lnTo>
                    <a:lnTo>
                      <a:pt x="2488" y="2208"/>
                    </a:lnTo>
                    <a:lnTo>
                      <a:pt x="2511" y="2196"/>
                    </a:lnTo>
                    <a:lnTo>
                      <a:pt x="2536" y="2184"/>
                    </a:lnTo>
                    <a:lnTo>
                      <a:pt x="2563" y="2174"/>
                    </a:lnTo>
                    <a:lnTo>
                      <a:pt x="2588" y="2166"/>
                    </a:lnTo>
                    <a:lnTo>
                      <a:pt x="2600" y="2162"/>
                    </a:lnTo>
                    <a:lnTo>
                      <a:pt x="2613" y="2159"/>
                    </a:lnTo>
                    <a:lnTo>
                      <a:pt x="2624" y="2158"/>
                    </a:lnTo>
                    <a:lnTo>
                      <a:pt x="2635" y="2157"/>
                    </a:lnTo>
                    <a:lnTo>
                      <a:pt x="2642" y="2158"/>
                    </a:lnTo>
                    <a:lnTo>
                      <a:pt x="2650" y="2160"/>
                    </a:lnTo>
                    <a:lnTo>
                      <a:pt x="2659" y="2164"/>
                    </a:lnTo>
                    <a:lnTo>
                      <a:pt x="2669" y="2168"/>
                    </a:lnTo>
                    <a:lnTo>
                      <a:pt x="2679" y="2173"/>
                    </a:lnTo>
                    <a:lnTo>
                      <a:pt x="2690" y="2180"/>
                    </a:lnTo>
                    <a:lnTo>
                      <a:pt x="2700" y="2188"/>
                    </a:lnTo>
                    <a:lnTo>
                      <a:pt x="2710" y="2195"/>
                    </a:lnTo>
                    <a:lnTo>
                      <a:pt x="2721" y="2203"/>
                    </a:lnTo>
                    <a:lnTo>
                      <a:pt x="2730" y="2213"/>
                    </a:lnTo>
                    <a:lnTo>
                      <a:pt x="2739" y="2222"/>
                    </a:lnTo>
                    <a:lnTo>
                      <a:pt x="2747" y="2232"/>
                    </a:lnTo>
                    <a:lnTo>
                      <a:pt x="2754" y="2242"/>
                    </a:lnTo>
                    <a:lnTo>
                      <a:pt x="2758" y="2252"/>
                    </a:lnTo>
                    <a:lnTo>
                      <a:pt x="2761" y="2261"/>
                    </a:lnTo>
                    <a:lnTo>
                      <a:pt x="2762" y="2272"/>
                    </a:lnTo>
                    <a:lnTo>
                      <a:pt x="2761" y="2282"/>
                    </a:lnTo>
                    <a:lnTo>
                      <a:pt x="2760" y="2293"/>
                    </a:lnTo>
                    <a:lnTo>
                      <a:pt x="2757" y="2303"/>
                    </a:lnTo>
                    <a:lnTo>
                      <a:pt x="2752" y="2313"/>
                    </a:lnTo>
                    <a:lnTo>
                      <a:pt x="2742" y="2334"/>
                    </a:lnTo>
                    <a:lnTo>
                      <a:pt x="2730" y="2356"/>
                    </a:lnTo>
                    <a:lnTo>
                      <a:pt x="2719" y="2380"/>
                    </a:lnTo>
                    <a:lnTo>
                      <a:pt x="2708" y="2405"/>
                    </a:lnTo>
                    <a:lnTo>
                      <a:pt x="2704" y="2417"/>
                    </a:lnTo>
                    <a:lnTo>
                      <a:pt x="2701" y="2432"/>
                    </a:lnTo>
                    <a:lnTo>
                      <a:pt x="2699" y="2446"/>
                    </a:lnTo>
                    <a:lnTo>
                      <a:pt x="2699" y="2461"/>
                    </a:lnTo>
                    <a:lnTo>
                      <a:pt x="2699" y="2475"/>
                    </a:lnTo>
                    <a:lnTo>
                      <a:pt x="2700" y="2488"/>
                    </a:lnTo>
                    <a:lnTo>
                      <a:pt x="2701" y="2499"/>
                    </a:lnTo>
                    <a:lnTo>
                      <a:pt x="2703" y="2510"/>
                    </a:lnTo>
                    <a:lnTo>
                      <a:pt x="2705" y="2519"/>
                    </a:lnTo>
                    <a:lnTo>
                      <a:pt x="2708" y="2528"/>
                    </a:lnTo>
                    <a:lnTo>
                      <a:pt x="2713" y="2536"/>
                    </a:lnTo>
                    <a:lnTo>
                      <a:pt x="2716" y="2544"/>
                    </a:lnTo>
                    <a:lnTo>
                      <a:pt x="2721" y="2552"/>
                    </a:lnTo>
                    <a:lnTo>
                      <a:pt x="2725" y="2558"/>
                    </a:lnTo>
                    <a:lnTo>
                      <a:pt x="2730" y="2564"/>
                    </a:lnTo>
                    <a:lnTo>
                      <a:pt x="2736" y="2570"/>
                    </a:lnTo>
                    <a:lnTo>
                      <a:pt x="2748" y="2582"/>
                    </a:lnTo>
                    <a:lnTo>
                      <a:pt x="2762" y="2593"/>
                    </a:lnTo>
                    <a:lnTo>
                      <a:pt x="2722" y="2620"/>
                    </a:lnTo>
                    <a:lnTo>
                      <a:pt x="2684" y="2644"/>
                    </a:lnTo>
                    <a:lnTo>
                      <a:pt x="2648" y="2668"/>
                    </a:lnTo>
                    <a:lnTo>
                      <a:pt x="2613" y="2693"/>
                    </a:lnTo>
                    <a:lnTo>
                      <a:pt x="2578" y="2717"/>
                    </a:lnTo>
                    <a:lnTo>
                      <a:pt x="2544" y="2742"/>
                    </a:lnTo>
                    <a:lnTo>
                      <a:pt x="2510" y="2769"/>
                    </a:lnTo>
                    <a:lnTo>
                      <a:pt x="2478" y="2796"/>
                    </a:lnTo>
                    <a:lnTo>
                      <a:pt x="2468" y="2804"/>
                    </a:lnTo>
                    <a:lnTo>
                      <a:pt x="2460" y="2814"/>
                    </a:lnTo>
                    <a:lnTo>
                      <a:pt x="2453" y="2825"/>
                    </a:lnTo>
                    <a:lnTo>
                      <a:pt x="2447" y="2837"/>
                    </a:lnTo>
                    <a:lnTo>
                      <a:pt x="2441" y="2849"/>
                    </a:lnTo>
                    <a:lnTo>
                      <a:pt x="2437" y="2863"/>
                    </a:lnTo>
                    <a:lnTo>
                      <a:pt x="2433" y="2877"/>
                    </a:lnTo>
                    <a:lnTo>
                      <a:pt x="2428" y="2891"/>
                    </a:lnTo>
                    <a:lnTo>
                      <a:pt x="2415" y="2952"/>
                    </a:lnTo>
                    <a:lnTo>
                      <a:pt x="2402" y="3011"/>
                    </a:lnTo>
                    <a:lnTo>
                      <a:pt x="2398" y="3025"/>
                    </a:lnTo>
                    <a:lnTo>
                      <a:pt x="2394" y="3038"/>
                    </a:lnTo>
                    <a:lnTo>
                      <a:pt x="2388" y="3050"/>
                    </a:lnTo>
                    <a:lnTo>
                      <a:pt x="2383" y="3061"/>
                    </a:lnTo>
                    <a:lnTo>
                      <a:pt x="2377" y="3071"/>
                    </a:lnTo>
                    <a:lnTo>
                      <a:pt x="2371" y="3080"/>
                    </a:lnTo>
                    <a:lnTo>
                      <a:pt x="2362" y="3087"/>
                    </a:lnTo>
                    <a:lnTo>
                      <a:pt x="2354" y="3094"/>
                    </a:lnTo>
                    <a:lnTo>
                      <a:pt x="2343" y="3098"/>
                    </a:lnTo>
                    <a:lnTo>
                      <a:pt x="2333" y="3101"/>
                    </a:lnTo>
                    <a:lnTo>
                      <a:pt x="2320" y="3101"/>
                    </a:lnTo>
                    <a:lnTo>
                      <a:pt x="2307" y="3101"/>
                    </a:lnTo>
                    <a:lnTo>
                      <a:pt x="2292" y="3098"/>
                    </a:lnTo>
                    <a:lnTo>
                      <a:pt x="2275" y="3093"/>
                    </a:lnTo>
                    <a:lnTo>
                      <a:pt x="2256" y="3084"/>
                    </a:lnTo>
                    <a:lnTo>
                      <a:pt x="2236" y="3075"/>
                    </a:lnTo>
                    <a:lnTo>
                      <a:pt x="2233" y="3092"/>
                    </a:lnTo>
                    <a:lnTo>
                      <a:pt x="2229" y="3107"/>
                    </a:lnTo>
                    <a:lnTo>
                      <a:pt x="2224" y="3123"/>
                    </a:lnTo>
                    <a:lnTo>
                      <a:pt x="2219" y="3138"/>
                    </a:lnTo>
                    <a:lnTo>
                      <a:pt x="2213" y="3151"/>
                    </a:lnTo>
                    <a:lnTo>
                      <a:pt x="2209" y="3164"/>
                    </a:lnTo>
                    <a:lnTo>
                      <a:pt x="2206" y="3173"/>
                    </a:lnTo>
                    <a:lnTo>
                      <a:pt x="2205" y="3182"/>
                    </a:lnTo>
                    <a:lnTo>
                      <a:pt x="2195" y="3181"/>
                    </a:lnTo>
                    <a:lnTo>
                      <a:pt x="2186" y="3179"/>
                    </a:lnTo>
                    <a:lnTo>
                      <a:pt x="2177" y="3176"/>
                    </a:lnTo>
                    <a:lnTo>
                      <a:pt x="2167" y="3171"/>
                    </a:lnTo>
                    <a:lnTo>
                      <a:pt x="2148" y="3163"/>
                    </a:lnTo>
                    <a:lnTo>
                      <a:pt x="2130" y="3155"/>
                    </a:lnTo>
                    <a:lnTo>
                      <a:pt x="2112" y="3146"/>
                    </a:lnTo>
                    <a:lnTo>
                      <a:pt x="2094" y="3139"/>
                    </a:lnTo>
                    <a:lnTo>
                      <a:pt x="2085" y="3136"/>
                    </a:lnTo>
                    <a:lnTo>
                      <a:pt x="2077" y="3134"/>
                    </a:lnTo>
                    <a:lnTo>
                      <a:pt x="2067" y="3133"/>
                    </a:lnTo>
                    <a:lnTo>
                      <a:pt x="2059" y="3132"/>
                    </a:lnTo>
                    <a:lnTo>
                      <a:pt x="2050" y="3133"/>
                    </a:lnTo>
                    <a:lnTo>
                      <a:pt x="2039" y="3135"/>
                    </a:lnTo>
                    <a:lnTo>
                      <a:pt x="2030" y="3139"/>
                    </a:lnTo>
                    <a:lnTo>
                      <a:pt x="2020" y="3145"/>
                    </a:lnTo>
                    <a:lnTo>
                      <a:pt x="2012" y="3151"/>
                    </a:lnTo>
                    <a:lnTo>
                      <a:pt x="2003" y="3159"/>
                    </a:lnTo>
                    <a:lnTo>
                      <a:pt x="1994" y="3167"/>
                    </a:lnTo>
                    <a:lnTo>
                      <a:pt x="1986" y="3176"/>
                    </a:lnTo>
                    <a:lnTo>
                      <a:pt x="1969" y="3192"/>
                    </a:lnTo>
                    <a:lnTo>
                      <a:pt x="1950" y="3209"/>
                    </a:lnTo>
                    <a:lnTo>
                      <a:pt x="1941" y="3216"/>
                    </a:lnTo>
                    <a:lnTo>
                      <a:pt x="1930" y="3223"/>
                    </a:lnTo>
                    <a:lnTo>
                      <a:pt x="1920" y="3229"/>
                    </a:lnTo>
                    <a:lnTo>
                      <a:pt x="1908" y="3233"/>
                    </a:lnTo>
                    <a:lnTo>
                      <a:pt x="1886" y="3243"/>
                    </a:lnTo>
                    <a:lnTo>
                      <a:pt x="1866" y="3252"/>
                    </a:lnTo>
                    <a:lnTo>
                      <a:pt x="1847" y="3262"/>
                    </a:lnTo>
                    <a:lnTo>
                      <a:pt x="1830" y="3272"/>
                    </a:lnTo>
                    <a:lnTo>
                      <a:pt x="1814" y="3281"/>
                    </a:lnTo>
                    <a:lnTo>
                      <a:pt x="1799" y="3292"/>
                    </a:lnTo>
                    <a:lnTo>
                      <a:pt x="1784" y="3302"/>
                    </a:lnTo>
                    <a:lnTo>
                      <a:pt x="1771" y="3313"/>
                    </a:lnTo>
                    <a:lnTo>
                      <a:pt x="1745" y="3334"/>
                    </a:lnTo>
                    <a:lnTo>
                      <a:pt x="1720" y="3355"/>
                    </a:lnTo>
                    <a:lnTo>
                      <a:pt x="1694" y="3376"/>
                    </a:lnTo>
                    <a:lnTo>
                      <a:pt x="1667" y="3397"/>
                    </a:lnTo>
                    <a:lnTo>
                      <a:pt x="1661" y="3402"/>
                    </a:lnTo>
                    <a:lnTo>
                      <a:pt x="1656" y="3407"/>
                    </a:lnTo>
                    <a:lnTo>
                      <a:pt x="1651" y="3413"/>
                    </a:lnTo>
                    <a:lnTo>
                      <a:pt x="1647" y="3419"/>
                    </a:lnTo>
                    <a:lnTo>
                      <a:pt x="1639" y="3431"/>
                    </a:lnTo>
                    <a:lnTo>
                      <a:pt x="1633" y="3446"/>
                    </a:lnTo>
                    <a:lnTo>
                      <a:pt x="1622" y="3478"/>
                    </a:lnTo>
                    <a:lnTo>
                      <a:pt x="1611" y="3508"/>
                    </a:lnTo>
                    <a:lnTo>
                      <a:pt x="1605" y="3523"/>
                    </a:lnTo>
                    <a:lnTo>
                      <a:pt x="1599" y="3535"/>
                    </a:lnTo>
                    <a:lnTo>
                      <a:pt x="1594" y="3542"/>
                    </a:lnTo>
                    <a:lnTo>
                      <a:pt x="1590" y="3547"/>
                    </a:lnTo>
                    <a:lnTo>
                      <a:pt x="1586" y="3551"/>
                    </a:lnTo>
                    <a:lnTo>
                      <a:pt x="1581" y="3556"/>
                    </a:lnTo>
                    <a:lnTo>
                      <a:pt x="1575" y="3559"/>
                    </a:lnTo>
                    <a:lnTo>
                      <a:pt x="1569" y="3563"/>
                    </a:lnTo>
                    <a:lnTo>
                      <a:pt x="1563" y="3565"/>
                    </a:lnTo>
                    <a:lnTo>
                      <a:pt x="1557" y="3566"/>
                    </a:lnTo>
                    <a:lnTo>
                      <a:pt x="1548" y="3566"/>
                    </a:lnTo>
                    <a:lnTo>
                      <a:pt x="1540" y="3566"/>
                    </a:lnTo>
                    <a:lnTo>
                      <a:pt x="1531" y="3565"/>
                    </a:lnTo>
                    <a:lnTo>
                      <a:pt x="1522" y="3561"/>
                    </a:lnTo>
                    <a:lnTo>
                      <a:pt x="1522" y="3619"/>
                    </a:lnTo>
                    <a:lnTo>
                      <a:pt x="1274" y="3613"/>
                    </a:lnTo>
                    <a:lnTo>
                      <a:pt x="1262" y="3623"/>
                    </a:lnTo>
                    <a:lnTo>
                      <a:pt x="1250" y="3634"/>
                    </a:lnTo>
                    <a:lnTo>
                      <a:pt x="1238" y="3642"/>
                    </a:lnTo>
                    <a:lnTo>
                      <a:pt x="1225" y="3650"/>
                    </a:lnTo>
                    <a:lnTo>
                      <a:pt x="1212" y="3656"/>
                    </a:lnTo>
                    <a:lnTo>
                      <a:pt x="1201" y="3661"/>
                    </a:lnTo>
                    <a:lnTo>
                      <a:pt x="1188" y="3665"/>
                    </a:lnTo>
                    <a:lnTo>
                      <a:pt x="1177" y="3670"/>
                    </a:lnTo>
                    <a:lnTo>
                      <a:pt x="1164" y="3672"/>
                    </a:lnTo>
                    <a:lnTo>
                      <a:pt x="1153" y="3674"/>
                    </a:lnTo>
                    <a:lnTo>
                      <a:pt x="1140" y="3675"/>
                    </a:lnTo>
                    <a:lnTo>
                      <a:pt x="1129" y="3676"/>
                    </a:lnTo>
                    <a:lnTo>
                      <a:pt x="1105" y="3675"/>
                    </a:lnTo>
                    <a:lnTo>
                      <a:pt x="1081" y="3673"/>
                    </a:lnTo>
                    <a:lnTo>
                      <a:pt x="1036" y="3665"/>
                    </a:lnTo>
                    <a:lnTo>
                      <a:pt x="992" y="3657"/>
                    </a:lnTo>
                    <a:lnTo>
                      <a:pt x="970" y="3654"/>
                    </a:lnTo>
                    <a:lnTo>
                      <a:pt x="949" y="3653"/>
                    </a:lnTo>
                    <a:lnTo>
                      <a:pt x="939" y="3653"/>
                    </a:lnTo>
                    <a:lnTo>
                      <a:pt x="928" y="3654"/>
                    </a:lnTo>
                    <a:lnTo>
                      <a:pt x="918" y="3655"/>
                    </a:lnTo>
                    <a:lnTo>
                      <a:pt x="907" y="3657"/>
                    </a:lnTo>
                    <a:lnTo>
                      <a:pt x="912" y="3652"/>
                    </a:lnTo>
                    <a:lnTo>
                      <a:pt x="917" y="3646"/>
                    </a:lnTo>
                    <a:lnTo>
                      <a:pt x="920" y="3640"/>
                    </a:lnTo>
                    <a:lnTo>
                      <a:pt x="924" y="3634"/>
                    </a:lnTo>
                    <a:lnTo>
                      <a:pt x="927" y="3628"/>
                    </a:lnTo>
                    <a:lnTo>
                      <a:pt x="931" y="3620"/>
                    </a:lnTo>
                    <a:lnTo>
                      <a:pt x="935" y="3613"/>
                    </a:lnTo>
                    <a:lnTo>
                      <a:pt x="940" y="3607"/>
                    </a:lnTo>
                    <a:lnTo>
                      <a:pt x="950" y="3608"/>
                    </a:lnTo>
                    <a:lnTo>
                      <a:pt x="962" y="3609"/>
                    </a:lnTo>
                    <a:lnTo>
                      <a:pt x="972" y="3609"/>
                    </a:lnTo>
                    <a:lnTo>
                      <a:pt x="983" y="3609"/>
                    </a:lnTo>
                    <a:lnTo>
                      <a:pt x="1004" y="3607"/>
                    </a:lnTo>
                    <a:lnTo>
                      <a:pt x="1025" y="3603"/>
                    </a:lnTo>
                    <a:lnTo>
                      <a:pt x="1044" y="3598"/>
                    </a:lnTo>
                    <a:lnTo>
                      <a:pt x="1062" y="3592"/>
                    </a:lnTo>
                    <a:lnTo>
                      <a:pt x="1080" y="3585"/>
                    </a:lnTo>
                    <a:lnTo>
                      <a:pt x="1097" y="3577"/>
                    </a:lnTo>
                    <a:lnTo>
                      <a:pt x="1128" y="3560"/>
                    </a:lnTo>
                    <a:lnTo>
                      <a:pt x="1154" y="3545"/>
                    </a:lnTo>
                    <a:lnTo>
                      <a:pt x="1176" y="3532"/>
                    </a:lnTo>
                    <a:lnTo>
                      <a:pt x="1193" y="3524"/>
                    </a:lnTo>
                    <a:lnTo>
                      <a:pt x="1168" y="3532"/>
                    </a:lnTo>
                    <a:lnTo>
                      <a:pt x="1146" y="3539"/>
                    </a:lnTo>
                    <a:lnTo>
                      <a:pt x="1126" y="3546"/>
                    </a:lnTo>
                    <a:lnTo>
                      <a:pt x="1109" y="3550"/>
                    </a:lnTo>
                    <a:lnTo>
                      <a:pt x="1093" y="3553"/>
                    </a:lnTo>
                    <a:lnTo>
                      <a:pt x="1079" y="3555"/>
                    </a:lnTo>
                    <a:lnTo>
                      <a:pt x="1067" y="3556"/>
                    </a:lnTo>
                    <a:lnTo>
                      <a:pt x="1056" y="3555"/>
                    </a:lnTo>
                    <a:lnTo>
                      <a:pt x="1048" y="3554"/>
                    </a:lnTo>
                    <a:lnTo>
                      <a:pt x="1040" y="3552"/>
                    </a:lnTo>
                    <a:lnTo>
                      <a:pt x="1034" y="3548"/>
                    </a:lnTo>
                    <a:lnTo>
                      <a:pt x="1030" y="3544"/>
                    </a:lnTo>
                    <a:lnTo>
                      <a:pt x="1027" y="3539"/>
                    </a:lnTo>
                    <a:lnTo>
                      <a:pt x="1025" y="3533"/>
                    </a:lnTo>
                    <a:lnTo>
                      <a:pt x="1024" y="3527"/>
                    </a:lnTo>
                    <a:lnTo>
                      <a:pt x="1024" y="3520"/>
                    </a:lnTo>
                    <a:lnTo>
                      <a:pt x="1025" y="3512"/>
                    </a:lnTo>
                    <a:lnTo>
                      <a:pt x="1027" y="3505"/>
                    </a:lnTo>
                    <a:lnTo>
                      <a:pt x="1029" y="3496"/>
                    </a:lnTo>
                    <a:lnTo>
                      <a:pt x="1032" y="3487"/>
                    </a:lnTo>
                    <a:lnTo>
                      <a:pt x="1039" y="3469"/>
                    </a:lnTo>
                    <a:lnTo>
                      <a:pt x="1048" y="3450"/>
                    </a:lnTo>
                    <a:lnTo>
                      <a:pt x="1056" y="3431"/>
                    </a:lnTo>
                    <a:lnTo>
                      <a:pt x="1065" y="3413"/>
                    </a:lnTo>
                    <a:lnTo>
                      <a:pt x="1073" y="3395"/>
                    </a:lnTo>
                    <a:lnTo>
                      <a:pt x="1078" y="3378"/>
                    </a:lnTo>
                    <a:lnTo>
                      <a:pt x="1049" y="3409"/>
                    </a:lnTo>
                    <a:lnTo>
                      <a:pt x="1022" y="3439"/>
                    </a:lnTo>
                    <a:lnTo>
                      <a:pt x="994" y="3469"/>
                    </a:lnTo>
                    <a:lnTo>
                      <a:pt x="966" y="3501"/>
                    </a:lnTo>
                    <a:lnTo>
                      <a:pt x="950" y="3515"/>
                    </a:lnTo>
                    <a:lnTo>
                      <a:pt x="933" y="3531"/>
                    </a:lnTo>
                    <a:lnTo>
                      <a:pt x="916" y="3547"/>
                    </a:lnTo>
                    <a:lnTo>
                      <a:pt x="896" y="3564"/>
                    </a:lnTo>
                    <a:lnTo>
                      <a:pt x="875" y="3580"/>
                    </a:lnTo>
                    <a:lnTo>
                      <a:pt x="853" y="3597"/>
                    </a:lnTo>
                    <a:lnTo>
                      <a:pt x="828" y="3614"/>
                    </a:lnTo>
                    <a:lnTo>
                      <a:pt x="800" y="3632"/>
                    </a:lnTo>
                    <a:lnTo>
                      <a:pt x="796" y="3643"/>
                    </a:lnTo>
                    <a:lnTo>
                      <a:pt x="792" y="3655"/>
                    </a:lnTo>
                    <a:lnTo>
                      <a:pt x="788" y="3665"/>
                    </a:lnTo>
                    <a:lnTo>
                      <a:pt x="782" y="3676"/>
                    </a:lnTo>
                    <a:lnTo>
                      <a:pt x="771" y="3697"/>
                    </a:lnTo>
                    <a:lnTo>
                      <a:pt x="758" y="3716"/>
                    </a:lnTo>
                    <a:lnTo>
                      <a:pt x="745" y="3733"/>
                    </a:lnTo>
                    <a:lnTo>
                      <a:pt x="729" y="3750"/>
                    </a:lnTo>
                    <a:lnTo>
                      <a:pt x="713" y="3766"/>
                    </a:lnTo>
                    <a:lnTo>
                      <a:pt x="697" y="3782"/>
                    </a:lnTo>
                    <a:lnTo>
                      <a:pt x="664" y="3810"/>
                    </a:lnTo>
                    <a:lnTo>
                      <a:pt x="629" y="3836"/>
                    </a:lnTo>
                    <a:lnTo>
                      <a:pt x="597" y="3860"/>
                    </a:lnTo>
                    <a:lnTo>
                      <a:pt x="566" y="3885"/>
                    </a:lnTo>
                    <a:lnTo>
                      <a:pt x="563" y="3886"/>
                    </a:lnTo>
                    <a:lnTo>
                      <a:pt x="559" y="3886"/>
                    </a:lnTo>
                    <a:lnTo>
                      <a:pt x="553" y="3886"/>
                    </a:lnTo>
                    <a:lnTo>
                      <a:pt x="544" y="3885"/>
                    </a:lnTo>
                    <a:lnTo>
                      <a:pt x="536" y="3882"/>
                    </a:lnTo>
                    <a:lnTo>
                      <a:pt x="525" y="3879"/>
                    </a:lnTo>
                    <a:lnTo>
                      <a:pt x="516" y="3876"/>
                    </a:lnTo>
                    <a:lnTo>
                      <a:pt x="505" y="3871"/>
                    </a:lnTo>
                    <a:lnTo>
                      <a:pt x="495" y="3866"/>
                    </a:lnTo>
                    <a:lnTo>
                      <a:pt x="486" y="3859"/>
                    </a:lnTo>
                    <a:lnTo>
                      <a:pt x="476" y="3851"/>
                    </a:lnTo>
                    <a:lnTo>
                      <a:pt x="469" y="3843"/>
                    </a:lnTo>
                    <a:lnTo>
                      <a:pt x="466" y="3838"/>
                    </a:lnTo>
                    <a:lnTo>
                      <a:pt x="464" y="3833"/>
                    </a:lnTo>
                    <a:lnTo>
                      <a:pt x="460" y="3828"/>
                    </a:lnTo>
                    <a:lnTo>
                      <a:pt x="459" y="3822"/>
                    </a:lnTo>
                    <a:lnTo>
                      <a:pt x="458" y="3816"/>
                    </a:lnTo>
                    <a:lnTo>
                      <a:pt x="457" y="3810"/>
                    </a:lnTo>
                    <a:lnTo>
                      <a:pt x="457" y="3803"/>
                    </a:lnTo>
                    <a:lnTo>
                      <a:pt x="458" y="3796"/>
                    </a:lnTo>
                    <a:lnTo>
                      <a:pt x="452" y="3802"/>
                    </a:lnTo>
                    <a:lnTo>
                      <a:pt x="446" y="3806"/>
                    </a:lnTo>
                    <a:lnTo>
                      <a:pt x="438" y="3809"/>
                    </a:lnTo>
                    <a:lnTo>
                      <a:pt x="431" y="3812"/>
                    </a:lnTo>
                    <a:lnTo>
                      <a:pt x="423" y="3813"/>
                    </a:lnTo>
                    <a:lnTo>
                      <a:pt x="415" y="3814"/>
                    </a:lnTo>
                    <a:lnTo>
                      <a:pt x="407" y="3814"/>
                    </a:lnTo>
                    <a:lnTo>
                      <a:pt x="397" y="3813"/>
                    </a:lnTo>
                    <a:lnTo>
                      <a:pt x="380" y="3810"/>
                    </a:lnTo>
                    <a:lnTo>
                      <a:pt x="362" y="3805"/>
                    </a:lnTo>
                    <a:lnTo>
                      <a:pt x="344" y="3799"/>
                    </a:lnTo>
                    <a:lnTo>
                      <a:pt x="325" y="3790"/>
                    </a:lnTo>
                    <a:lnTo>
                      <a:pt x="308" y="3781"/>
                    </a:lnTo>
                    <a:lnTo>
                      <a:pt x="291" y="3770"/>
                    </a:lnTo>
                    <a:lnTo>
                      <a:pt x="276" y="3761"/>
                    </a:lnTo>
                    <a:lnTo>
                      <a:pt x="262" y="3751"/>
                    </a:lnTo>
                    <a:lnTo>
                      <a:pt x="241" y="3736"/>
                    </a:lnTo>
                    <a:lnTo>
                      <a:pt x="231" y="3726"/>
                    </a:lnTo>
                    <a:lnTo>
                      <a:pt x="224" y="3720"/>
                    </a:lnTo>
                    <a:lnTo>
                      <a:pt x="219" y="3714"/>
                    </a:lnTo>
                    <a:lnTo>
                      <a:pt x="215" y="3707"/>
                    </a:lnTo>
                    <a:lnTo>
                      <a:pt x="212" y="3701"/>
                    </a:lnTo>
                    <a:lnTo>
                      <a:pt x="209" y="3696"/>
                    </a:lnTo>
                    <a:lnTo>
                      <a:pt x="208" y="3689"/>
                    </a:lnTo>
                    <a:lnTo>
                      <a:pt x="206" y="3684"/>
                    </a:lnTo>
                    <a:lnTo>
                      <a:pt x="206" y="3679"/>
                    </a:lnTo>
                    <a:lnTo>
                      <a:pt x="206" y="3674"/>
                    </a:lnTo>
                    <a:lnTo>
                      <a:pt x="208" y="3670"/>
                    </a:lnTo>
                    <a:lnTo>
                      <a:pt x="210" y="3665"/>
                    </a:lnTo>
                    <a:lnTo>
                      <a:pt x="213" y="3661"/>
                    </a:lnTo>
                    <a:lnTo>
                      <a:pt x="216" y="3657"/>
                    </a:lnTo>
                    <a:lnTo>
                      <a:pt x="219" y="3654"/>
                    </a:lnTo>
                    <a:lnTo>
                      <a:pt x="224" y="3651"/>
                    </a:lnTo>
                    <a:lnTo>
                      <a:pt x="229" y="3647"/>
                    </a:lnTo>
                    <a:lnTo>
                      <a:pt x="235" y="3644"/>
                    </a:lnTo>
                    <a:lnTo>
                      <a:pt x="241" y="3642"/>
                    </a:lnTo>
                    <a:lnTo>
                      <a:pt x="247" y="3641"/>
                    </a:lnTo>
                    <a:lnTo>
                      <a:pt x="255" y="3640"/>
                    </a:lnTo>
                    <a:lnTo>
                      <a:pt x="270" y="3638"/>
                    </a:lnTo>
                    <a:lnTo>
                      <a:pt x="287" y="3639"/>
                    </a:lnTo>
                    <a:lnTo>
                      <a:pt x="306" y="3642"/>
                    </a:lnTo>
                    <a:lnTo>
                      <a:pt x="326" y="3646"/>
                    </a:lnTo>
                    <a:lnTo>
                      <a:pt x="348" y="3654"/>
                    </a:lnTo>
                    <a:lnTo>
                      <a:pt x="370" y="3663"/>
                    </a:lnTo>
                    <a:lnTo>
                      <a:pt x="369" y="3657"/>
                    </a:lnTo>
                    <a:lnTo>
                      <a:pt x="369" y="3652"/>
                    </a:lnTo>
                    <a:lnTo>
                      <a:pt x="369" y="3646"/>
                    </a:lnTo>
                    <a:lnTo>
                      <a:pt x="370" y="3641"/>
                    </a:lnTo>
                    <a:lnTo>
                      <a:pt x="373" y="3633"/>
                    </a:lnTo>
                    <a:lnTo>
                      <a:pt x="377" y="3624"/>
                    </a:lnTo>
                    <a:lnTo>
                      <a:pt x="384" y="3616"/>
                    </a:lnTo>
                    <a:lnTo>
                      <a:pt x="391" y="3610"/>
                    </a:lnTo>
                    <a:lnTo>
                      <a:pt x="400" y="3603"/>
                    </a:lnTo>
                    <a:lnTo>
                      <a:pt x="409" y="3597"/>
                    </a:lnTo>
                    <a:lnTo>
                      <a:pt x="427" y="3587"/>
                    </a:lnTo>
                    <a:lnTo>
                      <a:pt x="446" y="3577"/>
                    </a:lnTo>
                    <a:lnTo>
                      <a:pt x="454" y="3572"/>
                    </a:lnTo>
                    <a:lnTo>
                      <a:pt x="460" y="3567"/>
                    </a:lnTo>
                    <a:lnTo>
                      <a:pt x="467" y="3561"/>
                    </a:lnTo>
                    <a:lnTo>
                      <a:pt x="471" y="3555"/>
                    </a:lnTo>
                    <a:lnTo>
                      <a:pt x="461" y="3552"/>
                    </a:lnTo>
                    <a:lnTo>
                      <a:pt x="453" y="3549"/>
                    </a:lnTo>
                    <a:lnTo>
                      <a:pt x="445" y="3548"/>
                    </a:lnTo>
                    <a:lnTo>
                      <a:pt x="436" y="3547"/>
                    </a:lnTo>
                    <a:lnTo>
                      <a:pt x="429" y="3547"/>
                    </a:lnTo>
                    <a:lnTo>
                      <a:pt x="422" y="3547"/>
                    </a:lnTo>
                    <a:lnTo>
                      <a:pt x="414" y="3548"/>
                    </a:lnTo>
                    <a:lnTo>
                      <a:pt x="407" y="3550"/>
                    </a:lnTo>
                    <a:lnTo>
                      <a:pt x="394" y="3555"/>
                    </a:lnTo>
                    <a:lnTo>
                      <a:pt x="382" y="3561"/>
                    </a:lnTo>
                    <a:lnTo>
                      <a:pt x="370" y="3569"/>
                    </a:lnTo>
                    <a:lnTo>
                      <a:pt x="360" y="3577"/>
                    </a:lnTo>
                    <a:lnTo>
                      <a:pt x="348" y="3585"/>
                    </a:lnTo>
                    <a:lnTo>
                      <a:pt x="338" y="3592"/>
                    </a:lnTo>
                    <a:lnTo>
                      <a:pt x="327" y="3598"/>
                    </a:lnTo>
                    <a:lnTo>
                      <a:pt x="316" y="3602"/>
                    </a:lnTo>
                    <a:lnTo>
                      <a:pt x="309" y="3604"/>
                    </a:lnTo>
                    <a:lnTo>
                      <a:pt x="303" y="3604"/>
                    </a:lnTo>
                    <a:lnTo>
                      <a:pt x="297" y="3606"/>
                    </a:lnTo>
                    <a:lnTo>
                      <a:pt x="290" y="3604"/>
                    </a:lnTo>
                    <a:lnTo>
                      <a:pt x="284" y="3603"/>
                    </a:lnTo>
                    <a:lnTo>
                      <a:pt x="277" y="3601"/>
                    </a:lnTo>
                    <a:lnTo>
                      <a:pt x="269" y="3598"/>
                    </a:lnTo>
                    <a:lnTo>
                      <a:pt x="262" y="3593"/>
                    </a:lnTo>
                    <a:lnTo>
                      <a:pt x="250" y="3588"/>
                    </a:lnTo>
                    <a:lnTo>
                      <a:pt x="237" y="3582"/>
                    </a:lnTo>
                    <a:lnTo>
                      <a:pt x="224" y="3579"/>
                    </a:lnTo>
                    <a:lnTo>
                      <a:pt x="211" y="3576"/>
                    </a:lnTo>
                    <a:lnTo>
                      <a:pt x="198" y="3574"/>
                    </a:lnTo>
                    <a:lnTo>
                      <a:pt x="186" y="3573"/>
                    </a:lnTo>
                    <a:lnTo>
                      <a:pt x="172" y="3572"/>
                    </a:lnTo>
                    <a:lnTo>
                      <a:pt x="159" y="3572"/>
                    </a:lnTo>
                    <a:lnTo>
                      <a:pt x="110" y="3575"/>
                    </a:lnTo>
                    <a:lnTo>
                      <a:pt x="67" y="3578"/>
                    </a:lnTo>
                    <a:lnTo>
                      <a:pt x="58" y="3578"/>
                    </a:lnTo>
                    <a:lnTo>
                      <a:pt x="48" y="3578"/>
                    </a:lnTo>
                    <a:lnTo>
                      <a:pt x="40" y="3578"/>
                    </a:lnTo>
                    <a:lnTo>
                      <a:pt x="32" y="3576"/>
                    </a:lnTo>
                    <a:lnTo>
                      <a:pt x="25" y="3574"/>
                    </a:lnTo>
                    <a:lnTo>
                      <a:pt x="19" y="3571"/>
                    </a:lnTo>
                    <a:lnTo>
                      <a:pt x="13" y="3568"/>
                    </a:lnTo>
                    <a:lnTo>
                      <a:pt x="8" y="3563"/>
                    </a:lnTo>
                    <a:lnTo>
                      <a:pt x="5" y="3556"/>
                    </a:lnTo>
                    <a:lnTo>
                      <a:pt x="2" y="3549"/>
                    </a:lnTo>
                    <a:lnTo>
                      <a:pt x="1" y="3541"/>
                    </a:lnTo>
                    <a:lnTo>
                      <a:pt x="0" y="3530"/>
                    </a:lnTo>
                    <a:lnTo>
                      <a:pt x="1" y="3518"/>
                    </a:lnTo>
                    <a:lnTo>
                      <a:pt x="2" y="3505"/>
                    </a:lnTo>
                    <a:lnTo>
                      <a:pt x="5" y="3490"/>
                    </a:lnTo>
                    <a:lnTo>
                      <a:pt x="9" y="3473"/>
                    </a:lnTo>
                    <a:lnTo>
                      <a:pt x="20" y="3465"/>
                    </a:lnTo>
                    <a:lnTo>
                      <a:pt x="31" y="3458"/>
                    </a:lnTo>
                    <a:lnTo>
                      <a:pt x="42" y="3452"/>
                    </a:lnTo>
                    <a:lnTo>
                      <a:pt x="53" y="3449"/>
                    </a:lnTo>
                    <a:lnTo>
                      <a:pt x="65" y="3446"/>
                    </a:lnTo>
                    <a:lnTo>
                      <a:pt x="76" y="3445"/>
                    </a:lnTo>
                    <a:lnTo>
                      <a:pt x="88" y="3444"/>
                    </a:lnTo>
                    <a:lnTo>
                      <a:pt x="99" y="3445"/>
                    </a:lnTo>
                    <a:lnTo>
                      <a:pt x="122" y="3447"/>
                    </a:lnTo>
                    <a:lnTo>
                      <a:pt x="143" y="3450"/>
                    </a:lnTo>
                    <a:lnTo>
                      <a:pt x="162" y="3453"/>
                    </a:lnTo>
                    <a:lnTo>
                      <a:pt x="180" y="3455"/>
                    </a:lnTo>
                    <a:lnTo>
                      <a:pt x="184" y="3453"/>
                    </a:lnTo>
                    <a:lnTo>
                      <a:pt x="190" y="3453"/>
                    </a:lnTo>
                    <a:lnTo>
                      <a:pt x="194" y="3451"/>
                    </a:lnTo>
                    <a:lnTo>
                      <a:pt x="197" y="3449"/>
                    </a:lnTo>
                    <a:lnTo>
                      <a:pt x="203" y="3444"/>
                    </a:lnTo>
                    <a:lnTo>
                      <a:pt x="208" y="3438"/>
                    </a:lnTo>
                    <a:lnTo>
                      <a:pt x="216" y="3423"/>
                    </a:lnTo>
                    <a:lnTo>
                      <a:pt x="224" y="3408"/>
                    </a:lnTo>
                    <a:lnTo>
                      <a:pt x="230" y="3402"/>
                    </a:lnTo>
                    <a:lnTo>
                      <a:pt x="236" y="3398"/>
                    </a:lnTo>
                    <a:lnTo>
                      <a:pt x="240" y="3397"/>
                    </a:lnTo>
                    <a:lnTo>
                      <a:pt x="244" y="3396"/>
                    </a:lnTo>
                    <a:lnTo>
                      <a:pt x="250" y="3395"/>
                    </a:lnTo>
                    <a:lnTo>
                      <a:pt x="255" y="3396"/>
                    </a:lnTo>
                    <a:lnTo>
                      <a:pt x="261" y="3397"/>
                    </a:lnTo>
                    <a:lnTo>
                      <a:pt x="267" y="3399"/>
                    </a:lnTo>
                    <a:lnTo>
                      <a:pt x="275" y="3401"/>
                    </a:lnTo>
                    <a:lnTo>
                      <a:pt x="283" y="3404"/>
                    </a:lnTo>
                    <a:lnTo>
                      <a:pt x="303" y="3415"/>
                    </a:lnTo>
                    <a:lnTo>
                      <a:pt x="325" y="3429"/>
                    </a:lnTo>
                    <a:lnTo>
                      <a:pt x="334" y="3435"/>
                    </a:lnTo>
                    <a:lnTo>
                      <a:pt x="344" y="3439"/>
                    </a:lnTo>
                    <a:lnTo>
                      <a:pt x="353" y="3440"/>
                    </a:lnTo>
                    <a:lnTo>
                      <a:pt x="362" y="3440"/>
                    </a:lnTo>
                    <a:lnTo>
                      <a:pt x="370" y="3438"/>
                    </a:lnTo>
                    <a:lnTo>
                      <a:pt x="377" y="3435"/>
                    </a:lnTo>
                    <a:lnTo>
                      <a:pt x="385" y="3430"/>
                    </a:lnTo>
                    <a:lnTo>
                      <a:pt x="392" y="3426"/>
                    </a:lnTo>
                    <a:lnTo>
                      <a:pt x="398" y="3420"/>
                    </a:lnTo>
                    <a:lnTo>
                      <a:pt x="404" y="3415"/>
                    </a:lnTo>
                    <a:lnTo>
                      <a:pt x="409" y="3408"/>
                    </a:lnTo>
                    <a:lnTo>
                      <a:pt x="413" y="3402"/>
                    </a:lnTo>
                    <a:lnTo>
                      <a:pt x="418" y="3392"/>
                    </a:lnTo>
                    <a:lnTo>
                      <a:pt x="420" y="3384"/>
                    </a:lnTo>
                    <a:lnTo>
                      <a:pt x="425" y="3377"/>
                    </a:lnTo>
                    <a:lnTo>
                      <a:pt x="427" y="3372"/>
                    </a:lnTo>
                    <a:lnTo>
                      <a:pt x="427" y="3369"/>
                    </a:lnTo>
                    <a:lnTo>
                      <a:pt x="426" y="3365"/>
                    </a:lnTo>
                    <a:lnTo>
                      <a:pt x="420" y="3362"/>
                    </a:lnTo>
                    <a:lnTo>
                      <a:pt x="412" y="3359"/>
                    </a:lnTo>
                    <a:lnTo>
                      <a:pt x="408" y="3356"/>
                    </a:lnTo>
                    <a:lnTo>
                      <a:pt x="403" y="3353"/>
                    </a:lnTo>
                    <a:lnTo>
                      <a:pt x="397" y="3348"/>
                    </a:lnTo>
                    <a:lnTo>
                      <a:pt x="392" y="3341"/>
                    </a:lnTo>
                    <a:lnTo>
                      <a:pt x="387" y="3332"/>
                    </a:lnTo>
                    <a:lnTo>
                      <a:pt x="383" y="3321"/>
                    </a:lnTo>
                    <a:lnTo>
                      <a:pt x="379" y="3307"/>
                    </a:lnTo>
                    <a:lnTo>
                      <a:pt x="376" y="3290"/>
                    </a:lnTo>
                    <a:lnTo>
                      <a:pt x="383" y="3293"/>
                    </a:lnTo>
                    <a:lnTo>
                      <a:pt x="390" y="3298"/>
                    </a:lnTo>
                    <a:lnTo>
                      <a:pt x="396" y="3304"/>
                    </a:lnTo>
                    <a:lnTo>
                      <a:pt x="405" y="3308"/>
                    </a:lnTo>
                    <a:lnTo>
                      <a:pt x="409" y="3308"/>
                    </a:lnTo>
                    <a:lnTo>
                      <a:pt x="413" y="3308"/>
                    </a:lnTo>
                    <a:lnTo>
                      <a:pt x="418" y="3307"/>
                    </a:lnTo>
                    <a:lnTo>
                      <a:pt x="424" y="3304"/>
                    </a:lnTo>
                    <a:lnTo>
                      <a:pt x="430" y="3300"/>
                    </a:lnTo>
                    <a:lnTo>
                      <a:pt x="437" y="3294"/>
                    </a:lnTo>
                    <a:lnTo>
                      <a:pt x="444" y="3287"/>
                    </a:lnTo>
                    <a:lnTo>
                      <a:pt x="452" y="3277"/>
                    </a:lnTo>
                    <a:lnTo>
                      <a:pt x="448" y="3270"/>
                    </a:lnTo>
                    <a:lnTo>
                      <a:pt x="446" y="3263"/>
                    </a:lnTo>
                    <a:lnTo>
                      <a:pt x="445" y="3255"/>
                    </a:lnTo>
                    <a:lnTo>
                      <a:pt x="445" y="3249"/>
                    </a:lnTo>
                    <a:lnTo>
                      <a:pt x="444" y="3242"/>
                    </a:lnTo>
                    <a:lnTo>
                      <a:pt x="444" y="3235"/>
                    </a:lnTo>
                    <a:lnTo>
                      <a:pt x="443" y="3229"/>
                    </a:lnTo>
                    <a:lnTo>
                      <a:pt x="441" y="3224"/>
                    </a:lnTo>
                    <a:lnTo>
                      <a:pt x="438" y="3219"/>
                    </a:lnTo>
                    <a:lnTo>
                      <a:pt x="433" y="3214"/>
                    </a:lnTo>
                    <a:lnTo>
                      <a:pt x="426" y="3210"/>
                    </a:lnTo>
                    <a:lnTo>
                      <a:pt x="416" y="3208"/>
                    </a:lnTo>
                    <a:lnTo>
                      <a:pt x="404" y="3206"/>
                    </a:lnTo>
                    <a:lnTo>
                      <a:pt x="388" y="3205"/>
                    </a:lnTo>
                    <a:lnTo>
                      <a:pt x="368" y="3206"/>
                    </a:lnTo>
                    <a:lnTo>
                      <a:pt x="345" y="3207"/>
                    </a:lnTo>
                    <a:lnTo>
                      <a:pt x="350" y="3198"/>
                    </a:lnTo>
                    <a:lnTo>
                      <a:pt x="354" y="3186"/>
                    </a:lnTo>
                    <a:lnTo>
                      <a:pt x="359" y="3172"/>
                    </a:lnTo>
                    <a:lnTo>
                      <a:pt x="362" y="3159"/>
                    </a:lnTo>
                    <a:lnTo>
                      <a:pt x="367" y="3128"/>
                    </a:lnTo>
                    <a:lnTo>
                      <a:pt x="373" y="3096"/>
                    </a:lnTo>
                    <a:lnTo>
                      <a:pt x="376" y="3080"/>
                    </a:lnTo>
                    <a:lnTo>
                      <a:pt x="380" y="3063"/>
                    </a:lnTo>
                    <a:lnTo>
                      <a:pt x="384" y="3048"/>
                    </a:lnTo>
                    <a:lnTo>
                      <a:pt x="389" y="3032"/>
                    </a:lnTo>
                    <a:lnTo>
                      <a:pt x="395" y="3017"/>
                    </a:lnTo>
                    <a:lnTo>
                      <a:pt x="402" y="3004"/>
                    </a:lnTo>
                    <a:lnTo>
                      <a:pt x="410" y="2991"/>
                    </a:lnTo>
                    <a:lnTo>
                      <a:pt x="420" y="2979"/>
                    </a:lnTo>
                    <a:lnTo>
                      <a:pt x="457" y="3001"/>
                    </a:lnTo>
                    <a:lnTo>
                      <a:pt x="487" y="3017"/>
                    </a:lnTo>
                    <a:lnTo>
                      <a:pt x="498" y="3022"/>
                    </a:lnTo>
                    <a:lnTo>
                      <a:pt x="510" y="3028"/>
                    </a:lnTo>
                    <a:lnTo>
                      <a:pt x="519" y="3031"/>
                    </a:lnTo>
                    <a:lnTo>
                      <a:pt x="526" y="3033"/>
                    </a:lnTo>
                    <a:lnTo>
                      <a:pt x="534" y="3034"/>
                    </a:lnTo>
                    <a:lnTo>
                      <a:pt x="539" y="3034"/>
                    </a:lnTo>
                    <a:lnTo>
                      <a:pt x="543" y="3034"/>
                    </a:lnTo>
                    <a:lnTo>
                      <a:pt x="547" y="3032"/>
                    </a:lnTo>
                    <a:lnTo>
                      <a:pt x="550" y="3030"/>
                    </a:lnTo>
                    <a:lnTo>
                      <a:pt x="552" y="3028"/>
                    </a:lnTo>
                    <a:lnTo>
                      <a:pt x="553" y="3023"/>
                    </a:lnTo>
                    <a:lnTo>
                      <a:pt x="554" y="3020"/>
                    </a:lnTo>
                    <a:lnTo>
                      <a:pt x="553" y="3011"/>
                    </a:lnTo>
                    <a:lnTo>
                      <a:pt x="552" y="3001"/>
                    </a:lnTo>
                    <a:lnTo>
                      <a:pt x="548" y="2992"/>
                    </a:lnTo>
                    <a:lnTo>
                      <a:pt x="546" y="2983"/>
                    </a:lnTo>
                    <a:lnTo>
                      <a:pt x="545" y="2974"/>
                    </a:lnTo>
                    <a:lnTo>
                      <a:pt x="545" y="2967"/>
                    </a:lnTo>
                    <a:lnTo>
                      <a:pt x="546" y="2965"/>
                    </a:lnTo>
                    <a:lnTo>
                      <a:pt x="547" y="2963"/>
                    </a:lnTo>
                    <a:lnTo>
                      <a:pt x="551" y="2962"/>
                    </a:lnTo>
                    <a:lnTo>
                      <a:pt x="554" y="2961"/>
                    </a:lnTo>
                    <a:lnTo>
                      <a:pt x="553" y="2960"/>
                    </a:lnTo>
                    <a:lnTo>
                      <a:pt x="552" y="2957"/>
                    </a:lnTo>
                    <a:lnTo>
                      <a:pt x="551" y="2956"/>
                    </a:lnTo>
                    <a:lnTo>
                      <a:pt x="548" y="2955"/>
                    </a:lnTo>
                    <a:lnTo>
                      <a:pt x="542" y="2953"/>
                    </a:lnTo>
                    <a:lnTo>
                      <a:pt x="535" y="2951"/>
                    </a:lnTo>
                    <a:lnTo>
                      <a:pt x="515" y="2948"/>
                    </a:lnTo>
                    <a:lnTo>
                      <a:pt x="493" y="2946"/>
                    </a:lnTo>
                    <a:lnTo>
                      <a:pt x="482" y="2944"/>
                    </a:lnTo>
                    <a:lnTo>
                      <a:pt x="471" y="2942"/>
                    </a:lnTo>
                    <a:lnTo>
                      <a:pt x="461" y="2940"/>
                    </a:lnTo>
                    <a:lnTo>
                      <a:pt x="452" y="2936"/>
                    </a:lnTo>
                    <a:lnTo>
                      <a:pt x="445" y="2933"/>
                    </a:lnTo>
                    <a:lnTo>
                      <a:pt x="438" y="2928"/>
                    </a:lnTo>
                    <a:lnTo>
                      <a:pt x="436" y="2926"/>
                    </a:lnTo>
                    <a:lnTo>
                      <a:pt x="434" y="2923"/>
                    </a:lnTo>
                    <a:lnTo>
                      <a:pt x="433" y="2920"/>
                    </a:lnTo>
                    <a:lnTo>
                      <a:pt x="433" y="2917"/>
                    </a:lnTo>
                    <a:lnTo>
                      <a:pt x="433" y="2909"/>
                    </a:lnTo>
                    <a:lnTo>
                      <a:pt x="434" y="2902"/>
                    </a:lnTo>
                    <a:lnTo>
                      <a:pt x="435" y="2894"/>
                    </a:lnTo>
                    <a:lnTo>
                      <a:pt x="437" y="2887"/>
                    </a:lnTo>
                    <a:lnTo>
                      <a:pt x="444" y="2871"/>
                    </a:lnTo>
                    <a:lnTo>
                      <a:pt x="451" y="2857"/>
                    </a:lnTo>
                    <a:lnTo>
                      <a:pt x="455" y="2849"/>
                    </a:lnTo>
                    <a:lnTo>
                      <a:pt x="460" y="2842"/>
                    </a:lnTo>
                    <a:lnTo>
                      <a:pt x="466" y="2836"/>
                    </a:lnTo>
                    <a:lnTo>
                      <a:pt x="472" y="2829"/>
                    </a:lnTo>
                    <a:lnTo>
                      <a:pt x="478" y="2823"/>
                    </a:lnTo>
                    <a:lnTo>
                      <a:pt x="486" y="2818"/>
                    </a:lnTo>
                    <a:lnTo>
                      <a:pt x="493" y="2813"/>
                    </a:lnTo>
                    <a:lnTo>
                      <a:pt x="500" y="2808"/>
                    </a:lnTo>
                    <a:lnTo>
                      <a:pt x="509" y="2804"/>
                    </a:lnTo>
                    <a:lnTo>
                      <a:pt x="517" y="2801"/>
                    </a:lnTo>
                    <a:lnTo>
                      <a:pt x="525" y="2798"/>
                    </a:lnTo>
                    <a:lnTo>
                      <a:pt x="535" y="2796"/>
                    </a:lnTo>
                    <a:lnTo>
                      <a:pt x="544" y="2795"/>
                    </a:lnTo>
                    <a:lnTo>
                      <a:pt x="554" y="2795"/>
                    </a:lnTo>
                    <a:lnTo>
                      <a:pt x="564" y="2795"/>
                    </a:lnTo>
                    <a:lnTo>
                      <a:pt x="575" y="2796"/>
                    </a:lnTo>
                    <a:lnTo>
                      <a:pt x="585" y="2799"/>
                    </a:lnTo>
                    <a:lnTo>
                      <a:pt x="597" y="2802"/>
                    </a:lnTo>
                    <a:lnTo>
                      <a:pt x="607" y="2806"/>
                    </a:lnTo>
                    <a:lnTo>
                      <a:pt x="619" y="2813"/>
                    </a:lnTo>
                    <a:lnTo>
                      <a:pt x="630" y="2819"/>
                    </a:lnTo>
                    <a:lnTo>
                      <a:pt x="643" y="2827"/>
                    </a:lnTo>
                    <a:lnTo>
                      <a:pt x="654" y="2836"/>
                    </a:lnTo>
                    <a:lnTo>
                      <a:pt x="667" y="2847"/>
                    </a:lnTo>
                    <a:lnTo>
                      <a:pt x="674" y="2847"/>
                    </a:lnTo>
                    <a:lnTo>
                      <a:pt x="681" y="2847"/>
                    </a:lnTo>
                    <a:lnTo>
                      <a:pt x="686" y="2847"/>
                    </a:lnTo>
                    <a:lnTo>
                      <a:pt x="692" y="2846"/>
                    </a:lnTo>
                    <a:lnTo>
                      <a:pt x="703" y="2842"/>
                    </a:lnTo>
                    <a:lnTo>
                      <a:pt x="714" y="2838"/>
                    </a:lnTo>
                    <a:lnTo>
                      <a:pt x="726" y="2835"/>
                    </a:lnTo>
                    <a:lnTo>
                      <a:pt x="739" y="2832"/>
                    </a:lnTo>
                    <a:lnTo>
                      <a:pt x="747" y="2832"/>
                    </a:lnTo>
                    <a:lnTo>
                      <a:pt x="755" y="2832"/>
                    </a:lnTo>
                    <a:lnTo>
                      <a:pt x="765" y="2833"/>
                    </a:lnTo>
                    <a:lnTo>
                      <a:pt x="775" y="2835"/>
                    </a:lnTo>
                    <a:lnTo>
                      <a:pt x="774" y="2828"/>
                    </a:lnTo>
                    <a:lnTo>
                      <a:pt x="772" y="2824"/>
                    </a:lnTo>
                    <a:lnTo>
                      <a:pt x="770" y="2821"/>
                    </a:lnTo>
                    <a:lnTo>
                      <a:pt x="766" y="2818"/>
                    </a:lnTo>
                    <a:lnTo>
                      <a:pt x="760" y="2816"/>
                    </a:lnTo>
                    <a:lnTo>
                      <a:pt x="755" y="2814"/>
                    </a:lnTo>
                    <a:lnTo>
                      <a:pt x="749" y="2813"/>
                    </a:lnTo>
                    <a:lnTo>
                      <a:pt x="743" y="2812"/>
                    </a:lnTo>
                    <a:lnTo>
                      <a:pt x="728" y="2810"/>
                    </a:lnTo>
                    <a:lnTo>
                      <a:pt x="713" y="2808"/>
                    </a:lnTo>
                    <a:lnTo>
                      <a:pt x="700" y="2806"/>
                    </a:lnTo>
                    <a:lnTo>
                      <a:pt x="686" y="2802"/>
                    </a:lnTo>
                    <a:lnTo>
                      <a:pt x="679" y="2792"/>
                    </a:lnTo>
                    <a:lnTo>
                      <a:pt x="670" y="2782"/>
                    </a:lnTo>
                    <a:lnTo>
                      <a:pt x="661" y="2775"/>
                    </a:lnTo>
                    <a:lnTo>
                      <a:pt x="651" y="2770"/>
                    </a:lnTo>
                    <a:lnTo>
                      <a:pt x="642" y="2764"/>
                    </a:lnTo>
                    <a:lnTo>
                      <a:pt x="631" y="2761"/>
                    </a:lnTo>
                    <a:lnTo>
                      <a:pt x="622" y="2758"/>
                    </a:lnTo>
                    <a:lnTo>
                      <a:pt x="611" y="2756"/>
                    </a:lnTo>
                    <a:lnTo>
                      <a:pt x="594" y="2752"/>
                    </a:lnTo>
                    <a:lnTo>
                      <a:pt x="579" y="2749"/>
                    </a:lnTo>
                    <a:lnTo>
                      <a:pt x="574" y="2746"/>
                    </a:lnTo>
                    <a:lnTo>
                      <a:pt x="569" y="2742"/>
                    </a:lnTo>
                    <a:lnTo>
                      <a:pt x="567" y="2738"/>
                    </a:lnTo>
                    <a:lnTo>
                      <a:pt x="566" y="2733"/>
                    </a:lnTo>
                    <a:lnTo>
                      <a:pt x="566" y="2722"/>
                    </a:lnTo>
                    <a:lnTo>
                      <a:pt x="568" y="2712"/>
                    </a:lnTo>
                    <a:lnTo>
                      <a:pt x="572" y="2699"/>
                    </a:lnTo>
                    <a:lnTo>
                      <a:pt x="576" y="2686"/>
                    </a:lnTo>
                    <a:lnTo>
                      <a:pt x="586" y="2659"/>
                    </a:lnTo>
                    <a:lnTo>
                      <a:pt x="599" y="2629"/>
                    </a:lnTo>
                    <a:lnTo>
                      <a:pt x="615" y="2601"/>
                    </a:lnTo>
                    <a:lnTo>
                      <a:pt x="630" y="2574"/>
                    </a:lnTo>
                    <a:lnTo>
                      <a:pt x="646" y="2549"/>
                    </a:lnTo>
                    <a:lnTo>
                      <a:pt x="661" y="2531"/>
                    </a:lnTo>
                    <a:lnTo>
                      <a:pt x="667" y="2532"/>
                    </a:lnTo>
                    <a:lnTo>
                      <a:pt x="673" y="2534"/>
                    </a:lnTo>
                    <a:lnTo>
                      <a:pt x="680" y="2537"/>
                    </a:lnTo>
                    <a:lnTo>
                      <a:pt x="686" y="2541"/>
                    </a:lnTo>
                    <a:lnTo>
                      <a:pt x="700" y="2553"/>
                    </a:lnTo>
                    <a:lnTo>
                      <a:pt x="714" y="2565"/>
                    </a:lnTo>
                    <a:lnTo>
                      <a:pt x="723" y="2571"/>
                    </a:lnTo>
                    <a:lnTo>
                      <a:pt x="731" y="2578"/>
                    </a:lnTo>
                    <a:lnTo>
                      <a:pt x="739" y="2584"/>
                    </a:lnTo>
                    <a:lnTo>
                      <a:pt x="748" y="2589"/>
                    </a:lnTo>
                    <a:lnTo>
                      <a:pt x="757" y="2593"/>
                    </a:lnTo>
                    <a:lnTo>
                      <a:pt x="767" y="2597"/>
                    </a:lnTo>
                    <a:lnTo>
                      <a:pt x="777" y="2600"/>
                    </a:lnTo>
                    <a:lnTo>
                      <a:pt x="788" y="2600"/>
                    </a:lnTo>
                    <a:lnTo>
                      <a:pt x="711" y="2505"/>
                    </a:lnTo>
                    <a:lnTo>
                      <a:pt x="515" y="2499"/>
                    </a:lnTo>
                    <a:lnTo>
                      <a:pt x="547" y="2416"/>
                    </a:lnTo>
                    <a:lnTo>
                      <a:pt x="568" y="2416"/>
                    </a:lnTo>
                    <a:lnTo>
                      <a:pt x="589" y="2415"/>
                    </a:lnTo>
                    <a:lnTo>
                      <a:pt x="609" y="2414"/>
                    </a:lnTo>
                    <a:lnTo>
                      <a:pt x="629" y="2412"/>
                    </a:lnTo>
                    <a:lnTo>
                      <a:pt x="647" y="2409"/>
                    </a:lnTo>
                    <a:lnTo>
                      <a:pt x="666" y="2406"/>
                    </a:lnTo>
                    <a:lnTo>
                      <a:pt x="683" y="2401"/>
                    </a:lnTo>
                    <a:lnTo>
                      <a:pt x="698" y="2394"/>
                    </a:lnTo>
                    <a:lnTo>
                      <a:pt x="712" y="2387"/>
                    </a:lnTo>
                    <a:lnTo>
                      <a:pt x="726" y="2379"/>
                    </a:lnTo>
                    <a:lnTo>
                      <a:pt x="732" y="2374"/>
                    </a:lnTo>
                    <a:lnTo>
                      <a:pt x="737" y="2369"/>
                    </a:lnTo>
                    <a:lnTo>
                      <a:pt x="743" y="2364"/>
                    </a:lnTo>
                    <a:lnTo>
                      <a:pt x="747" y="2358"/>
                    </a:lnTo>
                    <a:lnTo>
                      <a:pt x="752" y="2351"/>
                    </a:lnTo>
                    <a:lnTo>
                      <a:pt x="755" y="2345"/>
                    </a:lnTo>
                    <a:lnTo>
                      <a:pt x="759" y="2338"/>
                    </a:lnTo>
                    <a:lnTo>
                      <a:pt x="761" y="2330"/>
                    </a:lnTo>
                    <a:lnTo>
                      <a:pt x="765" y="2323"/>
                    </a:lnTo>
                    <a:lnTo>
                      <a:pt x="767" y="2315"/>
                    </a:lnTo>
                    <a:lnTo>
                      <a:pt x="768" y="2306"/>
                    </a:lnTo>
                    <a:lnTo>
                      <a:pt x="769" y="2297"/>
                    </a:lnTo>
                    <a:lnTo>
                      <a:pt x="757" y="2298"/>
                    </a:lnTo>
                    <a:lnTo>
                      <a:pt x="748" y="2300"/>
                    </a:lnTo>
                    <a:lnTo>
                      <a:pt x="737" y="2303"/>
                    </a:lnTo>
                    <a:lnTo>
                      <a:pt x="729" y="2306"/>
                    </a:lnTo>
                    <a:lnTo>
                      <a:pt x="712" y="2315"/>
                    </a:lnTo>
                    <a:lnTo>
                      <a:pt x="698" y="2323"/>
                    </a:lnTo>
                    <a:lnTo>
                      <a:pt x="674" y="2342"/>
                    </a:lnTo>
                    <a:lnTo>
                      <a:pt x="655" y="2358"/>
                    </a:lnTo>
                    <a:lnTo>
                      <a:pt x="651" y="2361"/>
                    </a:lnTo>
                    <a:lnTo>
                      <a:pt x="647" y="2363"/>
                    </a:lnTo>
                    <a:lnTo>
                      <a:pt x="643" y="2364"/>
                    </a:lnTo>
                    <a:lnTo>
                      <a:pt x="639" y="2365"/>
                    </a:lnTo>
                    <a:lnTo>
                      <a:pt x="636" y="2365"/>
                    </a:lnTo>
                    <a:lnTo>
                      <a:pt x="631" y="2364"/>
                    </a:lnTo>
                    <a:lnTo>
                      <a:pt x="627" y="2363"/>
                    </a:lnTo>
                    <a:lnTo>
                      <a:pt x="623" y="2360"/>
                    </a:lnTo>
                    <a:lnTo>
                      <a:pt x="620" y="2355"/>
                    </a:lnTo>
                    <a:lnTo>
                      <a:pt x="615" y="2350"/>
                    </a:lnTo>
                    <a:lnTo>
                      <a:pt x="610" y="2344"/>
                    </a:lnTo>
                    <a:lnTo>
                      <a:pt x="606" y="2337"/>
                    </a:lnTo>
                    <a:lnTo>
                      <a:pt x="596" y="2317"/>
                    </a:lnTo>
                    <a:lnTo>
                      <a:pt x="585" y="2290"/>
                    </a:lnTo>
                    <a:lnTo>
                      <a:pt x="582" y="2284"/>
                    </a:lnTo>
                    <a:lnTo>
                      <a:pt x="579" y="2280"/>
                    </a:lnTo>
                    <a:lnTo>
                      <a:pt x="576" y="2278"/>
                    </a:lnTo>
                    <a:lnTo>
                      <a:pt x="573" y="2276"/>
                    </a:lnTo>
                    <a:lnTo>
                      <a:pt x="569" y="2276"/>
                    </a:lnTo>
                    <a:lnTo>
                      <a:pt x="566" y="2278"/>
                    </a:lnTo>
                    <a:lnTo>
                      <a:pt x="563" y="2280"/>
                    </a:lnTo>
                    <a:lnTo>
                      <a:pt x="560" y="2283"/>
                    </a:lnTo>
                    <a:lnTo>
                      <a:pt x="545" y="2303"/>
                    </a:lnTo>
                    <a:lnTo>
                      <a:pt x="527" y="2330"/>
                    </a:lnTo>
                    <a:lnTo>
                      <a:pt x="517" y="2345"/>
                    </a:lnTo>
                    <a:lnTo>
                      <a:pt x="505" y="2359"/>
                    </a:lnTo>
                    <a:lnTo>
                      <a:pt x="499" y="2365"/>
                    </a:lnTo>
                    <a:lnTo>
                      <a:pt x="493" y="2371"/>
                    </a:lnTo>
                    <a:lnTo>
                      <a:pt x="487" y="2376"/>
                    </a:lnTo>
                    <a:lnTo>
                      <a:pt x="479" y="2382"/>
                    </a:lnTo>
                    <a:lnTo>
                      <a:pt x="472" y="2386"/>
                    </a:lnTo>
                    <a:lnTo>
                      <a:pt x="464" y="2389"/>
                    </a:lnTo>
                    <a:lnTo>
                      <a:pt x="455" y="2391"/>
                    </a:lnTo>
                    <a:lnTo>
                      <a:pt x="447" y="2392"/>
                    </a:lnTo>
                    <a:lnTo>
                      <a:pt x="437" y="2393"/>
                    </a:lnTo>
                    <a:lnTo>
                      <a:pt x="428" y="2391"/>
                    </a:lnTo>
                    <a:lnTo>
                      <a:pt x="418" y="2389"/>
                    </a:lnTo>
                    <a:lnTo>
                      <a:pt x="408" y="2385"/>
                    </a:lnTo>
                    <a:lnTo>
                      <a:pt x="415" y="2354"/>
                    </a:lnTo>
                    <a:lnTo>
                      <a:pt x="419" y="2333"/>
                    </a:lnTo>
                    <a:lnTo>
                      <a:pt x="420" y="2324"/>
                    </a:lnTo>
                    <a:lnTo>
                      <a:pt x="420" y="2317"/>
                    </a:lnTo>
                    <a:lnTo>
                      <a:pt x="419" y="2308"/>
                    </a:lnTo>
                    <a:lnTo>
                      <a:pt x="418" y="2301"/>
                    </a:lnTo>
                    <a:lnTo>
                      <a:pt x="412" y="2284"/>
                    </a:lnTo>
                    <a:lnTo>
                      <a:pt x="404" y="2262"/>
                    </a:lnTo>
                    <a:lnTo>
                      <a:pt x="391" y="2232"/>
                    </a:lnTo>
                    <a:lnTo>
                      <a:pt x="376" y="2189"/>
                    </a:lnTo>
                    <a:lnTo>
                      <a:pt x="370" y="2173"/>
                    </a:lnTo>
                    <a:lnTo>
                      <a:pt x="366" y="2157"/>
                    </a:lnTo>
                    <a:lnTo>
                      <a:pt x="363" y="2143"/>
                    </a:lnTo>
                    <a:lnTo>
                      <a:pt x="360" y="2128"/>
                    </a:lnTo>
                    <a:lnTo>
                      <a:pt x="359" y="2114"/>
                    </a:lnTo>
                    <a:lnTo>
                      <a:pt x="358" y="2101"/>
                    </a:lnTo>
                    <a:lnTo>
                      <a:pt x="359" y="2088"/>
                    </a:lnTo>
                    <a:lnTo>
                      <a:pt x="361" y="2075"/>
                    </a:lnTo>
                    <a:lnTo>
                      <a:pt x="363" y="2063"/>
                    </a:lnTo>
                    <a:lnTo>
                      <a:pt x="367" y="2050"/>
                    </a:lnTo>
                    <a:lnTo>
                      <a:pt x="373" y="2039"/>
                    </a:lnTo>
                    <a:lnTo>
                      <a:pt x="380" y="2027"/>
                    </a:lnTo>
                    <a:lnTo>
                      <a:pt x="388" y="2016"/>
                    </a:lnTo>
                    <a:lnTo>
                      <a:pt x="397" y="2003"/>
                    </a:lnTo>
                    <a:lnTo>
                      <a:pt x="408" y="1992"/>
                    </a:lnTo>
                    <a:lnTo>
                      <a:pt x="420" y="1980"/>
                    </a:lnTo>
                    <a:lnTo>
                      <a:pt x="429" y="1988"/>
                    </a:lnTo>
                    <a:lnTo>
                      <a:pt x="439" y="2000"/>
                    </a:lnTo>
                    <a:lnTo>
                      <a:pt x="451" y="2014"/>
                    </a:lnTo>
                    <a:lnTo>
                      <a:pt x="465" y="2027"/>
                    </a:lnTo>
                    <a:lnTo>
                      <a:pt x="479" y="2042"/>
                    </a:lnTo>
                    <a:lnTo>
                      <a:pt x="495" y="2054"/>
                    </a:lnTo>
                    <a:lnTo>
                      <a:pt x="503" y="2061"/>
                    </a:lnTo>
                    <a:lnTo>
                      <a:pt x="512" y="2066"/>
                    </a:lnTo>
                    <a:lnTo>
                      <a:pt x="520" y="2071"/>
                    </a:lnTo>
                    <a:lnTo>
                      <a:pt x="527" y="2075"/>
                    </a:lnTo>
                    <a:lnTo>
                      <a:pt x="711" y="2049"/>
                    </a:lnTo>
                    <a:lnTo>
                      <a:pt x="704" y="2045"/>
                    </a:lnTo>
                    <a:lnTo>
                      <a:pt x="696" y="2042"/>
                    </a:lnTo>
                    <a:lnTo>
                      <a:pt x="687" y="2039"/>
                    </a:lnTo>
                    <a:lnTo>
                      <a:pt x="677" y="2036"/>
                    </a:lnTo>
                    <a:lnTo>
                      <a:pt x="659" y="2031"/>
                    </a:lnTo>
                    <a:lnTo>
                      <a:pt x="638" y="2028"/>
                    </a:lnTo>
                    <a:lnTo>
                      <a:pt x="616" y="2025"/>
                    </a:lnTo>
                    <a:lnTo>
                      <a:pt x="594" y="2022"/>
                    </a:lnTo>
                    <a:lnTo>
                      <a:pt x="573" y="2018"/>
                    </a:lnTo>
                    <a:lnTo>
                      <a:pt x="554" y="2011"/>
                    </a:lnTo>
                    <a:lnTo>
                      <a:pt x="544" y="2000"/>
                    </a:lnTo>
                    <a:lnTo>
                      <a:pt x="536" y="1989"/>
                    </a:lnTo>
                    <a:lnTo>
                      <a:pt x="525" y="1979"/>
                    </a:lnTo>
                    <a:lnTo>
                      <a:pt x="516" y="1969"/>
                    </a:lnTo>
                    <a:lnTo>
                      <a:pt x="496" y="1951"/>
                    </a:lnTo>
                    <a:lnTo>
                      <a:pt x="476" y="1932"/>
                    </a:lnTo>
                    <a:lnTo>
                      <a:pt x="468" y="1922"/>
                    </a:lnTo>
                    <a:lnTo>
                      <a:pt x="459" y="1911"/>
                    </a:lnTo>
                    <a:lnTo>
                      <a:pt x="452" y="1900"/>
                    </a:lnTo>
                    <a:lnTo>
                      <a:pt x="446" y="1888"/>
                    </a:lnTo>
                    <a:lnTo>
                      <a:pt x="440" y="1875"/>
                    </a:lnTo>
                    <a:lnTo>
                      <a:pt x="436" y="1860"/>
                    </a:lnTo>
                    <a:lnTo>
                      <a:pt x="434" y="1845"/>
                    </a:lnTo>
                    <a:lnTo>
                      <a:pt x="433" y="1828"/>
                    </a:lnTo>
                    <a:lnTo>
                      <a:pt x="433" y="1818"/>
                    </a:lnTo>
                    <a:lnTo>
                      <a:pt x="434" y="1810"/>
                    </a:lnTo>
                    <a:lnTo>
                      <a:pt x="436" y="1803"/>
                    </a:lnTo>
                    <a:lnTo>
                      <a:pt x="438" y="1797"/>
                    </a:lnTo>
                    <a:lnTo>
                      <a:pt x="441" y="1792"/>
                    </a:lnTo>
                    <a:lnTo>
                      <a:pt x="445" y="1789"/>
                    </a:lnTo>
                    <a:lnTo>
                      <a:pt x="449" y="1786"/>
                    </a:lnTo>
                    <a:lnTo>
                      <a:pt x="454" y="1784"/>
                    </a:lnTo>
                    <a:lnTo>
                      <a:pt x="464" y="1782"/>
                    </a:lnTo>
                    <a:lnTo>
                      <a:pt x="476" y="1780"/>
                    </a:lnTo>
                    <a:lnTo>
                      <a:pt x="489" y="1780"/>
                    </a:lnTo>
                    <a:lnTo>
                      <a:pt x="502" y="1778"/>
                    </a:lnTo>
                    <a:lnTo>
                      <a:pt x="512" y="1777"/>
                    </a:lnTo>
                    <a:lnTo>
                      <a:pt x="518" y="1775"/>
                    </a:lnTo>
                    <a:lnTo>
                      <a:pt x="523" y="1774"/>
                    </a:lnTo>
                    <a:lnTo>
                      <a:pt x="526" y="1772"/>
                    </a:lnTo>
                    <a:lnTo>
                      <a:pt x="529" y="1770"/>
                    </a:lnTo>
                    <a:lnTo>
                      <a:pt x="530" y="1768"/>
                    </a:lnTo>
                    <a:lnTo>
                      <a:pt x="529" y="1765"/>
                    </a:lnTo>
                    <a:lnTo>
                      <a:pt x="527" y="1762"/>
                    </a:lnTo>
                    <a:lnTo>
                      <a:pt x="511" y="1744"/>
                    </a:lnTo>
                    <a:lnTo>
                      <a:pt x="486" y="1721"/>
                    </a:lnTo>
                    <a:lnTo>
                      <a:pt x="471" y="1706"/>
                    </a:lnTo>
                    <a:lnTo>
                      <a:pt x="456" y="1689"/>
                    </a:lnTo>
                    <a:lnTo>
                      <a:pt x="450" y="1681"/>
                    </a:lnTo>
                    <a:lnTo>
                      <a:pt x="443" y="1672"/>
                    </a:lnTo>
                    <a:lnTo>
                      <a:pt x="437" y="1661"/>
                    </a:lnTo>
                    <a:lnTo>
                      <a:pt x="431" y="1652"/>
                    </a:lnTo>
                    <a:lnTo>
                      <a:pt x="427" y="1640"/>
                    </a:lnTo>
                    <a:lnTo>
                      <a:pt x="423" y="1629"/>
                    </a:lnTo>
                    <a:lnTo>
                      <a:pt x="419" y="1617"/>
                    </a:lnTo>
                    <a:lnTo>
                      <a:pt x="417" y="1605"/>
                    </a:lnTo>
                    <a:lnTo>
                      <a:pt x="416" y="1592"/>
                    </a:lnTo>
                    <a:lnTo>
                      <a:pt x="416" y="1578"/>
                    </a:lnTo>
                    <a:lnTo>
                      <a:pt x="417" y="1565"/>
                    </a:lnTo>
                    <a:lnTo>
                      <a:pt x="420" y="1550"/>
                    </a:lnTo>
                    <a:lnTo>
                      <a:pt x="423" y="1544"/>
                    </a:lnTo>
                    <a:lnTo>
                      <a:pt x="426" y="1538"/>
                    </a:lnTo>
                    <a:lnTo>
                      <a:pt x="428" y="1534"/>
                    </a:lnTo>
                    <a:lnTo>
                      <a:pt x="431" y="1531"/>
                    </a:lnTo>
                    <a:lnTo>
                      <a:pt x="436" y="1527"/>
                    </a:lnTo>
                    <a:lnTo>
                      <a:pt x="443" y="1523"/>
                    </a:lnTo>
                    <a:lnTo>
                      <a:pt x="449" y="1519"/>
                    </a:lnTo>
                    <a:lnTo>
                      <a:pt x="454" y="1512"/>
                    </a:lnTo>
                    <a:lnTo>
                      <a:pt x="457" y="1508"/>
                    </a:lnTo>
                    <a:lnTo>
                      <a:pt x="459" y="1502"/>
                    </a:lnTo>
                    <a:lnTo>
                      <a:pt x="462" y="1495"/>
                    </a:lnTo>
                    <a:lnTo>
                      <a:pt x="465" y="1486"/>
                    </a:lnTo>
                    <a:lnTo>
                      <a:pt x="535" y="1473"/>
                    </a:lnTo>
                    <a:lnTo>
                      <a:pt x="533" y="1481"/>
                    </a:lnTo>
                    <a:lnTo>
                      <a:pt x="531" y="1489"/>
                    </a:lnTo>
                    <a:lnTo>
                      <a:pt x="530" y="1498"/>
                    </a:lnTo>
                    <a:lnTo>
                      <a:pt x="530" y="1507"/>
                    </a:lnTo>
                    <a:lnTo>
                      <a:pt x="531" y="1516"/>
                    </a:lnTo>
                    <a:lnTo>
                      <a:pt x="532" y="1526"/>
                    </a:lnTo>
                    <a:lnTo>
                      <a:pt x="534" y="1535"/>
                    </a:lnTo>
                    <a:lnTo>
                      <a:pt x="536" y="1546"/>
                    </a:lnTo>
                    <a:lnTo>
                      <a:pt x="539" y="1556"/>
                    </a:lnTo>
                    <a:lnTo>
                      <a:pt x="543" y="1567"/>
                    </a:lnTo>
                    <a:lnTo>
                      <a:pt x="548" y="1577"/>
                    </a:lnTo>
                    <a:lnTo>
                      <a:pt x="554" y="1589"/>
                    </a:lnTo>
                    <a:lnTo>
                      <a:pt x="560" y="1599"/>
                    </a:lnTo>
                    <a:lnTo>
                      <a:pt x="567" y="1611"/>
                    </a:lnTo>
                    <a:lnTo>
                      <a:pt x="576" y="1621"/>
                    </a:lnTo>
                    <a:lnTo>
                      <a:pt x="585" y="1632"/>
                    </a:lnTo>
                    <a:lnTo>
                      <a:pt x="597" y="1624"/>
                    </a:lnTo>
                    <a:lnTo>
                      <a:pt x="607" y="1617"/>
                    </a:lnTo>
                    <a:lnTo>
                      <a:pt x="616" y="1610"/>
                    </a:lnTo>
                    <a:lnTo>
                      <a:pt x="623" y="1603"/>
                    </a:lnTo>
                    <a:lnTo>
                      <a:pt x="629" y="1597"/>
                    </a:lnTo>
                    <a:lnTo>
                      <a:pt x="634" y="1591"/>
                    </a:lnTo>
                    <a:lnTo>
                      <a:pt x="638" y="1585"/>
                    </a:lnTo>
                    <a:lnTo>
                      <a:pt x="641" y="1578"/>
                    </a:lnTo>
                    <a:lnTo>
                      <a:pt x="643" y="1573"/>
                    </a:lnTo>
                    <a:lnTo>
                      <a:pt x="644" y="1568"/>
                    </a:lnTo>
                    <a:lnTo>
                      <a:pt x="644" y="1563"/>
                    </a:lnTo>
                    <a:lnTo>
                      <a:pt x="643" y="1557"/>
                    </a:lnTo>
                    <a:lnTo>
                      <a:pt x="640" y="1547"/>
                    </a:lnTo>
                    <a:lnTo>
                      <a:pt x="634" y="1537"/>
                    </a:lnTo>
                    <a:lnTo>
                      <a:pt x="620" y="1519"/>
                    </a:lnTo>
                    <a:lnTo>
                      <a:pt x="604" y="1501"/>
                    </a:lnTo>
                    <a:lnTo>
                      <a:pt x="597" y="1491"/>
                    </a:lnTo>
                    <a:lnTo>
                      <a:pt x="590" y="1482"/>
                    </a:lnTo>
                    <a:lnTo>
                      <a:pt x="588" y="1477"/>
                    </a:lnTo>
                    <a:lnTo>
                      <a:pt x="586" y="1471"/>
                    </a:lnTo>
                    <a:lnTo>
                      <a:pt x="585" y="1466"/>
                    </a:lnTo>
                    <a:lnTo>
                      <a:pt x="585" y="1461"/>
                    </a:lnTo>
                    <a:lnTo>
                      <a:pt x="584" y="1456"/>
                    </a:lnTo>
                    <a:lnTo>
                      <a:pt x="585" y="1450"/>
                    </a:lnTo>
                    <a:lnTo>
                      <a:pt x="587" y="1445"/>
                    </a:lnTo>
                    <a:lnTo>
                      <a:pt x="590" y="1440"/>
                    </a:lnTo>
                    <a:lnTo>
                      <a:pt x="598" y="1430"/>
                    </a:lnTo>
                    <a:lnTo>
                      <a:pt x="607" y="1422"/>
                    </a:lnTo>
                    <a:lnTo>
                      <a:pt x="617" y="1414"/>
                    </a:lnTo>
                    <a:lnTo>
                      <a:pt x="624" y="1406"/>
                    </a:lnTo>
                    <a:lnTo>
                      <a:pt x="627" y="1402"/>
                    </a:lnTo>
                    <a:lnTo>
                      <a:pt x="629" y="1399"/>
                    </a:lnTo>
                    <a:lnTo>
                      <a:pt x="629" y="1395"/>
                    </a:lnTo>
                    <a:lnTo>
                      <a:pt x="629" y="1392"/>
                    </a:lnTo>
                    <a:lnTo>
                      <a:pt x="641" y="1396"/>
                    </a:lnTo>
                    <a:lnTo>
                      <a:pt x="650" y="1401"/>
                    </a:lnTo>
                    <a:lnTo>
                      <a:pt x="658" y="1408"/>
                    </a:lnTo>
                    <a:lnTo>
                      <a:pt x="665" y="1416"/>
                    </a:lnTo>
                    <a:lnTo>
                      <a:pt x="677" y="1433"/>
                    </a:lnTo>
                    <a:lnTo>
                      <a:pt x="688" y="1451"/>
                    </a:lnTo>
                    <a:lnTo>
                      <a:pt x="693" y="1460"/>
                    </a:lnTo>
                    <a:lnTo>
                      <a:pt x="700" y="1469"/>
                    </a:lnTo>
                    <a:lnTo>
                      <a:pt x="706" y="1478"/>
                    </a:lnTo>
                    <a:lnTo>
                      <a:pt x="713" y="1485"/>
                    </a:lnTo>
                    <a:lnTo>
                      <a:pt x="722" y="1492"/>
                    </a:lnTo>
                    <a:lnTo>
                      <a:pt x="731" y="1498"/>
                    </a:lnTo>
                    <a:lnTo>
                      <a:pt x="743" y="1503"/>
                    </a:lnTo>
                    <a:lnTo>
                      <a:pt x="756" y="1506"/>
                    </a:lnTo>
                    <a:lnTo>
                      <a:pt x="762" y="1501"/>
                    </a:lnTo>
                    <a:lnTo>
                      <a:pt x="767" y="1494"/>
                    </a:lnTo>
                    <a:lnTo>
                      <a:pt x="771" y="1488"/>
                    </a:lnTo>
                    <a:lnTo>
                      <a:pt x="774" y="1482"/>
                    </a:lnTo>
                    <a:lnTo>
                      <a:pt x="777" y="1468"/>
                    </a:lnTo>
                    <a:lnTo>
                      <a:pt x="779" y="1455"/>
                    </a:lnTo>
                    <a:lnTo>
                      <a:pt x="779" y="1448"/>
                    </a:lnTo>
                    <a:lnTo>
                      <a:pt x="781" y="1443"/>
                    </a:lnTo>
                    <a:lnTo>
                      <a:pt x="782" y="1437"/>
                    </a:lnTo>
                    <a:lnTo>
                      <a:pt x="786" y="1433"/>
                    </a:lnTo>
                    <a:lnTo>
                      <a:pt x="789" y="1428"/>
                    </a:lnTo>
                    <a:lnTo>
                      <a:pt x="793" y="1426"/>
                    </a:lnTo>
                    <a:lnTo>
                      <a:pt x="799" y="1424"/>
                    </a:lnTo>
                    <a:lnTo>
                      <a:pt x="807" y="1423"/>
                    </a:lnTo>
                    <a:lnTo>
                      <a:pt x="812" y="1424"/>
                    </a:lnTo>
                    <a:lnTo>
                      <a:pt x="819" y="1426"/>
                    </a:lnTo>
                    <a:lnTo>
                      <a:pt x="829" y="1429"/>
                    </a:lnTo>
                    <a:lnTo>
                      <a:pt x="838" y="1434"/>
                    </a:lnTo>
                    <a:lnTo>
                      <a:pt x="862" y="1444"/>
                    </a:lnTo>
                    <a:lnTo>
                      <a:pt x="887" y="1458"/>
                    </a:lnTo>
                    <a:lnTo>
                      <a:pt x="914" y="1471"/>
                    </a:lnTo>
                    <a:lnTo>
                      <a:pt x="938" y="1485"/>
                    </a:lnTo>
                    <a:lnTo>
                      <a:pt x="960" y="1497"/>
                    </a:lnTo>
                    <a:lnTo>
                      <a:pt x="978" y="1506"/>
                    </a:lnTo>
                    <a:lnTo>
                      <a:pt x="973" y="1499"/>
                    </a:lnTo>
                    <a:lnTo>
                      <a:pt x="968" y="1491"/>
                    </a:lnTo>
                    <a:lnTo>
                      <a:pt x="961" y="1483"/>
                    </a:lnTo>
                    <a:lnTo>
                      <a:pt x="951" y="1472"/>
                    </a:lnTo>
                    <a:lnTo>
                      <a:pt x="929" y="1451"/>
                    </a:lnTo>
                    <a:lnTo>
                      <a:pt x="904" y="1429"/>
                    </a:lnTo>
                    <a:lnTo>
                      <a:pt x="880" y="1407"/>
                    </a:lnTo>
                    <a:lnTo>
                      <a:pt x="858" y="1386"/>
                    </a:lnTo>
                    <a:lnTo>
                      <a:pt x="848" y="1377"/>
                    </a:lnTo>
                    <a:lnTo>
                      <a:pt x="841" y="1368"/>
                    </a:lnTo>
                    <a:lnTo>
                      <a:pt x="835" y="1360"/>
                    </a:lnTo>
                    <a:lnTo>
                      <a:pt x="832" y="1354"/>
                    </a:lnTo>
                    <a:lnTo>
                      <a:pt x="840" y="1353"/>
                    </a:lnTo>
                    <a:lnTo>
                      <a:pt x="848" y="1353"/>
                    </a:lnTo>
                    <a:lnTo>
                      <a:pt x="857" y="1354"/>
                    </a:lnTo>
                    <a:lnTo>
                      <a:pt x="865" y="1355"/>
                    </a:lnTo>
                    <a:lnTo>
                      <a:pt x="882" y="1360"/>
                    </a:lnTo>
                    <a:lnTo>
                      <a:pt x="900" y="1368"/>
                    </a:lnTo>
                    <a:lnTo>
                      <a:pt x="917" y="1376"/>
                    </a:lnTo>
                    <a:lnTo>
                      <a:pt x="935" y="1386"/>
                    </a:lnTo>
                    <a:lnTo>
                      <a:pt x="951" y="1398"/>
                    </a:lnTo>
                    <a:lnTo>
                      <a:pt x="969" y="1411"/>
                    </a:lnTo>
                    <a:lnTo>
                      <a:pt x="1005" y="1436"/>
                    </a:lnTo>
                    <a:lnTo>
                      <a:pt x="1042" y="1459"/>
                    </a:lnTo>
                    <a:lnTo>
                      <a:pt x="1060" y="1468"/>
                    </a:lnTo>
                    <a:lnTo>
                      <a:pt x="1079" y="1477"/>
                    </a:lnTo>
                    <a:lnTo>
                      <a:pt x="1089" y="1480"/>
                    </a:lnTo>
                    <a:lnTo>
                      <a:pt x="1098" y="1483"/>
                    </a:lnTo>
                    <a:lnTo>
                      <a:pt x="1107" y="1485"/>
                    </a:lnTo>
                    <a:lnTo>
                      <a:pt x="1117" y="1486"/>
                    </a:lnTo>
                    <a:lnTo>
                      <a:pt x="1094" y="1473"/>
                    </a:lnTo>
                    <a:lnTo>
                      <a:pt x="1074" y="1462"/>
                    </a:lnTo>
                    <a:lnTo>
                      <a:pt x="1058" y="1449"/>
                    </a:lnTo>
                    <a:lnTo>
                      <a:pt x="1045" y="1438"/>
                    </a:lnTo>
                    <a:lnTo>
                      <a:pt x="1034" y="1427"/>
                    </a:lnTo>
                    <a:lnTo>
                      <a:pt x="1026" y="1416"/>
                    </a:lnTo>
                    <a:lnTo>
                      <a:pt x="1019" y="1405"/>
                    </a:lnTo>
                    <a:lnTo>
                      <a:pt x="1014" y="1394"/>
                    </a:lnTo>
                    <a:lnTo>
                      <a:pt x="1007" y="1372"/>
                    </a:lnTo>
                    <a:lnTo>
                      <a:pt x="1002" y="1349"/>
                    </a:lnTo>
                    <a:lnTo>
                      <a:pt x="998" y="1336"/>
                    </a:lnTo>
                    <a:lnTo>
                      <a:pt x="994" y="1323"/>
                    </a:lnTo>
                    <a:lnTo>
                      <a:pt x="990" y="1311"/>
                    </a:lnTo>
                    <a:lnTo>
                      <a:pt x="984" y="1296"/>
                    </a:lnTo>
                    <a:lnTo>
                      <a:pt x="978" y="1289"/>
                    </a:lnTo>
                    <a:lnTo>
                      <a:pt x="972" y="1283"/>
                    </a:lnTo>
                    <a:lnTo>
                      <a:pt x="965" y="1276"/>
                    </a:lnTo>
                    <a:lnTo>
                      <a:pt x="958" y="1270"/>
                    </a:lnTo>
                    <a:lnTo>
                      <a:pt x="942" y="1258"/>
                    </a:lnTo>
                    <a:lnTo>
                      <a:pt x="925" y="1249"/>
                    </a:lnTo>
                    <a:lnTo>
                      <a:pt x="889" y="1230"/>
                    </a:lnTo>
                    <a:lnTo>
                      <a:pt x="855" y="1211"/>
                    </a:lnTo>
                    <a:lnTo>
                      <a:pt x="838" y="1201"/>
                    </a:lnTo>
                    <a:lnTo>
                      <a:pt x="823" y="1189"/>
                    </a:lnTo>
                    <a:lnTo>
                      <a:pt x="817" y="1182"/>
                    </a:lnTo>
                    <a:lnTo>
                      <a:pt x="811" y="1176"/>
                    </a:lnTo>
                    <a:lnTo>
                      <a:pt x="804" y="1168"/>
                    </a:lnTo>
                    <a:lnTo>
                      <a:pt x="799" y="1160"/>
                    </a:lnTo>
                    <a:lnTo>
                      <a:pt x="795" y="1151"/>
                    </a:lnTo>
                    <a:lnTo>
                      <a:pt x="791" y="1142"/>
                    </a:lnTo>
                    <a:lnTo>
                      <a:pt x="789" y="1132"/>
                    </a:lnTo>
                    <a:lnTo>
                      <a:pt x="787" y="1121"/>
                    </a:lnTo>
                    <a:lnTo>
                      <a:pt x="786" y="1110"/>
                    </a:lnTo>
                    <a:lnTo>
                      <a:pt x="784" y="1097"/>
                    </a:lnTo>
                    <a:lnTo>
                      <a:pt x="786" y="1083"/>
                    </a:lnTo>
                    <a:lnTo>
                      <a:pt x="788" y="1069"/>
                    </a:lnTo>
                    <a:lnTo>
                      <a:pt x="797" y="1069"/>
                    </a:lnTo>
                    <a:lnTo>
                      <a:pt x="807" y="1069"/>
                    </a:lnTo>
                    <a:lnTo>
                      <a:pt x="814" y="1070"/>
                    </a:lnTo>
                    <a:lnTo>
                      <a:pt x="820" y="1072"/>
                    </a:lnTo>
                    <a:lnTo>
                      <a:pt x="833" y="1078"/>
                    </a:lnTo>
                    <a:lnTo>
                      <a:pt x="843" y="1085"/>
                    </a:lnTo>
                    <a:lnTo>
                      <a:pt x="856" y="1093"/>
                    </a:lnTo>
                    <a:lnTo>
                      <a:pt x="871" y="1100"/>
                    </a:lnTo>
                    <a:lnTo>
                      <a:pt x="879" y="1103"/>
                    </a:lnTo>
                    <a:lnTo>
                      <a:pt x="889" y="1105"/>
                    </a:lnTo>
                    <a:lnTo>
                      <a:pt x="901" y="1106"/>
                    </a:lnTo>
                    <a:lnTo>
                      <a:pt x="914" y="1106"/>
                    </a:lnTo>
                    <a:lnTo>
                      <a:pt x="912" y="1102"/>
                    </a:lnTo>
                    <a:lnTo>
                      <a:pt x="910" y="1097"/>
                    </a:lnTo>
                    <a:lnTo>
                      <a:pt x="910" y="1092"/>
                    </a:lnTo>
                    <a:lnTo>
                      <a:pt x="910" y="1086"/>
                    </a:lnTo>
                    <a:lnTo>
                      <a:pt x="911" y="1076"/>
                    </a:lnTo>
                    <a:lnTo>
                      <a:pt x="915" y="1064"/>
                    </a:lnTo>
                    <a:lnTo>
                      <a:pt x="924" y="1041"/>
                    </a:lnTo>
                    <a:lnTo>
                      <a:pt x="935" y="1017"/>
                    </a:lnTo>
                    <a:lnTo>
                      <a:pt x="940" y="1006"/>
                    </a:lnTo>
                    <a:lnTo>
                      <a:pt x="944" y="995"/>
                    </a:lnTo>
                    <a:lnTo>
                      <a:pt x="947" y="985"/>
                    </a:lnTo>
                    <a:lnTo>
                      <a:pt x="948" y="974"/>
                    </a:lnTo>
                    <a:lnTo>
                      <a:pt x="948" y="970"/>
                    </a:lnTo>
                    <a:lnTo>
                      <a:pt x="947" y="965"/>
                    </a:lnTo>
                    <a:lnTo>
                      <a:pt x="945" y="961"/>
                    </a:lnTo>
                    <a:lnTo>
                      <a:pt x="943" y="956"/>
                    </a:lnTo>
                    <a:lnTo>
                      <a:pt x="941" y="952"/>
                    </a:lnTo>
                    <a:lnTo>
                      <a:pt x="937" y="949"/>
                    </a:lnTo>
                    <a:lnTo>
                      <a:pt x="932" y="946"/>
                    </a:lnTo>
                    <a:lnTo>
                      <a:pt x="927" y="943"/>
                    </a:lnTo>
                    <a:lnTo>
                      <a:pt x="919" y="938"/>
                    </a:lnTo>
                    <a:lnTo>
                      <a:pt x="912" y="933"/>
                    </a:lnTo>
                    <a:lnTo>
                      <a:pt x="907" y="929"/>
                    </a:lnTo>
                    <a:lnTo>
                      <a:pt x="903" y="925"/>
                    </a:lnTo>
                    <a:lnTo>
                      <a:pt x="896" y="917"/>
                    </a:lnTo>
                    <a:lnTo>
                      <a:pt x="891" y="908"/>
                    </a:lnTo>
                    <a:lnTo>
                      <a:pt x="888" y="901"/>
                    </a:lnTo>
                    <a:lnTo>
                      <a:pt x="886" y="893"/>
                    </a:lnTo>
                    <a:lnTo>
                      <a:pt x="882" y="886"/>
                    </a:lnTo>
                    <a:lnTo>
                      <a:pt x="876" y="879"/>
                    </a:lnTo>
                    <a:lnTo>
                      <a:pt x="838" y="791"/>
                    </a:lnTo>
                    <a:lnTo>
                      <a:pt x="857" y="800"/>
                    </a:lnTo>
                    <a:lnTo>
                      <a:pt x="874" y="806"/>
                    </a:lnTo>
                    <a:lnTo>
                      <a:pt x="889" y="811"/>
                    </a:lnTo>
                    <a:lnTo>
                      <a:pt x="904" y="813"/>
                    </a:lnTo>
                    <a:lnTo>
                      <a:pt x="918" y="813"/>
                    </a:lnTo>
                    <a:lnTo>
                      <a:pt x="931" y="812"/>
                    </a:lnTo>
                    <a:lnTo>
                      <a:pt x="945" y="809"/>
                    </a:lnTo>
                    <a:lnTo>
                      <a:pt x="958" y="805"/>
                    </a:lnTo>
                    <a:lnTo>
                      <a:pt x="983" y="797"/>
                    </a:lnTo>
                    <a:lnTo>
                      <a:pt x="1010" y="788"/>
                    </a:lnTo>
                    <a:lnTo>
                      <a:pt x="1024" y="784"/>
                    </a:lnTo>
                    <a:lnTo>
                      <a:pt x="1039" y="781"/>
                    </a:lnTo>
                    <a:lnTo>
                      <a:pt x="1055" y="778"/>
                    </a:lnTo>
                    <a:lnTo>
                      <a:pt x="1072" y="778"/>
                    </a:lnTo>
                    <a:lnTo>
                      <a:pt x="1087" y="784"/>
                    </a:lnTo>
                    <a:lnTo>
                      <a:pt x="1100" y="790"/>
                    </a:lnTo>
                    <a:lnTo>
                      <a:pt x="1113" y="795"/>
                    </a:lnTo>
                    <a:lnTo>
                      <a:pt x="1125" y="799"/>
                    </a:lnTo>
                    <a:lnTo>
                      <a:pt x="1138" y="801"/>
                    </a:lnTo>
                    <a:lnTo>
                      <a:pt x="1150" y="804"/>
                    </a:lnTo>
                    <a:lnTo>
                      <a:pt x="1161" y="805"/>
                    </a:lnTo>
                    <a:lnTo>
                      <a:pt x="1172" y="806"/>
                    </a:lnTo>
                    <a:lnTo>
                      <a:pt x="1193" y="806"/>
                    </a:lnTo>
                    <a:lnTo>
                      <a:pt x="1211" y="804"/>
                    </a:lnTo>
                    <a:lnTo>
                      <a:pt x="1228" y="801"/>
                    </a:lnTo>
                    <a:lnTo>
                      <a:pt x="1243" y="797"/>
                    </a:lnTo>
                    <a:lnTo>
                      <a:pt x="1239" y="795"/>
                    </a:lnTo>
                    <a:lnTo>
                      <a:pt x="1235" y="793"/>
                    </a:lnTo>
                    <a:lnTo>
                      <a:pt x="1231" y="790"/>
                    </a:lnTo>
                    <a:lnTo>
                      <a:pt x="1228" y="787"/>
                    </a:lnTo>
                    <a:lnTo>
                      <a:pt x="1222" y="779"/>
                    </a:lnTo>
                    <a:lnTo>
                      <a:pt x="1216" y="772"/>
                    </a:lnTo>
                    <a:lnTo>
                      <a:pt x="1211" y="769"/>
                    </a:lnTo>
                    <a:lnTo>
                      <a:pt x="1206" y="766"/>
                    </a:lnTo>
                    <a:lnTo>
                      <a:pt x="1201" y="762"/>
                    </a:lnTo>
                    <a:lnTo>
                      <a:pt x="1195" y="761"/>
                    </a:lnTo>
                    <a:lnTo>
                      <a:pt x="1186" y="760"/>
                    </a:lnTo>
                    <a:lnTo>
                      <a:pt x="1177" y="761"/>
                    </a:lnTo>
                    <a:lnTo>
                      <a:pt x="1166" y="762"/>
                    </a:lnTo>
                    <a:lnTo>
                      <a:pt x="1155" y="766"/>
                    </a:lnTo>
                    <a:lnTo>
                      <a:pt x="1125" y="755"/>
                    </a:lnTo>
                    <a:lnTo>
                      <a:pt x="1103" y="746"/>
                    </a:lnTo>
                    <a:lnTo>
                      <a:pt x="1088" y="738"/>
                    </a:lnTo>
                    <a:lnTo>
                      <a:pt x="1078" y="731"/>
                    </a:lnTo>
                    <a:lnTo>
                      <a:pt x="1075" y="728"/>
                    </a:lnTo>
                    <a:lnTo>
                      <a:pt x="1073" y="725"/>
                    </a:lnTo>
                    <a:lnTo>
                      <a:pt x="1072" y="721"/>
                    </a:lnTo>
                    <a:lnTo>
                      <a:pt x="1071" y="719"/>
                    </a:lnTo>
                    <a:lnTo>
                      <a:pt x="1072" y="714"/>
                    </a:lnTo>
                    <a:lnTo>
                      <a:pt x="1075" y="710"/>
                    </a:lnTo>
                    <a:lnTo>
                      <a:pt x="1078" y="706"/>
                    </a:lnTo>
                    <a:lnTo>
                      <a:pt x="1081" y="703"/>
                    </a:lnTo>
                    <a:lnTo>
                      <a:pt x="1083" y="699"/>
                    </a:lnTo>
                    <a:lnTo>
                      <a:pt x="1085" y="696"/>
                    </a:lnTo>
                    <a:lnTo>
                      <a:pt x="1083" y="694"/>
                    </a:lnTo>
                    <a:lnTo>
                      <a:pt x="1081" y="693"/>
                    </a:lnTo>
                    <a:lnTo>
                      <a:pt x="1079" y="691"/>
                    </a:lnTo>
                    <a:lnTo>
                      <a:pt x="1075" y="690"/>
                    </a:lnTo>
                    <a:lnTo>
                      <a:pt x="1064" y="687"/>
                    </a:lnTo>
                    <a:lnTo>
                      <a:pt x="1047" y="683"/>
                    </a:lnTo>
                    <a:lnTo>
                      <a:pt x="1059" y="512"/>
                    </a:lnTo>
                    <a:lnTo>
                      <a:pt x="1061" y="512"/>
                    </a:lnTo>
                    <a:lnTo>
                      <a:pt x="1064" y="511"/>
                    </a:lnTo>
                    <a:lnTo>
                      <a:pt x="1067" y="512"/>
                    </a:lnTo>
                    <a:lnTo>
                      <a:pt x="1070" y="512"/>
                    </a:lnTo>
                    <a:lnTo>
                      <a:pt x="1077" y="515"/>
                    </a:lnTo>
                    <a:lnTo>
                      <a:pt x="1087" y="518"/>
                    </a:lnTo>
                    <a:lnTo>
                      <a:pt x="1108" y="526"/>
                    </a:lnTo>
                    <a:lnTo>
                      <a:pt x="1126" y="534"/>
                    </a:lnTo>
                    <a:lnTo>
                      <a:pt x="1135" y="535"/>
                    </a:lnTo>
                    <a:lnTo>
                      <a:pt x="1140" y="534"/>
                    </a:lnTo>
                    <a:lnTo>
                      <a:pt x="1142" y="533"/>
                    </a:lnTo>
                    <a:lnTo>
                      <a:pt x="1144" y="531"/>
                    </a:lnTo>
                    <a:lnTo>
                      <a:pt x="1144" y="527"/>
                    </a:lnTo>
                    <a:lnTo>
                      <a:pt x="1144" y="523"/>
                    </a:lnTo>
                    <a:lnTo>
                      <a:pt x="1143" y="519"/>
                    </a:lnTo>
                    <a:lnTo>
                      <a:pt x="1141" y="514"/>
                    </a:lnTo>
                    <a:lnTo>
                      <a:pt x="1138" y="506"/>
                    </a:lnTo>
                    <a:lnTo>
                      <a:pt x="1134" y="499"/>
                    </a:lnTo>
                    <a:lnTo>
                      <a:pt x="1121" y="479"/>
                    </a:lnTo>
                    <a:lnTo>
                      <a:pt x="1103" y="455"/>
                    </a:lnTo>
                    <a:lnTo>
                      <a:pt x="1110" y="449"/>
                    </a:lnTo>
                    <a:lnTo>
                      <a:pt x="1116" y="443"/>
                    </a:lnTo>
                    <a:lnTo>
                      <a:pt x="1123" y="437"/>
                    </a:lnTo>
                    <a:lnTo>
                      <a:pt x="1133" y="434"/>
                    </a:lnTo>
                    <a:lnTo>
                      <a:pt x="1142" y="432"/>
                    </a:lnTo>
                    <a:lnTo>
                      <a:pt x="1154" y="431"/>
                    </a:lnTo>
                    <a:lnTo>
                      <a:pt x="1166" y="433"/>
                    </a:lnTo>
                    <a:lnTo>
                      <a:pt x="1180" y="436"/>
                    </a:lnTo>
                    <a:lnTo>
                      <a:pt x="1179" y="431"/>
                    </a:lnTo>
                    <a:lnTo>
                      <a:pt x="1175" y="427"/>
                    </a:lnTo>
                    <a:lnTo>
                      <a:pt x="1169" y="422"/>
                    </a:lnTo>
                    <a:lnTo>
                      <a:pt x="1163" y="415"/>
                    </a:lnTo>
                    <a:lnTo>
                      <a:pt x="1146" y="404"/>
                    </a:lnTo>
                    <a:lnTo>
                      <a:pt x="1129" y="391"/>
                    </a:lnTo>
                    <a:lnTo>
                      <a:pt x="1120" y="384"/>
                    </a:lnTo>
                    <a:lnTo>
                      <a:pt x="1113" y="376"/>
                    </a:lnTo>
                    <a:lnTo>
                      <a:pt x="1107" y="369"/>
                    </a:lnTo>
                    <a:lnTo>
                      <a:pt x="1102" y="361"/>
                    </a:lnTo>
                    <a:lnTo>
                      <a:pt x="1101" y="357"/>
                    </a:lnTo>
                    <a:lnTo>
                      <a:pt x="1100" y="351"/>
                    </a:lnTo>
                    <a:lnTo>
                      <a:pt x="1100" y="347"/>
                    </a:lnTo>
                    <a:lnTo>
                      <a:pt x="1100" y="343"/>
                    </a:lnTo>
                    <a:lnTo>
                      <a:pt x="1101" y="338"/>
                    </a:lnTo>
                    <a:lnTo>
                      <a:pt x="1103" y="332"/>
                    </a:lnTo>
                    <a:lnTo>
                      <a:pt x="1107" y="327"/>
                    </a:lnTo>
                    <a:lnTo>
                      <a:pt x="1111" y="322"/>
                    </a:lnTo>
                    <a:lnTo>
                      <a:pt x="1114" y="311"/>
                    </a:lnTo>
                    <a:lnTo>
                      <a:pt x="1119" y="303"/>
                    </a:lnTo>
                    <a:lnTo>
                      <a:pt x="1124" y="296"/>
                    </a:lnTo>
                    <a:lnTo>
                      <a:pt x="1130" y="290"/>
                    </a:lnTo>
                    <a:lnTo>
                      <a:pt x="1142" y="282"/>
                    </a:lnTo>
                    <a:lnTo>
                      <a:pt x="1155" y="277"/>
                    </a:lnTo>
                    <a:lnTo>
                      <a:pt x="1161" y="274"/>
                    </a:lnTo>
                    <a:lnTo>
                      <a:pt x="1167" y="269"/>
                    </a:lnTo>
                    <a:lnTo>
                      <a:pt x="1173" y="265"/>
                    </a:lnTo>
                    <a:lnTo>
                      <a:pt x="1177" y="260"/>
                    </a:lnTo>
                    <a:lnTo>
                      <a:pt x="1181" y="253"/>
                    </a:lnTo>
                    <a:lnTo>
                      <a:pt x="1184" y="244"/>
                    </a:lnTo>
                    <a:lnTo>
                      <a:pt x="1185" y="234"/>
                    </a:lnTo>
                    <a:lnTo>
                      <a:pt x="1186" y="221"/>
                    </a:lnTo>
                    <a:lnTo>
                      <a:pt x="1185" y="212"/>
                    </a:lnTo>
                    <a:lnTo>
                      <a:pt x="1184" y="197"/>
                    </a:lnTo>
                    <a:lnTo>
                      <a:pt x="1183" y="180"/>
                    </a:lnTo>
                    <a:lnTo>
                      <a:pt x="1181" y="164"/>
                    </a:lnTo>
                    <a:lnTo>
                      <a:pt x="1181" y="147"/>
                    </a:lnTo>
                    <a:lnTo>
                      <a:pt x="1181" y="133"/>
                    </a:lnTo>
                    <a:lnTo>
                      <a:pt x="1181" y="128"/>
                    </a:lnTo>
                    <a:lnTo>
                      <a:pt x="1182" y="124"/>
                    </a:lnTo>
                    <a:lnTo>
                      <a:pt x="1184" y="121"/>
                    </a:lnTo>
                    <a:lnTo>
                      <a:pt x="1186" y="119"/>
                    </a:lnTo>
                    <a:lnTo>
                      <a:pt x="1220" y="119"/>
                    </a:lnTo>
                    <a:lnTo>
                      <a:pt x="1254" y="121"/>
                    </a:lnTo>
                    <a:lnTo>
                      <a:pt x="1271" y="123"/>
                    </a:lnTo>
                    <a:lnTo>
                      <a:pt x="1287" y="125"/>
                    </a:lnTo>
                    <a:lnTo>
                      <a:pt x="1303" y="129"/>
                    </a:lnTo>
                    <a:lnTo>
                      <a:pt x="1316" y="135"/>
                    </a:lnTo>
                    <a:lnTo>
                      <a:pt x="1324" y="138"/>
                    </a:lnTo>
                    <a:lnTo>
                      <a:pt x="1330" y="143"/>
                    </a:lnTo>
                    <a:lnTo>
                      <a:pt x="1336" y="148"/>
                    </a:lnTo>
                    <a:lnTo>
                      <a:pt x="1343" y="153"/>
                    </a:lnTo>
                    <a:lnTo>
                      <a:pt x="1348" y="159"/>
                    </a:lnTo>
                    <a:lnTo>
                      <a:pt x="1353" y="166"/>
                    </a:lnTo>
                    <a:lnTo>
                      <a:pt x="1357" y="173"/>
                    </a:lnTo>
                    <a:lnTo>
                      <a:pt x="1361" y="181"/>
                    </a:lnTo>
                    <a:lnTo>
                      <a:pt x="1366" y="190"/>
                    </a:lnTo>
                    <a:lnTo>
                      <a:pt x="1369" y="200"/>
                    </a:lnTo>
                    <a:lnTo>
                      <a:pt x="1371" y="211"/>
                    </a:lnTo>
                    <a:lnTo>
                      <a:pt x="1373" y="222"/>
                    </a:lnTo>
                    <a:lnTo>
                      <a:pt x="1375" y="235"/>
                    </a:lnTo>
                    <a:lnTo>
                      <a:pt x="1376" y="248"/>
                    </a:lnTo>
                    <a:lnTo>
                      <a:pt x="1376" y="262"/>
                    </a:lnTo>
                    <a:lnTo>
                      <a:pt x="1376" y="278"/>
                    </a:lnTo>
                    <a:lnTo>
                      <a:pt x="1379" y="257"/>
                    </a:lnTo>
                    <a:lnTo>
                      <a:pt x="1383" y="239"/>
                    </a:lnTo>
                    <a:lnTo>
                      <a:pt x="1388" y="224"/>
                    </a:lnTo>
                    <a:lnTo>
                      <a:pt x="1392" y="213"/>
                    </a:lnTo>
                    <a:lnTo>
                      <a:pt x="1396" y="202"/>
                    </a:lnTo>
                    <a:lnTo>
                      <a:pt x="1401" y="195"/>
                    </a:lnTo>
                    <a:lnTo>
                      <a:pt x="1407" y="190"/>
                    </a:lnTo>
                    <a:lnTo>
                      <a:pt x="1413" y="186"/>
                    </a:lnTo>
                    <a:lnTo>
                      <a:pt x="1418" y="182"/>
                    </a:lnTo>
                    <a:lnTo>
                      <a:pt x="1425" y="181"/>
                    </a:lnTo>
                    <a:lnTo>
                      <a:pt x="1433" y="181"/>
                    </a:lnTo>
                    <a:lnTo>
                      <a:pt x="1440" y="181"/>
                    </a:lnTo>
                    <a:lnTo>
                      <a:pt x="1457" y="182"/>
                    </a:lnTo>
                    <a:lnTo>
                      <a:pt x="1477" y="183"/>
                    </a:lnTo>
                    <a:lnTo>
                      <a:pt x="1478" y="188"/>
                    </a:lnTo>
                    <a:lnTo>
                      <a:pt x="1481" y="194"/>
                    </a:lnTo>
                    <a:lnTo>
                      <a:pt x="1485" y="200"/>
                    </a:lnTo>
                    <a:lnTo>
                      <a:pt x="1489" y="209"/>
                    </a:lnTo>
                    <a:lnTo>
                      <a:pt x="1495" y="217"/>
                    </a:lnTo>
                    <a:lnTo>
                      <a:pt x="1499" y="228"/>
                    </a:lnTo>
                    <a:lnTo>
                      <a:pt x="1502" y="239"/>
                    </a:lnTo>
                    <a:lnTo>
                      <a:pt x="1503" y="253"/>
                    </a:lnTo>
                    <a:lnTo>
                      <a:pt x="1502" y="263"/>
                    </a:lnTo>
                    <a:lnTo>
                      <a:pt x="1500" y="274"/>
                    </a:lnTo>
                    <a:lnTo>
                      <a:pt x="1498" y="283"/>
                    </a:lnTo>
                    <a:lnTo>
                      <a:pt x="1495" y="294"/>
                    </a:lnTo>
                    <a:lnTo>
                      <a:pt x="1490" y="303"/>
                    </a:lnTo>
                    <a:lnTo>
                      <a:pt x="1485" y="312"/>
                    </a:lnTo>
                    <a:lnTo>
                      <a:pt x="1480" y="321"/>
                    </a:lnTo>
                    <a:lnTo>
                      <a:pt x="1474" y="330"/>
                    </a:lnTo>
                    <a:lnTo>
                      <a:pt x="1462" y="348"/>
                    </a:lnTo>
                    <a:lnTo>
                      <a:pt x="1450" y="365"/>
                    </a:lnTo>
                    <a:lnTo>
                      <a:pt x="1437" y="382"/>
                    </a:lnTo>
                    <a:lnTo>
                      <a:pt x="1426" y="398"/>
                    </a:lnTo>
                    <a:lnTo>
                      <a:pt x="1455" y="381"/>
                    </a:lnTo>
                    <a:lnTo>
                      <a:pt x="1482" y="363"/>
                    </a:lnTo>
                    <a:lnTo>
                      <a:pt x="1495" y="352"/>
                    </a:lnTo>
                    <a:lnTo>
                      <a:pt x="1506" y="342"/>
                    </a:lnTo>
                    <a:lnTo>
                      <a:pt x="1519" y="331"/>
                    </a:lnTo>
                    <a:lnTo>
                      <a:pt x="1529" y="320"/>
                    </a:lnTo>
                    <a:lnTo>
                      <a:pt x="1540" y="308"/>
                    </a:lnTo>
                    <a:lnTo>
                      <a:pt x="1549" y="296"/>
                    </a:lnTo>
                    <a:lnTo>
                      <a:pt x="1558" y="283"/>
                    </a:lnTo>
                    <a:lnTo>
                      <a:pt x="1565" y="269"/>
                    </a:lnTo>
                    <a:lnTo>
                      <a:pt x="1572" y="255"/>
                    </a:lnTo>
                    <a:lnTo>
                      <a:pt x="1578" y="240"/>
                    </a:lnTo>
                    <a:lnTo>
                      <a:pt x="1582" y="224"/>
                    </a:lnTo>
                    <a:lnTo>
                      <a:pt x="1585" y="209"/>
                    </a:lnTo>
                    <a:lnTo>
                      <a:pt x="1718" y="221"/>
                    </a:lnTo>
                    <a:lnTo>
                      <a:pt x="1721" y="231"/>
                    </a:lnTo>
                    <a:lnTo>
                      <a:pt x="1723" y="239"/>
                    </a:lnTo>
                    <a:lnTo>
                      <a:pt x="1724" y="247"/>
                    </a:lnTo>
                    <a:lnTo>
                      <a:pt x="1724" y="256"/>
                    </a:lnTo>
                    <a:lnTo>
                      <a:pt x="1723" y="274"/>
                    </a:lnTo>
                    <a:lnTo>
                      <a:pt x="1721" y="293"/>
                    </a:lnTo>
                    <a:lnTo>
                      <a:pt x="1717" y="315"/>
                    </a:lnTo>
                    <a:lnTo>
                      <a:pt x="1713" y="341"/>
                    </a:lnTo>
                    <a:lnTo>
                      <a:pt x="1709" y="372"/>
                    </a:lnTo>
                    <a:lnTo>
                      <a:pt x="1706" y="411"/>
                    </a:lnTo>
                    <a:lnTo>
                      <a:pt x="1716" y="401"/>
                    </a:lnTo>
                    <a:lnTo>
                      <a:pt x="1727" y="390"/>
                    </a:lnTo>
                    <a:lnTo>
                      <a:pt x="1735" y="379"/>
                    </a:lnTo>
                    <a:lnTo>
                      <a:pt x="1743" y="366"/>
                    </a:lnTo>
                    <a:lnTo>
                      <a:pt x="1758" y="341"/>
                    </a:lnTo>
                    <a:lnTo>
                      <a:pt x="1770" y="316"/>
                    </a:lnTo>
                    <a:lnTo>
                      <a:pt x="1776" y="304"/>
                    </a:lnTo>
                    <a:lnTo>
                      <a:pt x="1782" y="294"/>
                    </a:lnTo>
                    <a:lnTo>
                      <a:pt x="1787" y="284"/>
                    </a:lnTo>
                    <a:lnTo>
                      <a:pt x="1794" y="276"/>
                    </a:lnTo>
                    <a:lnTo>
                      <a:pt x="1801" y="268"/>
                    </a:lnTo>
                    <a:lnTo>
                      <a:pt x="1808" y="263"/>
                    </a:lnTo>
                    <a:lnTo>
                      <a:pt x="1813" y="261"/>
                    </a:lnTo>
                    <a:lnTo>
                      <a:pt x="1817" y="260"/>
                    </a:lnTo>
                    <a:lnTo>
                      <a:pt x="1821" y="259"/>
                    </a:lnTo>
                    <a:lnTo>
                      <a:pt x="1825" y="259"/>
                    </a:lnTo>
                    <a:lnTo>
                      <a:pt x="1827" y="260"/>
                    </a:lnTo>
                    <a:lnTo>
                      <a:pt x="1831" y="261"/>
                    </a:lnTo>
                    <a:lnTo>
                      <a:pt x="1839" y="263"/>
                    </a:lnTo>
                    <a:lnTo>
                      <a:pt x="1848" y="266"/>
                    </a:lnTo>
                    <a:lnTo>
                      <a:pt x="1859" y="269"/>
                    </a:lnTo>
                    <a:lnTo>
                      <a:pt x="1871" y="273"/>
                    </a:lnTo>
                    <a:lnTo>
                      <a:pt x="1883" y="276"/>
                    </a:lnTo>
                    <a:lnTo>
                      <a:pt x="1895" y="278"/>
                    </a:lnTo>
                    <a:lnTo>
                      <a:pt x="1898" y="271"/>
                    </a:lnTo>
                    <a:lnTo>
                      <a:pt x="1900" y="264"/>
                    </a:lnTo>
                    <a:lnTo>
                      <a:pt x="1903" y="258"/>
                    </a:lnTo>
                    <a:lnTo>
                      <a:pt x="1907" y="252"/>
                    </a:lnTo>
                    <a:lnTo>
                      <a:pt x="1910" y="247"/>
                    </a:lnTo>
                    <a:lnTo>
                      <a:pt x="1915" y="242"/>
                    </a:lnTo>
                    <a:lnTo>
                      <a:pt x="1921" y="238"/>
                    </a:lnTo>
                    <a:lnTo>
                      <a:pt x="1926" y="234"/>
                    </a:lnTo>
                    <a:lnTo>
                      <a:pt x="1937" y="228"/>
                    </a:lnTo>
                    <a:lnTo>
                      <a:pt x="1950" y="222"/>
                    </a:lnTo>
                    <a:lnTo>
                      <a:pt x="1964" y="217"/>
                    </a:lnTo>
                    <a:lnTo>
                      <a:pt x="1977" y="213"/>
                    </a:lnTo>
                    <a:lnTo>
                      <a:pt x="1992" y="208"/>
                    </a:lnTo>
                    <a:lnTo>
                      <a:pt x="2006" y="203"/>
                    </a:lnTo>
                    <a:lnTo>
                      <a:pt x="2020" y="198"/>
                    </a:lnTo>
                    <a:lnTo>
                      <a:pt x="2034" y="192"/>
                    </a:lnTo>
                    <a:lnTo>
                      <a:pt x="2046" y="185"/>
                    </a:lnTo>
                    <a:lnTo>
                      <a:pt x="2059" y="175"/>
                    </a:lnTo>
                    <a:lnTo>
                      <a:pt x="2064" y="170"/>
                    </a:lnTo>
                    <a:lnTo>
                      <a:pt x="2070" y="165"/>
                    </a:lnTo>
                    <a:lnTo>
                      <a:pt x="2074" y="158"/>
                    </a:lnTo>
                    <a:lnTo>
                      <a:pt x="2079" y="151"/>
                    </a:lnTo>
                    <a:lnTo>
                      <a:pt x="2087" y="164"/>
                    </a:lnTo>
                    <a:lnTo>
                      <a:pt x="2098" y="174"/>
                    </a:lnTo>
                    <a:lnTo>
                      <a:pt x="2108" y="183"/>
                    </a:lnTo>
                    <a:lnTo>
                      <a:pt x="2121" y="191"/>
                    </a:lnTo>
                    <a:lnTo>
                      <a:pt x="2134" y="197"/>
                    </a:lnTo>
                    <a:lnTo>
                      <a:pt x="2147" y="202"/>
                    </a:lnTo>
                    <a:lnTo>
                      <a:pt x="2161" y="207"/>
                    </a:lnTo>
                    <a:lnTo>
                      <a:pt x="2175" y="210"/>
                    </a:lnTo>
                    <a:lnTo>
                      <a:pt x="2189" y="212"/>
                    </a:lnTo>
                    <a:lnTo>
                      <a:pt x="2204" y="213"/>
                    </a:lnTo>
                    <a:lnTo>
                      <a:pt x="2217" y="214"/>
                    </a:lnTo>
                    <a:lnTo>
                      <a:pt x="2231" y="215"/>
                    </a:lnTo>
                    <a:lnTo>
                      <a:pt x="2257" y="215"/>
                    </a:lnTo>
                    <a:lnTo>
                      <a:pt x="2281" y="215"/>
                    </a:lnTo>
                    <a:lnTo>
                      <a:pt x="2290" y="215"/>
                    </a:lnTo>
                    <a:lnTo>
                      <a:pt x="2298" y="214"/>
                    </a:lnTo>
                    <a:lnTo>
                      <a:pt x="2307" y="212"/>
                    </a:lnTo>
                    <a:lnTo>
                      <a:pt x="2313" y="210"/>
                    </a:lnTo>
                    <a:lnTo>
                      <a:pt x="2319" y="208"/>
                    </a:lnTo>
                    <a:lnTo>
                      <a:pt x="2326" y="204"/>
                    </a:lnTo>
                    <a:lnTo>
                      <a:pt x="2331" y="201"/>
                    </a:lnTo>
                    <a:lnTo>
                      <a:pt x="2336" y="197"/>
                    </a:lnTo>
                    <a:lnTo>
                      <a:pt x="2344" y="189"/>
                    </a:lnTo>
                    <a:lnTo>
                      <a:pt x="2352" y="178"/>
                    </a:lnTo>
                    <a:lnTo>
                      <a:pt x="2358" y="169"/>
                    </a:lnTo>
                    <a:lnTo>
                      <a:pt x="2363" y="158"/>
                    </a:lnTo>
                    <a:lnTo>
                      <a:pt x="2369" y="147"/>
                    </a:lnTo>
                    <a:lnTo>
                      <a:pt x="2374" y="137"/>
                    </a:lnTo>
                    <a:lnTo>
                      <a:pt x="2380" y="127"/>
                    </a:lnTo>
                    <a:lnTo>
                      <a:pt x="2386" y="118"/>
                    </a:lnTo>
                    <a:lnTo>
                      <a:pt x="2389" y="115"/>
                    </a:lnTo>
                    <a:lnTo>
                      <a:pt x="2394" y="111"/>
                    </a:lnTo>
                    <a:lnTo>
                      <a:pt x="2398" y="108"/>
                    </a:lnTo>
                    <a:lnTo>
                      <a:pt x="2403" y="106"/>
                    </a:lnTo>
                    <a:lnTo>
                      <a:pt x="2408" y="104"/>
                    </a:lnTo>
                    <a:lnTo>
                      <a:pt x="2414" y="102"/>
                    </a:lnTo>
                    <a:lnTo>
                      <a:pt x="2420" y="102"/>
                    </a:lnTo>
                    <a:lnTo>
                      <a:pt x="2426" y="101"/>
                    </a:lnTo>
                    <a:lnTo>
                      <a:pt x="2438" y="100"/>
                    </a:lnTo>
                    <a:lnTo>
                      <a:pt x="2450" y="97"/>
                    </a:lnTo>
                    <a:lnTo>
                      <a:pt x="2466" y="95"/>
                    </a:lnTo>
                    <a:lnTo>
                      <a:pt x="2483" y="92"/>
                    </a:lnTo>
                    <a:lnTo>
                      <a:pt x="2501" y="89"/>
                    </a:lnTo>
                    <a:lnTo>
                      <a:pt x="2519" y="87"/>
                    </a:lnTo>
                    <a:lnTo>
                      <a:pt x="2536" y="87"/>
                    </a:lnTo>
                    <a:lnTo>
                      <a:pt x="2553" y="88"/>
                    </a:lnTo>
                    <a:lnTo>
                      <a:pt x="2563" y="94"/>
                    </a:lnTo>
                    <a:lnTo>
                      <a:pt x="2573" y="99"/>
                    </a:lnTo>
                    <a:lnTo>
                      <a:pt x="2583" y="104"/>
                    </a:lnTo>
                    <a:lnTo>
                      <a:pt x="2593" y="108"/>
                    </a:lnTo>
                    <a:lnTo>
                      <a:pt x="2614" y="114"/>
                    </a:lnTo>
                    <a:lnTo>
                      <a:pt x="2635" y="119"/>
                    </a:lnTo>
                    <a:lnTo>
                      <a:pt x="2655" y="123"/>
                    </a:lnTo>
                    <a:lnTo>
                      <a:pt x="2675" y="125"/>
                    </a:lnTo>
                    <a:lnTo>
                      <a:pt x="2694" y="126"/>
                    </a:lnTo>
                    <a:lnTo>
                      <a:pt x="2712" y="126"/>
                    </a:lnTo>
                    <a:lnTo>
                      <a:pt x="2717" y="126"/>
                    </a:lnTo>
                    <a:lnTo>
                      <a:pt x="2720" y="125"/>
                    </a:lnTo>
                    <a:lnTo>
                      <a:pt x="2724" y="124"/>
                    </a:lnTo>
                    <a:lnTo>
                      <a:pt x="2726" y="123"/>
                    </a:lnTo>
                    <a:lnTo>
                      <a:pt x="2728" y="121"/>
                    </a:lnTo>
                    <a:lnTo>
                      <a:pt x="2729" y="118"/>
                    </a:lnTo>
                    <a:lnTo>
                      <a:pt x="2730" y="115"/>
                    </a:lnTo>
                    <a:lnTo>
                      <a:pt x="2730" y="112"/>
                    </a:lnTo>
                    <a:lnTo>
                      <a:pt x="2730" y="106"/>
                    </a:lnTo>
                    <a:lnTo>
                      <a:pt x="2727" y="97"/>
                    </a:lnTo>
                    <a:lnTo>
                      <a:pt x="2724" y="89"/>
                    </a:lnTo>
                    <a:lnTo>
                      <a:pt x="2720" y="80"/>
                    </a:lnTo>
                    <a:lnTo>
                      <a:pt x="2710" y="59"/>
                    </a:lnTo>
                    <a:lnTo>
                      <a:pt x="2703" y="38"/>
                    </a:lnTo>
                    <a:lnTo>
                      <a:pt x="2701" y="28"/>
                    </a:lnTo>
                    <a:lnTo>
                      <a:pt x="2700" y="18"/>
                    </a:lnTo>
                    <a:lnTo>
                      <a:pt x="2701" y="13"/>
                    </a:lnTo>
                    <a:lnTo>
                      <a:pt x="2701" y="8"/>
                    </a:lnTo>
                    <a:lnTo>
                      <a:pt x="2703" y="4"/>
                    </a:lnTo>
                    <a:lnTo>
                      <a:pt x="2705" y="0"/>
                    </a:lnTo>
                    <a:lnTo>
                      <a:pt x="2722" y="9"/>
                    </a:lnTo>
                    <a:lnTo>
                      <a:pt x="2740" y="17"/>
                    </a:lnTo>
                    <a:lnTo>
                      <a:pt x="2756" y="23"/>
                    </a:lnTo>
                    <a:lnTo>
                      <a:pt x="2772" y="27"/>
                    </a:lnTo>
                    <a:lnTo>
                      <a:pt x="2789" y="30"/>
                    </a:lnTo>
                    <a:lnTo>
                      <a:pt x="2806" y="32"/>
                    </a:lnTo>
                    <a:lnTo>
                      <a:pt x="2823" y="34"/>
                    </a:lnTo>
                    <a:lnTo>
                      <a:pt x="2841" y="34"/>
                    </a:lnTo>
                    <a:lnTo>
                      <a:pt x="2878" y="32"/>
                    </a:lnTo>
                    <a:lnTo>
                      <a:pt x="2921" y="29"/>
                    </a:lnTo>
                    <a:lnTo>
                      <a:pt x="2971" y="26"/>
                    </a:lnTo>
                    <a:lnTo>
                      <a:pt x="3028" y="25"/>
                    </a:lnTo>
                    <a:lnTo>
                      <a:pt x="3015" y="126"/>
                    </a:lnTo>
                    <a:lnTo>
                      <a:pt x="3035" y="25"/>
                    </a:lnTo>
                    <a:lnTo>
                      <a:pt x="3034" y="42"/>
                    </a:lnTo>
                    <a:lnTo>
                      <a:pt x="3033" y="59"/>
                    </a:lnTo>
                    <a:lnTo>
                      <a:pt x="3031" y="74"/>
                    </a:lnTo>
                    <a:lnTo>
                      <a:pt x="3029" y="89"/>
                    </a:lnTo>
                    <a:lnTo>
                      <a:pt x="3027" y="103"/>
                    </a:lnTo>
                    <a:lnTo>
                      <a:pt x="3024" y="116"/>
                    </a:lnTo>
                    <a:lnTo>
                      <a:pt x="3021" y="130"/>
                    </a:lnTo>
                    <a:lnTo>
                      <a:pt x="3017" y="143"/>
                    </a:lnTo>
                    <a:lnTo>
                      <a:pt x="3007" y="168"/>
                    </a:lnTo>
                    <a:lnTo>
                      <a:pt x="2997" y="193"/>
                    </a:lnTo>
                    <a:lnTo>
                      <a:pt x="2984" y="219"/>
                    </a:lnTo>
                    <a:lnTo>
                      <a:pt x="2971" y="246"/>
                    </a:lnTo>
                    <a:lnTo>
                      <a:pt x="2971" y="328"/>
                    </a:lnTo>
                    <a:lnTo>
                      <a:pt x="3021" y="322"/>
                    </a:lnTo>
                    <a:lnTo>
                      <a:pt x="3015" y="468"/>
                    </a:lnTo>
                    <a:lnTo>
                      <a:pt x="2982" y="511"/>
                    </a:lnTo>
                    <a:lnTo>
                      <a:pt x="2953" y="551"/>
                    </a:lnTo>
                    <a:lnTo>
                      <a:pt x="2939" y="569"/>
                    </a:lnTo>
                    <a:lnTo>
                      <a:pt x="2926" y="587"/>
                    </a:lnTo>
                    <a:lnTo>
                      <a:pt x="2913" y="604"/>
                    </a:lnTo>
                    <a:lnTo>
                      <a:pt x="2899" y="620"/>
                    </a:lnTo>
                    <a:lnTo>
                      <a:pt x="2885" y="634"/>
                    </a:lnTo>
                    <a:lnTo>
                      <a:pt x="2870" y="649"/>
                    </a:lnTo>
                    <a:lnTo>
                      <a:pt x="2853" y="662"/>
                    </a:lnTo>
                    <a:lnTo>
                      <a:pt x="2836" y="674"/>
                    </a:lnTo>
                    <a:lnTo>
                      <a:pt x="2817" y="686"/>
                    </a:lnTo>
                    <a:lnTo>
                      <a:pt x="2797" y="696"/>
                    </a:lnTo>
                    <a:lnTo>
                      <a:pt x="2774" y="706"/>
                    </a:lnTo>
                    <a:lnTo>
                      <a:pt x="2749" y="714"/>
                    </a:lnTo>
                    <a:lnTo>
                      <a:pt x="2743" y="717"/>
                    </a:lnTo>
                    <a:lnTo>
                      <a:pt x="2737" y="720"/>
                    </a:lnTo>
                    <a:lnTo>
                      <a:pt x="2730" y="725"/>
                    </a:lnTo>
                    <a:lnTo>
                      <a:pt x="2724" y="730"/>
                    </a:lnTo>
                    <a:lnTo>
                      <a:pt x="2712" y="741"/>
                    </a:lnTo>
                    <a:lnTo>
                      <a:pt x="2699" y="755"/>
                    </a:lnTo>
                    <a:lnTo>
                      <a:pt x="2686" y="770"/>
                    </a:lnTo>
                    <a:lnTo>
                      <a:pt x="2675" y="785"/>
                    </a:lnTo>
                    <a:lnTo>
                      <a:pt x="2662" y="803"/>
                    </a:lnTo>
                    <a:lnTo>
                      <a:pt x="2651" y="820"/>
                    </a:lnTo>
                    <a:lnTo>
                      <a:pt x="2626" y="856"/>
                    </a:lnTo>
                    <a:lnTo>
                      <a:pt x="2600" y="889"/>
                    </a:lnTo>
                    <a:lnTo>
                      <a:pt x="2588" y="904"/>
                    </a:lnTo>
                    <a:lnTo>
                      <a:pt x="2574" y="917"/>
                    </a:lnTo>
                    <a:lnTo>
                      <a:pt x="2568" y="923"/>
                    </a:lnTo>
                    <a:lnTo>
                      <a:pt x="2560" y="928"/>
                    </a:lnTo>
                    <a:lnTo>
                      <a:pt x="2554" y="932"/>
                    </a:lnTo>
                    <a:lnTo>
                      <a:pt x="2547" y="936"/>
                    </a:lnTo>
                    <a:lnTo>
                      <a:pt x="2525" y="947"/>
                    </a:lnTo>
                    <a:lnTo>
                      <a:pt x="2505" y="958"/>
                    </a:lnTo>
                    <a:lnTo>
                      <a:pt x="2486" y="971"/>
                    </a:lnTo>
                    <a:lnTo>
                      <a:pt x="2468" y="983"/>
                    </a:lnTo>
                    <a:lnTo>
                      <a:pt x="2451" y="995"/>
                    </a:lnTo>
                    <a:lnTo>
                      <a:pt x="2436" y="1007"/>
                    </a:lnTo>
                    <a:lnTo>
                      <a:pt x="2421" y="1019"/>
                    </a:lnTo>
                    <a:lnTo>
                      <a:pt x="2407" y="1032"/>
                    </a:lnTo>
                    <a:lnTo>
                      <a:pt x="2383" y="1057"/>
                    </a:lnTo>
                    <a:lnTo>
                      <a:pt x="2361" y="1082"/>
                    </a:lnTo>
                    <a:lnTo>
                      <a:pt x="2340" y="1107"/>
                    </a:lnTo>
                    <a:lnTo>
                      <a:pt x="2321" y="1133"/>
                    </a:lnTo>
                    <a:lnTo>
                      <a:pt x="2302" y="1158"/>
                    </a:lnTo>
                    <a:lnTo>
                      <a:pt x="2285" y="1183"/>
                    </a:lnTo>
                    <a:lnTo>
                      <a:pt x="2265" y="1207"/>
                    </a:lnTo>
                    <a:lnTo>
                      <a:pt x="2244" y="1230"/>
                    </a:lnTo>
                    <a:lnTo>
                      <a:pt x="2232" y="1242"/>
                    </a:lnTo>
                    <a:lnTo>
                      <a:pt x="2220" y="1253"/>
                    </a:lnTo>
                    <a:lnTo>
                      <a:pt x="2207" y="1265"/>
                    </a:lnTo>
                    <a:lnTo>
                      <a:pt x="2193" y="1275"/>
                    </a:lnTo>
                    <a:lnTo>
                      <a:pt x="2179" y="1286"/>
                    </a:lnTo>
                    <a:lnTo>
                      <a:pt x="2164" y="1296"/>
                    </a:lnTo>
                    <a:lnTo>
                      <a:pt x="2147" y="1306"/>
                    </a:lnTo>
                    <a:lnTo>
                      <a:pt x="2129" y="1316"/>
                    </a:lnTo>
                    <a:lnTo>
                      <a:pt x="2136" y="1325"/>
                    </a:lnTo>
                    <a:lnTo>
                      <a:pt x="2141" y="1334"/>
                    </a:lnTo>
                    <a:lnTo>
                      <a:pt x="2146" y="1344"/>
                    </a:lnTo>
                    <a:lnTo>
                      <a:pt x="2149" y="1355"/>
                    </a:lnTo>
                    <a:lnTo>
                      <a:pt x="2153" y="1369"/>
                    </a:lnTo>
                    <a:lnTo>
                      <a:pt x="2156" y="1383"/>
                    </a:lnTo>
                    <a:lnTo>
                      <a:pt x="2159" y="1401"/>
                    </a:lnTo>
                    <a:lnTo>
                      <a:pt x="2161" y="1423"/>
                    </a:lnTo>
                    <a:lnTo>
                      <a:pt x="2150" y="1428"/>
                    </a:lnTo>
                    <a:lnTo>
                      <a:pt x="2139" y="1434"/>
                    </a:lnTo>
                    <a:lnTo>
                      <a:pt x="2128" y="1438"/>
                    </a:lnTo>
                    <a:lnTo>
                      <a:pt x="2117" y="1442"/>
                    </a:lnTo>
                    <a:lnTo>
                      <a:pt x="2094" y="1447"/>
                    </a:lnTo>
                    <a:lnTo>
                      <a:pt x="2071" y="1450"/>
                    </a:lnTo>
                    <a:lnTo>
                      <a:pt x="2048" y="1452"/>
                    </a:lnTo>
                    <a:lnTo>
                      <a:pt x="2024" y="1454"/>
                    </a:lnTo>
                    <a:lnTo>
                      <a:pt x="2001" y="1452"/>
                    </a:lnTo>
                    <a:lnTo>
                      <a:pt x="1979" y="1451"/>
                    </a:lnTo>
                    <a:lnTo>
                      <a:pt x="1935" y="1449"/>
                    </a:lnTo>
                    <a:lnTo>
                      <a:pt x="1893" y="1448"/>
                    </a:lnTo>
                    <a:lnTo>
                      <a:pt x="1874" y="1449"/>
                    </a:lnTo>
                    <a:lnTo>
                      <a:pt x="1857" y="1451"/>
                    </a:lnTo>
                    <a:lnTo>
                      <a:pt x="1848" y="1454"/>
                    </a:lnTo>
                    <a:lnTo>
                      <a:pt x="1841" y="1456"/>
                    </a:lnTo>
                    <a:lnTo>
                      <a:pt x="1832" y="1458"/>
                    </a:lnTo>
                    <a:lnTo>
                      <a:pt x="1825" y="1461"/>
                    </a:lnTo>
                    <a:lnTo>
                      <a:pt x="1838" y="1471"/>
                    </a:lnTo>
                    <a:lnTo>
                      <a:pt x="1849" y="1480"/>
                    </a:lnTo>
                    <a:lnTo>
                      <a:pt x="1861" y="1487"/>
                    </a:lnTo>
                    <a:lnTo>
                      <a:pt x="1873" y="1492"/>
                    </a:lnTo>
                    <a:lnTo>
                      <a:pt x="1886" y="1498"/>
                    </a:lnTo>
                    <a:lnTo>
                      <a:pt x="1899" y="1502"/>
                    </a:lnTo>
                    <a:lnTo>
                      <a:pt x="1912" y="1506"/>
                    </a:lnTo>
                    <a:lnTo>
                      <a:pt x="1926" y="1509"/>
                    </a:lnTo>
                    <a:lnTo>
                      <a:pt x="1955" y="1514"/>
                    </a:lnTo>
                    <a:lnTo>
                      <a:pt x="1987" y="1520"/>
                    </a:lnTo>
                    <a:lnTo>
                      <a:pt x="2021" y="1527"/>
                    </a:lnTo>
                    <a:lnTo>
                      <a:pt x="2059" y="1537"/>
                    </a:lnTo>
                    <a:lnTo>
                      <a:pt x="2060" y="1537"/>
                    </a:lnTo>
                    <a:lnTo>
                      <a:pt x="2063" y="1537"/>
                    </a:lnTo>
                    <a:lnTo>
                      <a:pt x="2067" y="1538"/>
                    </a:lnTo>
                    <a:lnTo>
                      <a:pt x="2073" y="1538"/>
                    </a:lnTo>
                    <a:lnTo>
                      <a:pt x="2080" y="1538"/>
                    </a:lnTo>
                    <a:lnTo>
                      <a:pt x="2088" y="1537"/>
                    </a:lnTo>
                    <a:lnTo>
                      <a:pt x="2099" y="1534"/>
                    </a:lnTo>
                    <a:lnTo>
                      <a:pt x="2110" y="1531"/>
                    </a:lnTo>
                    <a:lnTo>
                      <a:pt x="2115" y="1526"/>
                    </a:lnTo>
                    <a:lnTo>
                      <a:pt x="2119" y="1523"/>
                    </a:lnTo>
                    <a:lnTo>
                      <a:pt x="2123" y="1520"/>
                    </a:lnTo>
                    <a:lnTo>
                      <a:pt x="2128" y="1516"/>
                    </a:lnTo>
                    <a:lnTo>
                      <a:pt x="2139" y="1512"/>
                    </a:lnTo>
                    <a:lnTo>
                      <a:pt x="2149" y="1510"/>
                    </a:lnTo>
                    <a:lnTo>
                      <a:pt x="2160" y="1510"/>
                    </a:lnTo>
                    <a:lnTo>
                      <a:pt x="2171" y="1510"/>
                    </a:lnTo>
                    <a:lnTo>
                      <a:pt x="2183" y="1512"/>
                    </a:lnTo>
                    <a:lnTo>
                      <a:pt x="2194" y="1515"/>
                    </a:lnTo>
                    <a:lnTo>
                      <a:pt x="2216" y="1522"/>
                    </a:lnTo>
                    <a:lnTo>
                      <a:pt x="2236" y="1529"/>
                    </a:lnTo>
                    <a:lnTo>
                      <a:pt x="2246" y="1532"/>
                    </a:lnTo>
                    <a:lnTo>
                      <a:pt x="2254" y="1534"/>
                    </a:lnTo>
                    <a:lnTo>
                      <a:pt x="2262" y="1536"/>
                    </a:lnTo>
                    <a:lnTo>
                      <a:pt x="2269" y="1537"/>
                    </a:lnTo>
                    <a:lnTo>
                      <a:pt x="2275" y="1536"/>
                    </a:lnTo>
                    <a:lnTo>
                      <a:pt x="2281" y="1534"/>
                    </a:lnTo>
                    <a:lnTo>
                      <a:pt x="2288" y="1532"/>
                    </a:lnTo>
                    <a:lnTo>
                      <a:pt x="2294" y="1528"/>
                    </a:lnTo>
                    <a:lnTo>
                      <a:pt x="2306" y="1519"/>
                    </a:lnTo>
                    <a:lnTo>
                      <a:pt x="2316" y="1506"/>
                    </a:lnTo>
                    <a:lnTo>
                      <a:pt x="2327" y="1493"/>
                    </a:lnTo>
                    <a:lnTo>
                      <a:pt x="2338" y="1481"/>
                    </a:lnTo>
                    <a:lnTo>
                      <a:pt x="2343" y="1476"/>
                    </a:lnTo>
                    <a:lnTo>
                      <a:pt x="2350" y="1470"/>
                    </a:lnTo>
                    <a:lnTo>
                      <a:pt x="2356" y="1465"/>
                    </a:lnTo>
                    <a:lnTo>
                      <a:pt x="2363" y="1461"/>
                    </a:lnTo>
                    <a:lnTo>
                      <a:pt x="2362" y="1480"/>
                    </a:lnTo>
                    <a:lnTo>
                      <a:pt x="2359" y="1498"/>
                    </a:lnTo>
                    <a:lnTo>
                      <a:pt x="2355" y="1514"/>
                    </a:lnTo>
                    <a:lnTo>
                      <a:pt x="2349" y="1530"/>
                    </a:lnTo>
                    <a:lnTo>
                      <a:pt x="2341" y="1547"/>
                    </a:lnTo>
                    <a:lnTo>
                      <a:pt x="2332" y="1563"/>
                    </a:lnTo>
                    <a:lnTo>
                      <a:pt x="2321" y="1577"/>
                    </a:lnTo>
                    <a:lnTo>
                      <a:pt x="2309" y="1593"/>
                    </a:lnTo>
                    <a:lnTo>
                      <a:pt x="2280" y="1626"/>
                    </a:lnTo>
                    <a:lnTo>
                      <a:pt x="2249" y="1660"/>
                    </a:lnTo>
                    <a:lnTo>
                      <a:pt x="2212" y="1697"/>
                    </a:lnTo>
                    <a:lnTo>
                      <a:pt x="2173" y="1740"/>
                    </a:lnTo>
                    <a:lnTo>
                      <a:pt x="2156" y="1732"/>
                    </a:lnTo>
                    <a:lnTo>
                      <a:pt x="2142" y="1726"/>
                    </a:lnTo>
                    <a:lnTo>
                      <a:pt x="2134" y="1721"/>
                    </a:lnTo>
                    <a:lnTo>
                      <a:pt x="2128" y="1715"/>
                    </a:lnTo>
                    <a:lnTo>
                      <a:pt x="2125" y="1709"/>
                    </a:lnTo>
                    <a:lnTo>
                      <a:pt x="2123" y="1705"/>
                    </a:lnTo>
                    <a:lnTo>
                      <a:pt x="2120" y="1700"/>
                    </a:lnTo>
                    <a:lnTo>
                      <a:pt x="2117" y="1696"/>
                    </a:lnTo>
                    <a:lnTo>
                      <a:pt x="2109" y="1697"/>
                    </a:lnTo>
                    <a:lnTo>
                      <a:pt x="2101" y="1700"/>
                    </a:lnTo>
                    <a:lnTo>
                      <a:pt x="2093" y="1704"/>
                    </a:lnTo>
                    <a:lnTo>
                      <a:pt x="2084" y="1709"/>
                    </a:lnTo>
                    <a:lnTo>
                      <a:pt x="2065" y="1721"/>
                    </a:lnTo>
                    <a:lnTo>
                      <a:pt x="2046" y="1736"/>
                    </a:lnTo>
                    <a:lnTo>
                      <a:pt x="2027" y="1750"/>
                    </a:lnTo>
                    <a:lnTo>
                      <a:pt x="2007" y="1766"/>
                    </a:lnTo>
                    <a:lnTo>
                      <a:pt x="1989" y="1779"/>
                    </a:lnTo>
                    <a:lnTo>
                      <a:pt x="1971" y="1790"/>
                    </a:lnTo>
                    <a:lnTo>
                      <a:pt x="1975" y="1795"/>
                    </a:lnTo>
                    <a:lnTo>
                      <a:pt x="1981" y="1801"/>
                    </a:lnTo>
                    <a:lnTo>
                      <a:pt x="1989" y="1806"/>
                    </a:lnTo>
                    <a:lnTo>
                      <a:pt x="1998" y="1811"/>
                    </a:lnTo>
                    <a:lnTo>
                      <a:pt x="2009" y="1815"/>
                    </a:lnTo>
                    <a:lnTo>
                      <a:pt x="2020" y="1818"/>
                    </a:lnTo>
                    <a:lnTo>
                      <a:pt x="2031" y="1821"/>
                    </a:lnTo>
                    <a:lnTo>
                      <a:pt x="2040" y="1822"/>
                    </a:lnTo>
                    <a:lnTo>
                      <a:pt x="2050" y="1822"/>
                    </a:lnTo>
                    <a:lnTo>
                      <a:pt x="2058" y="1820"/>
                    </a:lnTo>
                    <a:lnTo>
                      <a:pt x="2066" y="1817"/>
                    </a:lnTo>
                    <a:lnTo>
                      <a:pt x="2074" y="1815"/>
                    </a:lnTo>
                    <a:lnTo>
                      <a:pt x="2086" y="1808"/>
                    </a:lnTo>
                    <a:lnTo>
                      <a:pt x="2098" y="1800"/>
                    </a:lnTo>
                    <a:lnTo>
                      <a:pt x="2109" y="1791"/>
                    </a:lnTo>
                    <a:lnTo>
                      <a:pt x="2120" y="1785"/>
                    </a:lnTo>
                    <a:lnTo>
                      <a:pt x="2125" y="1782"/>
                    </a:lnTo>
                    <a:lnTo>
                      <a:pt x="2130" y="1780"/>
                    </a:lnTo>
                    <a:lnTo>
                      <a:pt x="2136" y="1778"/>
                    </a:lnTo>
                    <a:lnTo>
                      <a:pt x="2142" y="1778"/>
                    </a:lnTo>
                    <a:lnTo>
                      <a:pt x="2143" y="1778"/>
                    </a:lnTo>
                    <a:lnTo>
                      <a:pt x="2143" y="1779"/>
                    </a:lnTo>
                    <a:lnTo>
                      <a:pt x="2142" y="1781"/>
                    </a:lnTo>
                    <a:lnTo>
                      <a:pt x="2142" y="1783"/>
                    </a:lnTo>
                    <a:lnTo>
                      <a:pt x="2139" y="1788"/>
                    </a:lnTo>
                    <a:lnTo>
                      <a:pt x="2136" y="1793"/>
                    </a:lnTo>
                    <a:lnTo>
                      <a:pt x="2132" y="1800"/>
                    </a:lnTo>
                    <a:lnTo>
                      <a:pt x="2129" y="1804"/>
                    </a:lnTo>
                    <a:lnTo>
                      <a:pt x="2128" y="1806"/>
                    </a:lnTo>
                    <a:lnTo>
                      <a:pt x="2128" y="1808"/>
                    </a:lnTo>
                    <a:lnTo>
                      <a:pt x="2128" y="1809"/>
                    </a:lnTo>
                    <a:lnTo>
                      <a:pt x="2129" y="1809"/>
                    </a:lnTo>
                    <a:lnTo>
                      <a:pt x="2124" y="1833"/>
                    </a:lnTo>
                    <a:lnTo>
                      <a:pt x="2117" y="1855"/>
                    </a:lnTo>
                    <a:lnTo>
                      <a:pt x="2109" y="1875"/>
                    </a:lnTo>
                    <a:lnTo>
                      <a:pt x="2100" y="1894"/>
                    </a:lnTo>
                    <a:lnTo>
                      <a:pt x="2091" y="1911"/>
                    </a:lnTo>
                    <a:lnTo>
                      <a:pt x="2080" y="1926"/>
                    </a:lnTo>
                    <a:lnTo>
                      <a:pt x="2070" y="1939"/>
                    </a:lnTo>
                    <a:lnTo>
                      <a:pt x="2058" y="1952"/>
                    </a:lnTo>
                    <a:lnTo>
                      <a:pt x="2046" y="1962"/>
                    </a:lnTo>
                    <a:lnTo>
                      <a:pt x="2035" y="1972"/>
                    </a:lnTo>
                    <a:lnTo>
                      <a:pt x="2024" y="1979"/>
                    </a:lnTo>
                    <a:lnTo>
                      <a:pt x="2014" y="1985"/>
                    </a:lnTo>
                    <a:lnTo>
                      <a:pt x="2003" y="1990"/>
                    </a:lnTo>
                    <a:lnTo>
                      <a:pt x="1994" y="1995"/>
                    </a:lnTo>
                    <a:lnTo>
                      <a:pt x="1985" y="1998"/>
                    </a:lnTo>
                    <a:lnTo>
                      <a:pt x="1977" y="1999"/>
                    </a:lnTo>
                    <a:lnTo>
                      <a:pt x="1968" y="2003"/>
                    </a:lnTo>
                    <a:lnTo>
                      <a:pt x="1960" y="2007"/>
                    </a:lnTo>
                    <a:lnTo>
                      <a:pt x="1955" y="2011"/>
                    </a:lnTo>
                    <a:lnTo>
                      <a:pt x="1952" y="2016"/>
                    </a:lnTo>
                    <a:lnTo>
                      <a:pt x="1948" y="2020"/>
                    </a:lnTo>
                    <a:lnTo>
                      <a:pt x="1944" y="2025"/>
                    </a:lnTo>
                    <a:lnTo>
                      <a:pt x="1936" y="2030"/>
                    </a:lnTo>
                    <a:lnTo>
                      <a:pt x="1927" y="2037"/>
                    </a:lnTo>
                    <a:lnTo>
                      <a:pt x="1913" y="2046"/>
                    </a:lnTo>
                    <a:lnTo>
                      <a:pt x="1896" y="2058"/>
                    </a:lnTo>
                    <a:lnTo>
                      <a:pt x="1879" y="2071"/>
                    </a:lnTo>
                    <a:lnTo>
                      <a:pt x="1859" y="2085"/>
                    </a:lnTo>
                    <a:lnTo>
                      <a:pt x="1839" y="2101"/>
                    </a:lnTo>
                    <a:lnTo>
                      <a:pt x="1818" y="2114"/>
                    </a:lnTo>
                    <a:lnTo>
                      <a:pt x="1799" y="2128"/>
                    </a:lnTo>
                    <a:lnTo>
                      <a:pt x="1781" y="2138"/>
                    </a:lnTo>
                    <a:lnTo>
                      <a:pt x="1783" y="2139"/>
                    </a:lnTo>
                    <a:lnTo>
                      <a:pt x="1785" y="2141"/>
                    </a:lnTo>
                    <a:lnTo>
                      <a:pt x="1788" y="2143"/>
                    </a:lnTo>
                    <a:lnTo>
                      <a:pt x="1793" y="2144"/>
                    </a:lnTo>
                    <a:lnTo>
                      <a:pt x="1802" y="2144"/>
                    </a:lnTo>
                    <a:lnTo>
                      <a:pt x="1815" y="2145"/>
                    </a:lnTo>
                    <a:lnTo>
                      <a:pt x="1845" y="2143"/>
                    </a:lnTo>
                    <a:lnTo>
                      <a:pt x="1880" y="2139"/>
                    </a:lnTo>
                    <a:lnTo>
                      <a:pt x="1916" y="2134"/>
                    </a:lnTo>
                    <a:lnTo>
                      <a:pt x="1951" y="2130"/>
                    </a:lnTo>
                    <a:lnTo>
                      <a:pt x="1980" y="2127"/>
                    </a:lnTo>
                    <a:lnTo>
                      <a:pt x="2002" y="2126"/>
                    </a:lnTo>
                    <a:lnTo>
                      <a:pt x="2013" y="2126"/>
                    </a:lnTo>
                    <a:lnTo>
                      <a:pt x="2022" y="2125"/>
                    </a:lnTo>
                    <a:lnTo>
                      <a:pt x="2032" y="2124"/>
                    </a:lnTo>
                    <a:lnTo>
                      <a:pt x="2039" y="2122"/>
                    </a:lnTo>
                    <a:lnTo>
                      <a:pt x="2048" y="2119"/>
                    </a:lnTo>
                    <a:lnTo>
                      <a:pt x="2054" y="2116"/>
                    </a:lnTo>
                    <a:lnTo>
                      <a:pt x="2060" y="2113"/>
                    </a:lnTo>
                    <a:lnTo>
                      <a:pt x="2066" y="2109"/>
                    </a:lnTo>
                    <a:lnTo>
                      <a:pt x="2077" y="2101"/>
                    </a:lnTo>
                    <a:lnTo>
                      <a:pt x="2086" y="2091"/>
                    </a:lnTo>
                    <a:lnTo>
                      <a:pt x="2094" y="2080"/>
                    </a:lnTo>
                    <a:lnTo>
                      <a:pt x="2101" y="2068"/>
                    </a:lnTo>
                    <a:lnTo>
                      <a:pt x="2113" y="2041"/>
                    </a:lnTo>
                    <a:lnTo>
                      <a:pt x="2125" y="2010"/>
                    </a:lnTo>
                    <a:lnTo>
                      <a:pt x="2132" y="1996"/>
                    </a:lnTo>
                    <a:lnTo>
                      <a:pt x="2141" y="1980"/>
                    </a:lnTo>
                    <a:lnTo>
                      <a:pt x="2150" y="1964"/>
                    </a:lnTo>
                    <a:lnTo>
                      <a:pt x="2161" y="1949"/>
                    </a:lnTo>
                    <a:lnTo>
                      <a:pt x="2169" y="1941"/>
                    </a:lnTo>
                    <a:lnTo>
                      <a:pt x="2179" y="1935"/>
                    </a:lnTo>
                    <a:lnTo>
                      <a:pt x="2189" y="1932"/>
                    </a:lnTo>
                    <a:lnTo>
                      <a:pt x="2200" y="1929"/>
                    </a:lnTo>
                    <a:lnTo>
                      <a:pt x="2210" y="1926"/>
                    </a:lnTo>
                    <a:lnTo>
                      <a:pt x="2222" y="1925"/>
                    </a:lnTo>
                    <a:lnTo>
                      <a:pt x="2233" y="1925"/>
                    </a:lnTo>
                    <a:lnTo>
                      <a:pt x="2246" y="1926"/>
                    </a:lnTo>
                    <a:lnTo>
                      <a:pt x="2270" y="1928"/>
                    </a:lnTo>
                    <a:lnTo>
                      <a:pt x="2295" y="1929"/>
                    </a:lnTo>
                    <a:lnTo>
                      <a:pt x="2308" y="1929"/>
                    </a:lnTo>
                    <a:lnTo>
                      <a:pt x="2320" y="1928"/>
                    </a:lnTo>
                    <a:lnTo>
                      <a:pt x="2332" y="1926"/>
                    </a:lnTo>
                    <a:lnTo>
                      <a:pt x="2344" y="1923"/>
                    </a:lnTo>
                    <a:lnTo>
                      <a:pt x="2351" y="1920"/>
                    </a:lnTo>
                    <a:lnTo>
                      <a:pt x="2357" y="1917"/>
                    </a:lnTo>
                    <a:lnTo>
                      <a:pt x="2363" y="1913"/>
                    </a:lnTo>
                    <a:lnTo>
                      <a:pt x="2369" y="1909"/>
                    </a:lnTo>
                    <a:lnTo>
                      <a:pt x="2373" y="1903"/>
                    </a:lnTo>
                    <a:lnTo>
                      <a:pt x="2376" y="1898"/>
                    </a:lnTo>
                    <a:lnTo>
                      <a:pt x="2380" y="1892"/>
                    </a:lnTo>
                    <a:lnTo>
                      <a:pt x="2382" y="1886"/>
                    </a:lnTo>
                    <a:lnTo>
                      <a:pt x="2376" y="1892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4356" y="2223"/>
                <a:ext cx="520" cy="332"/>
              </a:xfrm>
              <a:custGeom>
                <a:avLst/>
                <a:gdLst>
                  <a:gd name="T0" fmla="*/ 348 w 2410"/>
                  <a:gd name="T1" fmla="*/ 53 h 1506"/>
                  <a:gd name="T2" fmla="*/ 328 w 2410"/>
                  <a:gd name="T3" fmla="*/ 56 h 1506"/>
                  <a:gd name="T4" fmla="*/ 294 w 2410"/>
                  <a:gd name="T5" fmla="*/ 10 h 1506"/>
                  <a:gd name="T6" fmla="*/ 270 w 2410"/>
                  <a:gd name="T7" fmla="*/ 0 h 1506"/>
                  <a:gd name="T8" fmla="*/ 246 w 2410"/>
                  <a:gd name="T9" fmla="*/ 14 h 1506"/>
                  <a:gd name="T10" fmla="*/ 240 w 2410"/>
                  <a:gd name="T11" fmla="*/ 46 h 1506"/>
                  <a:gd name="T12" fmla="*/ 233 w 2410"/>
                  <a:gd name="T13" fmla="*/ 68 h 1506"/>
                  <a:gd name="T14" fmla="*/ 216 w 2410"/>
                  <a:gd name="T15" fmla="*/ 60 h 1506"/>
                  <a:gd name="T16" fmla="*/ 201 w 2410"/>
                  <a:gd name="T17" fmla="*/ 60 h 1506"/>
                  <a:gd name="T18" fmla="*/ 178 w 2410"/>
                  <a:gd name="T19" fmla="*/ 107 h 1506"/>
                  <a:gd name="T20" fmla="*/ 153 w 2410"/>
                  <a:gd name="T21" fmla="*/ 125 h 1506"/>
                  <a:gd name="T22" fmla="*/ 128 w 2410"/>
                  <a:gd name="T23" fmla="*/ 121 h 1506"/>
                  <a:gd name="T24" fmla="*/ 121 w 2410"/>
                  <a:gd name="T25" fmla="*/ 136 h 1506"/>
                  <a:gd name="T26" fmla="*/ 32 w 2410"/>
                  <a:gd name="T27" fmla="*/ 199 h 1506"/>
                  <a:gd name="T28" fmla="*/ 33 w 2410"/>
                  <a:gd name="T29" fmla="*/ 214 h 1506"/>
                  <a:gd name="T30" fmla="*/ 22 w 2410"/>
                  <a:gd name="T31" fmla="*/ 197 h 1506"/>
                  <a:gd name="T32" fmla="*/ 11 w 2410"/>
                  <a:gd name="T33" fmla="*/ 185 h 1506"/>
                  <a:gd name="T34" fmla="*/ 0 w 2410"/>
                  <a:gd name="T35" fmla="*/ 194 h 1506"/>
                  <a:gd name="T36" fmla="*/ 2 w 2410"/>
                  <a:gd name="T37" fmla="*/ 226 h 1506"/>
                  <a:gd name="T38" fmla="*/ 17 w 2410"/>
                  <a:gd name="T39" fmla="*/ 263 h 1506"/>
                  <a:gd name="T40" fmla="*/ 44 w 2410"/>
                  <a:gd name="T41" fmla="*/ 306 h 1506"/>
                  <a:gd name="T42" fmla="*/ 58 w 2410"/>
                  <a:gd name="T43" fmla="*/ 329 h 1506"/>
                  <a:gd name="T44" fmla="*/ 63 w 2410"/>
                  <a:gd name="T45" fmla="*/ 301 h 1506"/>
                  <a:gd name="T46" fmla="*/ 50 w 2410"/>
                  <a:gd name="T47" fmla="*/ 275 h 1506"/>
                  <a:gd name="T48" fmla="*/ 53 w 2410"/>
                  <a:gd name="T49" fmla="*/ 252 h 1506"/>
                  <a:gd name="T50" fmla="*/ 68 w 2410"/>
                  <a:gd name="T51" fmla="*/ 244 h 1506"/>
                  <a:gd name="T52" fmla="*/ 97 w 2410"/>
                  <a:gd name="T53" fmla="*/ 263 h 1506"/>
                  <a:gd name="T54" fmla="*/ 142 w 2410"/>
                  <a:gd name="T55" fmla="*/ 289 h 1506"/>
                  <a:gd name="T56" fmla="*/ 172 w 2410"/>
                  <a:gd name="T57" fmla="*/ 311 h 1506"/>
                  <a:gd name="T58" fmla="*/ 187 w 2410"/>
                  <a:gd name="T59" fmla="*/ 283 h 1506"/>
                  <a:gd name="T60" fmla="*/ 170 w 2410"/>
                  <a:gd name="T61" fmla="*/ 253 h 1506"/>
                  <a:gd name="T62" fmla="*/ 173 w 2410"/>
                  <a:gd name="T63" fmla="*/ 235 h 1506"/>
                  <a:gd name="T64" fmla="*/ 191 w 2410"/>
                  <a:gd name="T65" fmla="*/ 244 h 1506"/>
                  <a:gd name="T66" fmla="*/ 208 w 2410"/>
                  <a:gd name="T67" fmla="*/ 250 h 1506"/>
                  <a:gd name="T68" fmla="*/ 227 w 2410"/>
                  <a:gd name="T69" fmla="*/ 273 h 1506"/>
                  <a:gd name="T70" fmla="*/ 248 w 2410"/>
                  <a:gd name="T71" fmla="*/ 254 h 1506"/>
                  <a:gd name="T72" fmla="*/ 254 w 2410"/>
                  <a:gd name="T73" fmla="*/ 274 h 1506"/>
                  <a:gd name="T74" fmla="*/ 276 w 2410"/>
                  <a:gd name="T75" fmla="*/ 271 h 1506"/>
                  <a:gd name="T76" fmla="*/ 296 w 2410"/>
                  <a:gd name="T77" fmla="*/ 256 h 1506"/>
                  <a:gd name="T78" fmla="*/ 298 w 2410"/>
                  <a:gd name="T79" fmla="*/ 237 h 1506"/>
                  <a:gd name="T80" fmla="*/ 310 w 2410"/>
                  <a:gd name="T81" fmla="*/ 237 h 1506"/>
                  <a:gd name="T82" fmla="*/ 342 w 2410"/>
                  <a:gd name="T83" fmla="*/ 233 h 1506"/>
                  <a:gd name="T84" fmla="*/ 354 w 2410"/>
                  <a:gd name="T85" fmla="*/ 224 h 1506"/>
                  <a:gd name="T86" fmla="*/ 353 w 2410"/>
                  <a:gd name="T87" fmla="*/ 203 h 1506"/>
                  <a:gd name="T88" fmla="*/ 367 w 2410"/>
                  <a:gd name="T89" fmla="*/ 192 h 1506"/>
                  <a:gd name="T90" fmla="*/ 409 w 2410"/>
                  <a:gd name="T91" fmla="*/ 193 h 1506"/>
                  <a:gd name="T92" fmla="*/ 469 w 2410"/>
                  <a:gd name="T93" fmla="*/ 188 h 1506"/>
                  <a:gd name="T94" fmla="*/ 476 w 2410"/>
                  <a:gd name="T95" fmla="*/ 168 h 1506"/>
                  <a:gd name="T96" fmla="*/ 485 w 2410"/>
                  <a:gd name="T97" fmla="*/ 154 h 1506"/>
                  <a:gd name="T98" fmla="*/ 505 w 2410"/>
                  <a:gd name="T99" fmla="*/ 146 h 1506"/>
                  <a:gd name="T100" fmla="*/ 517 w 2410"/>
                  <a:gd name="T101" fmla="*/ 119 h 1506"/>
                  <a:gd name="T102" fmla="*/ 510 w 2410"/>
                  <a:gd name="T103" fmla="*/ 100 h 1506"/>
                  <a:gd name="T104" fmla="*/ 506 w 2410"/>
                  <a:gd name="T105" fmla="*/ 68 h 1506"/>
                  <a:gd name="T106" fmla="*/ 480 w 2410"/>
                  <a:gd name="T107" fmla="*/ 66 h 1506"/>
                  <a:gd name="T108" fmla="*/ 468 w 2410"/>
                  <a:gd name="T109" fmla="*/ 58 h 1506"/>
                  <a:gd name="T110" fmla="*/ 463 w 2410"/>
                  <a:gd name="T111" fmla="*/ 40 h 1506"/>
                  <a:gd name="T112" fmla="*/ 446 w 2410"/>
                  <a:gd name="T113" fmla="*/ 35 h 1506"/>
                  <a:gd name="T114" fmla="*/ 418 w 2410"/>
                  <a:gd name="T115" fmla="*/ 29 h 1506"/>
                  <a:gd name="T116" fmla="*/ 415 w 2410"/>
                  <a:gd name="T117" fmla="*/ 7 h 1506"/>
                  <a:gd name="T118" fmla="*/ 372 w 2410"/>
                  <a:gd name="T119" fmla="*/ 21 h 15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10"/>
                  <a:gd name="T181" fmla="*/ 0 h 1506"/>
                  <a:gd name="T182" fmla="*/ 2410 w 2410"/>
                  <a:gd name="T183" fmla="*/ 1506 h 15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10" h="1506">
                    <a:moveTo>
                      <a:pt x="1682" y="102"/>
                    </a:moveTo>
                    <a:lnTo>
                      <a:pt x="1671" y="134"/>
                    </a:lnTo>
                    <a:lnTo>
                      <a:pt x="1660" y="165"/>
                    </a:lnTo>
                    <a:lnTo>
                      <a:pt x="1653" y="180"/>
                    </a:lnTo>
                    <a:lnTo>
                      <a:pt x="1647" y="193"/>
                    </a:lnTo>
                    <a:lnTo>
                      <a:pt x="1640" y="207"/>
                    </a:lnTo>
                    <a:lnTo>
                      <a:pt x="1631" y="219"/>
                    </a:lnTo>
                    <a:lnTo>
                      <a:pt x="1624" y="231"/>
                    </a:lnTo>
                    <a:lnTo>
                      <a:pt x="1615" y="241"/>
                    </a:lnTo>
                    <a:lnTo>
                      <a:pt x="1605" y="251"/>
                    </a:lnTo>
                    <a:lnTo>
                      <a:pt x="1596" y="258"/>
                    </a:lnTo>
                    <a:lnTo>
                      <a:pt x="1585" y="266"/>
                    </a:lnTo>
                    <a:lnTo>
                      <a:pt x="1574" y="272"/>
                    </a:lnTo>
                    <a:lnTo>
                      <a:pt x="1561" y="276"/>
                    </a:lnTo>
                    <a:lnTo>
                      <a:pt x="1548" y="279"/>
                    </a:lnTo>
                    <a:lnTo>
                      <a:pt x="1538" y="272"/>
                    </a:lnTo>
                    <a:lnTo>
                      <a:pt x="1529" y="262"/>
                    </a:lnTo>
                    <a:lnTo>
                      <a:pt x="1518" y="253"/>
                    </a:lnTo>
                    <a:lnTo>
                      <a:pt x="1509" y="242"/>
                    </a:lnTo>
                    <a:lnTo>
                      <a:pt x="1490" y="220"/>
                    </a:lnTo>
                    <a:lnTo>
                      <a:pt x="1471" y="195"/>
                    </a:lnTo>
                    <a:lnTo>
                      <a:pt x="1435" y="142"/>
                    </a:lnTo>
                    <a:lnTo>
                      <a:pt x="1400" y="89"/>
                    </a:lnTo>
                    <a:lnTo>
                      <a:pt x="1390" y="77"/>
                    </a:lnTo>
                    <a:lnTo>
                      <a:pt x="1381" y="65"/>
                    </a:lnTo>
                    <a:lnTo>
                      <a:pt x="1370" y="55"/>
                    </a:lnTo>
                    <a:lnTo>
                      <a:pt x="1361" y="44"/>
                    </a:lnTo>
                    <a:lnTo>
                      <a:pt x="1350" y="35"/>
                    </a:lnTo>
                    <a:lnTo>
                      <a:pt x="1339" y="26"/>
                    </a:lnTo>
                    <a:lnTo>
                      <a:pt x="1328" y="19"/>
                    </a:lnTo>
                    <a:lnTo>
                      <a:pt x="1317" y="13"/>
                    </a:lnTo>
                    <a:lnTo>
                      <a:pt x="1305" y="8"/>
                    </a:lnTo>
                    <a:lnTo>
                      <a:pt x="1293" y="3"/>
                    </a:lnTo>
                    <a:lnTo>
                      <a:pt x="1280" y="1"/>
                    </a:lnTo>
                    <a:lnTo>
                      <a:pt x="1266" y="0"/>
                    </a:lnTo>
                    <a:lnTo>
                      <a:pt x="1253" y="0"/>
                    </a:lnTo>
                    <a:lnTo>
                      <a:pt x="1238" y="3"/>
                    </a:lnTo>
                    <a:lnTo>
                      <a:pt x="1222" y="8"/>
                    </a:lnTo>
                    <a:lnTo>
                      <a:pt x="1208" y="14"/>
                    </a:lnTo>
                    <a:lnTo>
                      <a:pt x="1192" y="20"/>
                    </a:lnTo>
                    <a:lnTo>
                      <a:pt x="1178" y="27"/>
                    </a:lnTo>
                    <a:lnTo>
                      <a:pt x="1167" y="36"/>
                    </a:lnTo>
                    <a:lnTo>
                      <a:pt x="1156" y="44"/>
                    </a:lnTo>
                    <a:lnTo>
                      <a:pt x="1148" y="54"/>
                    </a:lnTo>
                    <a:lnTo>
                      <a:pt x="1140" y="64"/>
                    </a:lnTo>
                    <a:lnTo>
                      <a:pt x="1133" y="76"/>
                    </a:lnTo>
                    <a:lnTo>
                      <a:pt x="1128" y="86"/>
                    </a:lnTo>
                    <a:lnTo>
                      <a:pt x="1124" y="99"/>
                    </a:lnTo>
                    <a:lnTo>
                      <a:pt x="1120" y="110"/>
                    </a:lnTo>
                    <a:lnTo>
                      <a:pt x="1117" y="123"/>
                    </a:lnTo>
                    <a:lnTo>
                      <a:pt x="1116" y="135"/>
                    </a:lnTo>
                    <a:lnTo>
                      <a:pt x="1113" y="161"/>
                    </a:lnTo>
                    <a:lnTo>
                      <a:pt x="1113" y="186"/>
                    </a:lnTo>
                    <a:lnTo>
                      <a:pt x="1113" y="210"/>
                    </a:lnTo>
                    <a:lnTo>
                      <a:pt x="1112" y="233"/>
                    </a:lnTo>
                    <a:lnTo>
                      <a:pt x="1111" y="255"/>
                    </a:lnTo>
                    <a:lnTo>
                      <a:pt x="1108" y="273"/>
                    </a:lnTo>
                    <a:lnTo>
                      <a:pt x="1106" y="281"/>
                    </a:lnTo>
                    <a:lnTo>
                      <a:pt x="1103" y="289"/>
                    </a:lnTo>
                    <a:lnTo>
                      <a:pt x="1098" y="295"/>
                    </a:lnTo>
                    <a:lnTo>
                      <a:pt x="1093" y="300"/>
                    </a:lnTo>
                    <a:lnTo>
                      <a:pt x="1087" y="305"/>
                    </a:lnTo>
                    <a:lnTo>
                      <a:pt x="1080" y="309"/>
                    </a:lnTo>
                    <a:lnTo>
                      <a:pt x="1071" y="311"/>
                    </a:lnTo>
                    <a:lnTo>
                      <a:pt x="1062" y="311"/>
                    </a:lnTo>
                    <a:lnTo>
                      <a:pt x="1054" y="311"/>
                    </a:lnTo>
                    <a:lnTo>
                      <a:pt x="1048" y="309"/>
                    </a:lnTo>
                    <a:lnTo>
                      <a:pt x="1042" y="305"/>
                    </a:lnTo>
                    <a:lnTo>
                      <a:pt x="1036" y="302"/>
                    </a:lnTo>
                    <a:lnTo>
                      <a:pt x="1023" y="293"/>
                    </a:lnTo>
                    <a:lnTo>
                      <a:pt x="1011" y="282"/>
                    </a:lnTo>
                    <a:lnTo>
                      <a:pt x="1001" y="272"/>
                    </a:lnTo>
                    <a:lnTo>
                      <a:pt x="989" y="262"/>
                    </a:lnTo>
                    <a:lnTo>
                      <a:pt x="984" y="259"/>
                    </a:lnTo>
                    <a:lnTo>
                      <a:pt x="978" y="256"/>
                    </a:lnTo>
                    <a:lnTo>
                      <a:pt x="973" y="254"/>
                    </a:lnTo>
                    <a:lnTo>
                      <a:pt x="966" y="254"/>
                    </a:lnTo>
                    <a:lnTo>
                      <a:pt x="956" y="255"/>
                    </a:lnTo>
                    <a:lnTo>
                      <a:pt x="946" y="258"/>
                    </a:lnTo>
                    <a:lnTo>
                      <a:pt x="938" y="263"/>
                    </a:lnTo>
                    <a:lnTo>
                      <a:pt x="930" y="271"/>
                    </a:lnTo>
                    <a:lnTo>
                      <a:pt x="922" y="279"/>
                    </a:lnTo>
                    <a:lnTo>
                      <a:pt x="915" y="290"/>
                    </a:lnTo>
                    <a:lnTo>
                      <a:pt x="908" y="301"/>
                    </a:lnTo>
                    <a:lnTo>
                      <a:pt x="900" y="314"/>
                    </a:lnTo>
                    <a:lnTo>
                      <a:pt x="875" y="372"/>
                    </a:lnTo>
                    <a:lnTo>
                      <a:pt x="848" y="439"/>
                    </a:lnTo>
                    <a:lnTo>
                      <a:pt x="840" y="454"/>
                    </a:lnTo>
                    <a:lnTo>
                      <a:pt x="832" y="470"/>
                    </a:lnTo>
                    <a:lnTo>
                      <a:pt x="824" y="485"/>
                    </a:lnTo>
                    <a:lnTo>
                      <a:pt x="814" y="499"/>
                    </a:lnTo>
                    <a:lnTo>
                      <a:pt x="804" y="512"/>
                    </a:lnTo>
                    <a:lnTo>
                      <a:pt x="793" y="525"/>
                    </a:lnTo>
                    <a:lnTo>
                      <a:pt x="782" y="535"/>
                    </a:lnTo>
                    <a:lnTo>
                      <a:pt x="769" y="544"/>
                    </a:lnTo>
                    <a:lnTo>
                      <a:pt x="755" y="553"/>
                    </a:lnTo>
                    <a:lnTo>
                      <a:pt x="741" y="559"/>
                    </a:lnTo>
                    <a:lnTo>
                      <a:pt x="725" y="563"/>
                    </a:lnTo>
                    <a:lnTo>
                      <a:pt x="707" y="565"/>
                    </a:lnTo>
                    <a:lnTo>
                      <a:pt x="689" y="565"/>
                    </a:lnTo>
                    <a:lnTo>
                      <a:pt x="669" y="563"/>
                    </a:lnTo>
                    <a:lnTo>
                      <a:pt x="647" y="559"/>
                    </a:lnTo>
                    <a:lnTo>
                      <a:pt x="624" y="551"/>
                    </a:lnTo>
                    <a:lnTo>
                      <a:pt x="617" y="549"/>
                    </a:lnTo>
                    <a:lnTo>
                      <a:pt x="611" y="548"/>
                    </a:lnTo>
                    <a:lnTo>
                      <a:pt x="604" y="548"/>
                    </a:lnTo>
                    <a:lnTo>
                      <a:pt x="598" y="549"/>
                    </a:lnTo>
                    <a:lnTo>
                      <a:pt x="593" y="550"/>
                    </a:lnTo>
                    <a:lnTo>
                      <a:pt x="589" y="553"/>
                    </a:lnTo>
                    <a:lnTo>
                      <a:pt x="584" y="556"/>
                    </a:lnTo>
                    <a:lnTo>
                      <a:pt x="580" y="560"/>
                    </a:lnTo>
                    <a:lnTo>
                      <a:pt x="577" y="565"/>
                    </a:lnTo>
                    <a:lnTo>
                      <a:pt x="574" y="571"/>
                    </a:lnTo>
                    <a:lnTo>
                      <a:pt x="571" y="577"/>
                    </a:lnTo>
                    <a:lnTo>
                      <a:pt x="569" y="583"/>
                    </a:lnTo>
                    <a:lnTo>
                      <a:pt x="565" y="598"/>
                    </a:lnTo>
                    <a:lnTo>
                      <a:pt x="562" y="615"/>
                    </a:lnTo>
                    <a:lnTo>
                      <a:pt x="560" y="632"/>
                    </a:lnTo>
                    <a:lnTo>
                      <a:pt x="560" y="649"/>
                    </a:lnTo>
                    <a:lnTo>
                      <a:pt x="559" y="666"/>
                    </a:lnTo>
                    <a:lnTo>
                      <a:pt x="560" y="683"/>
                    </a:lnTo>
                    <a:lnTo>
                      <a:pt x="561" y="713"/>
                    </a:lnTo>
                    <a:lnTo>
                      <a:pt x="561" y="734"/>
                    </a:lnTo>
                    <a:lnTo>
                      <a:pt x="138" y="880"/>
                    </a:lnTo>
                    <a:lnTo>
                      <a:pt x="143" y="892"/>
                    </a:lnTo>
                    <a:lnTo>
                      <a:pt x="148" y="901"/>
                    </a:lnTo>
                    <a:lnTo>
                      <a:pt x="153" y="912"/>
                    </a:lnTo>
                    <a:lnTo>
                      <a:pt x="159" y="921"/>
                    </a:lnTo>
                    <a:lnTo>
                      <a:pt x="164" y="933"/>
                    </a:lnTo>
                    <a:lnTo>
                      <a:pt x="169" y="946"/>
                    </a:lnTo>
                    <a:lnTo>
                      <a:pt x="172" y="962"/>
                    </a:lnTo>
                    <a:lnTo>
                      <a:pt x="175" y="982"/>
                    </a:lnTo>
                    <a:lnTo>
                      <a:pt x="168" y="980"/>
                    </a:lnTo>
                    <a:lnTo>
                      <a:pt x="162" y="977"/>
                    </a:lnTo>
                    <a:lnTo>
                      <a:pt x="154" y="973"/>
                    </a:lnTo>
                    <a:lnTo>
                      <a:pt x="149" y="969"/>
                    </a:lnTo>
                    <a:lnTo>
                      <a:pt x="144" y="964"/>
                    </a:lnTo>
                    <a:lnTo>
                      <a:pt x="139" y="959"/>
                    </a:lnTo>
                    <a:lnTo>
                      <a:pt x="133" y="954"/>
                    </a:lnTo>
                    <a:lnTo>
                      <a:pt x="129" y="947"/>
                    </a:lnTo>
                    <a:lnTo>
                      <a:pt x="121" y="935"/>
                    </a:lnTo>
                    <a:lnTo>
                      <a:pt x="113" y="921"/>
                    </a:lnTo>
                    <a:lnTo>
                      <a:pt x="107" y="906"/>
                    </a:lnTo>
                    <a:lnTo>
                      <a:pt x="100" y="893"/>
                    </a:lnTo>
                    <a:lnTo>
                      <a:pt x="94" y="880"/>
                    </a:lnTo>
                    <a:lnTo>
                      <a:pt x="86" y="868"/>
                    </a:lnTo>
                    <a:lnTo>
                      <a:pt x="82" y="862"/>
                    </a:lnTo>
                    <a:lnTo>
                      <a:pt x="78" y="857"/>
                    </a:lnTo>
                    <a:lnTo>
                      <a:pt x="73" y="852"/>
                    </a:lnTo>
                    <a:lnTo>
                      <a:pt x="67" y="848"/>
                    </a:lnTo>
                    <a:lnTo>
                      <a:pt x="62" y="844"/>
                    </a:lnTo>
                    <a:lnTo>
                      <a:pt x="57" y="841"/>
                    </a:lnTo>
                    <a:lnTo>
                      <a:pt x="50" y="840"/>
                    </a:lnTo>
                    <a:lnTo>
                      <a:pt x="44" y="838"/>
                    </a:lnTo>
                    <a:lnTo>
                      <a:pt x="37" y="838"/>
                    </a:lnTo>
                    <a:lnTo>
                      <a:pt x="28" y="838"/>
                    </a:lnTo>
                    <a:lnTo>
                      <a:pt x="20" y="840"/>
                    </a:lnTo>
                    <a:lnTo>
                      <a:pt x="11" y="842"/>
                    </a:lnTo>
                    <a:lnTo>
                      <a:pt x="7" y="852"/>
                    </a:lnTo>
                    <a:lnTo>
                      <a:pt x="5" y="861"/>
                    </a:lnTo>
                    <a:lnTo>
                      <a:pt x="3" y="872"/>
                    </a:lnTo>
                    <a:lnTo>
                      <a:pt x="2" y="881"/>
                    </a:lnTo>
                    <a:lnTo>
                      <a:pt x="0" y="901"/>
                    </a:lnTo>
                    <a:lnTo>
                      <a:pt x="0" y="920"/>
                    </a:lnTo>
                    <a:lnTo>
                      <a:pt x="1" y="939"/>
                    </a:lnTo>
                    <a:lnTo>
                      <a:pt x="3" y="957"/>
                    </a:lnTo>
                    <a:lnTo>
                      <a:pt x="4" y="972"/>
                    </a:lnTo>
                    <a:lnTo>
                      <a:pt x="4" y="988"/>
                    </a:lnTo>
                    <a:lnTo>
                      <a:pt x="4" y="1000"/>
                    </a:lnTo>
                    <a:lnTo>
                      <a:pt x="5" y="1012"/>
                    </a:lnTo>
                    <a:lnTo>
                      <a:pt x="7" y="1026"/>
                    </a:lnTo>
                    <a:lnTo>
                      <a:pt x="10" y="1042"/>
                    </a:lnTo>
                    <a:lnTo>
                      <a:pt x="13" y="1057"/>
                    </a:lnTo>
                    <a:lnTo>
                      <a:pt x="18" y="1074"/>
                    </a:lnTo>
                    <a:lnTo>
                      <a:pt x="24" y="1093"/>
                    </a:lnTo>
                    <a:lnTo>
                      <a:pt x="32" y="1111"/>
                    </a:lnTo>
                    <a:lnTo>
                      <a:pt x="41" y="1131"/>
                    </a:lnTo>
                    <a:lnTo>
                      <a:pt x="52" y="1151"/>
                    </a:lnTo>
                    <a:lnTo>
                      <a:pt x="64" y="1171"/>
                    </a:lnTo>
                    <a:lnTo>
                      <a:pt x="79" y="1191"/>
                    </a:lnTo>
                    <a:lnTo>
                      <a:pt x="97" y="1211"/>
                    </a:lnTo>
                    <a:lnTo>
                      <a:pt x="116" y="1231"/>
                    </a:lnTo>
                    <a:lnTo>
                      <a:pt x="138" y="1252"/>
                    </a:lnTo>
                    <a:lnTo>
                      <a:pt x="163" y="1272"/>
                    </a:lnTo>
                    <a:lnTo>
                      <a:pt x="172" y="1290"/>
                    </a:lnTo>
                    <a:lnTo>
                      <a:pt x="181" y="1308"/>
                    </a:lnTo>
                    <a:lnTo>
                      <a:pt x="188" y="1327"/>
                    </a:lnTo>
                    <a:lnTo>
                      <a:pt x="194" y="1347"/>
                    </a:lnTo>
                    <a:lnTo>
                      <a:pt x="205" y="1386"/>
                    </a:lnTo>
                    <a:lnTo>
                      <a:pt x="216" y="1423"/>
                    </a:lnTo>
                    <a:lnTo>
                      <a:pt x="224" y="1440"/>
                    </a:lnTo>
                    <a:lnTo>
                      <a:pt x="232" y="1456"/>
                    </a:lnTo>
                    <a:lnTo>
                      <a:pt x="236" y="1463"/>
                    </a:lnTo>
                    <a:lnTo>
                      <a:pt x="241" y="1471"/>
                    </a:lnTo>
                    <a:lnTo>
                      <a:pt x="248" y="1477"/>
                    </a:lnTo>
                    <a:lnTo>
                      <a:pt x="254" y="1482"/>
                    </a:lnTo>
                    <a:lnTo>
                      <a:pt x="260" y="1488"/>
                    </a:lnTo>
                    <a:lnTo>
                      <a:pt x="268" y="1493"/>
                    </a:lnTo>
                    <a:lnTo>
                      <a:pt x="276" y="1497"/>
                    </a:lnTo>
                    <a:lnTo>
                      <a:pt x="284" y="1500"/>
                    </a:lnTo>
                    <a:lnTo>
                      <a:pt x="294" y="1503"/>
                    </a:lnTo>
                    <a:lnTo>
                      <a:pt x="304" y="1505"/>
                    </a:lnTo>
                    <a:lnTo>
                      <a:pt x="315" y="1506"/>
                    </a:lnTo>
                    <a:lnTo>
                      <a:pt x="327" y="1506"/>
                    </a:lnTo>
                    <a:lnTo>
                      <a:pt x="327" y="1412"/>
                    </a:lnTo>
                    <a:lnTo>
                      <a:pt x="309" y="1390"/>
                    </a:lnTo>
                    <a:lnTo>
                      <a:pt x="290" y="1367"/>
                    </a:lnTo>
                    <a:lnTo>
                      <a:pt x="281" y="1355"/>
                    </a:lnTo>
                    <a:lnTo>
                      <a:pt x="273" y="1343"/>
                    </a:lnTo>
                    <a:lnTo>
                      <a:pt x="266" y="1330"/>
                    </a:lnTo>
                    <a:lnTo>
                      <a:pt x="258" y="1316"/>
                    </a:lnTo>
                    <a:lnTo>
                      <a:pt x="251" y="1304"/>
                    </a:lnTo>
                    <a:lnTo>
                      <a:pt x="245" y="1290"/>
                    </a:lnTo>
                    <a:lnTo>
                      <a:pt x="239" y="1277"/>
                    </a:lnTo>
                    <a:lnTo>
                      <a:pt x="235" y="1262"/>
                    </a:lnTo>
                    <a:lnTo>
                      <a:pt x="231" y="1248"/>
                    </a:lnTo>
                    <a:lnTo>
                      <a:pt x="229" y="1234"/>
                    </a:lnTo>
                    <a:lnTo>
                      <a:pt x="227" y="1218"/>
                    </a:lnTo>
                    <a:lnTo>
                      <a:pt x="226" y="1203"/>
                    </a:lnTo>
                    <a:lnTo>
                      <a:pt x="227" y="1192"/>
                    </a:lnTo>
                    <a:lnTo>
                      <a:pt x="228" y="1180"/>
                    </a:lnTo>
                    <a:lnTo>
                      <a:pt x="231" y="1170"/>
                    </a:lnTo>
                    <a:lnTo>
                      <a:pt x="234" y="1160"/>
                    </a:lnTo>
                    <a:lnTo>
                      <a:pt x="238" y="1151"/>
                    </a:lnTo>
                    <a:lnTo>
                      <a:pt x="244" y="1142"/>
                    </a:lnTo>
                    <a:lnTo>
                      <a:pt x="249" y="1134"/>
                    </a:lnTo>
                    <a:lnTo>
                      <a:pt x="255" y="1127"/>
                    </a:lnTo>
                    <a:lnTo>
                      <a:pt x="262" y="1121"/>
                    </a:lnTo>
                    <a:lnTo>
                      <a:pt x="271" y="1116"/>
                    </a:lnTo>
                    <a:lnTo>
                      <a:pt x="278" y="1112"/>
                    </a:lnTo>
                    <a:lnTo>
                      <a:pt x="288" y="1109"/>
                    </a:lnTo>
                    <a:lnTo>
                      <a:pt x="297" y="1107"/>
                    </a:lnTo>
                    <a:lnTo>
                      <a:pt x="306" y="1106"/>
                    </a:lnTo>
                    <a:lnTo>
                      <a:pt x="317" y="1107"/>
                    </a:lnTo>
                    <a:lnTo>
                      <a:pt x="327" y="1108"/>
                    </a:lnTo>
                    <a:lnTo>
                      <a:pt x="346" y="1113"/>
                    </a:lnTo>
                    <a:lnTo>
                      <a:pt x="361" y="1120"/>
                    </a:lnTo>
                    <a:lnTo>
                      <a:pt x="375" y="1127"/>
                    </a:lnTo>
                    <a:lnTo>
                      <a:pt x="386" y="1135"/>
                    </a:lnTo>
                    <a:lnTo>
                      <a:pt x="406" y="1153"/>
                    </a:lnTo>
                    <a:lnTo>
                      <a:pt x="425" y="1173"/>
                    </a:lnTo>
                    <a:lnTo>
                      <a:pt x="437" y="1183"/>
                    </a:lnTo>
                    <a:lnTo>
                      <a:pt x="450" y="1194"/>
                    </a:lnTo>
                    <a:lnTo>
                      <a:pt x="466" y="1203"/>
                    </a:lnTo>
                    <a:lnTo>
                      <a:pt x="484" y="1213"/>
                    </a:lnTo>
                    <a:lnTo>
                      <a:pt x="506" y="1222"/>
                    </a:lnTo>
                    <a:lnTo>
                      <a:pt x="532" y="1231"/>
                    </a:lnTo>
                    <a:lnTo>
                      <a:pt x="563" y="1240"/>
                    </a:lnTo>
                    <a:lnTo>
                      <a:pt x="599" y="1247"/>
                    </a:lnTo>
                    <a:lnTo>
                      <a:pt x="621" y="1272"/>
                    </a:lnTo>
                    <a:lnTo>
                      <a:pt x="645" y="1300"/>
                    </a:lnTo>
                    <a:lnTo>
                      <a:pt x="658" y="1313"/>
                    </a:lnTo>
                    <a:lnTo>
                      <a:pt x="670" y="1328"/>
                    </a:lnTo>
                    <a:lnTo>
                      <a:pt x="684" y="1340"/>
                    </a:lnTo>
                    <a:lnTo>
                      <a:pt x="698" y="1354"/>
                    </a:lnTo>
                    <a:lnTo>
                      <a:pt x="712" y="1367"/>
                    </a:lnTo>
                    <a:lnTo>
                      <a:pt x="727" y="1378"/>
                    </a:lnTo>
                    <a:lnTo>
                      <a:pt x="743" y="1389"/>
                    </a:lnTo>
                    <a:lnTo>
                      <a:pt x="760" y="1397"/>
                    </a:lnTo>
                    <a:lnTo>
                      <a:pt x="777" y="1406"/>
                    </a:lnTo>
                    <a:lnTo>
                      <a:pt x="795" y="1412"/>
                    </a:lnTo>
                    <a:lnTo>
                      <a:pt x="805" y="1414"/>
                    </a:lnTo>
                    <a:lnTo>
                      <a:pt x="814" y="1416"/>
                    </a:lnTo>
                    <a:lnTo>
                      <a:pt x="824" y="1417"/>
                    </a:lnTo>
                    <a:lnTo>
                      <a:pt x="834" y="1418"/>
                    </a:lnTo>
                    <a:lnTo>
                      <a:pt x="846" y="1369"/>
                    </a:lnTo>
                    <a:lnTo>
                      <a:pt x="856" y="1329"/>
                    </a:lnTo>
                    <a:lnTo>
                      <a:pt x="860" y="1312"/>
                    </a:lnTo>
                    <a:lnTo>
                      <a:pt x="863" y="1296"/>
                    </a:lnTo>
                    <a:lnTo>
                      <a:pt x="866" y="1282"/>
                    </a:lnTo>
                    <a:lnTo>
                      <a:pt x="866" y="1268"/>
                    </a:lnTo>
                    <a:lnTo>
                      <a:pt x="865" y="1254"/>
                    </a:lnTo>
                    <a:lnTo>
                      <a:pt x="861" y="1241"/>
                    </a:lnTo>
                    <a:lnTo>
                      <a:pt x="856" y="1227"/>
                    </a:lnTo>
                    <a:lnTo>
                      <a:pt x="849" y="1214"/>
                    </a:lnTo>
                    <a:lnTo>
                      <a:pt x="838" y="1199"/>
                    </a:lnTo>
                    <a:lnTo>
                      <a:pt x="826" y="1182"/>
                    </a:lnTo>
                    <a:lnTo>
                      <a:pt x="809" y="1165"/>
                    </a:lnTo>
                    <a:lnTo>
                      <a:pt x="789" y="1146"/>
                    </a:lnTo>
                    <a:lnTo>
                      <a:pt x="789" y="1138"/>
                    </a:lnTo>
                    <a:lnTo>
                      <a:pt x="789" y="1131"/>
                    </a:lnTo>
                    <a:lnTo>
                      <a:pt x="789" y="1125"/>
                    </a:lnTo>
                    <a:lnTo>
                      <a:pt x="790" y="1119"/>
                    </a:lnTo>
                    <a:lnTo>
                      <a:pt x="793" y="1109"/>
                    </a:lnTo>
                    <a:lnTo>
                      <a:pt x="797" y="1098"/>
                    </a:lnTo>
                    <a:lnTo>
                      <a:pt x="801" y="1087"/>
                    </a:lnTo>
                    <a:lnTo>
                      <a:pt x="802" y="1073"/>
                    </a:lnTo>
                    <a:lnTo>
                      <a:pt x="802" y="1065"/>
                    </a:lnTo>
                    <a:lnTo>
                      <a:pt x="801" y="1055"/>
                    </a:lnTo>
                    <a:lnTo>
                      <a:pt x="798" y="1045"/>
                    </a:lnTo>
                    <a:lnTo>
                      <a:pt x="795" y="1032"/>
                    </a:lnTo>
                    <a:lnTo>
                      <a:pt x="825" y="1052"/>
                    </a:lnTo>
                    <a:lnTo>
                      <a:pt x="845" y="1067"/>
                    </a:lnTo>
                    <a:lnTo>
                      <a:pt x="856" y="1077"/>
                    </a:lnTo>
                    <a:lnTo>
                      <a:pt x="866" y="1086"/>
                    </a:lnTo>
                    <a:lnTo>
                      <a:pt x="874" y="1094"/>
                    </a:lnTo>
                    <a:lnTo>
                      <a:pt x="887" y="1106"/>
                    </a:lnTo>
                    <a:lnTo>
                      <a:pt x="905" y="1119"/>
                    </a:lnTo>
                    <a:lnTo>
                      <a:pt x="935" y="1140"/>
                    </a:lnTo>
                    <a:lnTo>
                      <a:pt x="939" y="1135"/>
                    </a:lnTo>
                    <a:lnTo>
                      <a:pt x="942" y="1131"/>
                    </a:lnTo>
                    <a:lnTo>
                      <a:pt x="946" y="1129"/>
                    </a:lnTo>
                    <a:lnTo>
                      <a:pt x="951" y="1129"/>
                    </a:lnTo>
                    <a:lnTo>
                      <a:pt x="955" y="1129"/>
                    </a:lnTo>
                    <a:lnTo>
                      <a:pt x="959" y="1131"/>
                    </a:lnTo>
                    <a:lnTo>
                      <a:pt x="963" y="1133"/>
                    </a:lnTo>
                    <a:lnTo>
                      <a:pt x="967" y="1137"/>
                    </a:lnTo>
                    <a:lnTo>
                      <a:pt x="977" y="1146"/>
                    </a:lnTo>
                    <a:lnTo>
                      <a:pt x="986" y="1159"/>
                    </a:lnTo>
                    <a:lnTo>
                      <a:pt x="997" y="1173"/>
                    </a:lnTo>
                    <a:lnTo>
                      <a:pt x="1007" y="1188"/>
                    </a:lnTo>
                    <a:lnTo>
                      <a:pt x="1018" y="1203"/>
                    </a:lnTo>
                    <a:lnTo>
                      <a:pt x="1028" y="1217"/>
                    </a:lnTo>
                    <a:lnTo>
                      <a:pt x="1039" y="1230"/>
                    </a:lnTo>
                    <a:lnTo>
                      <a:pt x="1050" y="1240"/>
                    </a:lnTo>
                    <a:lnTo>
                      <a:pt x="1055" y="1244"/>
                    </a:lnTo>
                    <a:lnTo>
                      <a:pt x="1061" y="1247"/>
                    </a:lnTo>
                    <a:lnTo>
                      <a:pt x="1066" y="1249"/>
                    </a:lnTo>
                    <a:lnTo>
                      <a:pt x="1071" y="1250"/>
                    </a:lnTo>
                    <a:lnTo>
                      <a:pt x="1076" y="1250"/>
                    </a:lnTo>
                    <a:lnTo>
                      <a:pt x="1083" y="1248"/>
                    </a:lnTo>
                    <a:lnTo>
                      <a:pt x="1088" y="1245"/>
                    </a:lnTo>
                    <a:lnTo>
                      <a:pt x="1093" y="1241"/>
                    </a:lnTo>
                    <a:lnTo>
                      <a:pt x="1150" y="1153"/>
                    </a:lnTo>
                    <a:lnTo>
                      <a:pt x="1151" y="1167"/>
                    </a:lnTo>
                    <a:lnTo>
                      <a:pt x="1152" y="1183"/>
                    </a:lnTo>
                    <a:lnTo>
                      <a:pt x="1154" y="1199"/>
                    </a:lnTo>
                    <a:lnTo>
                      <a:pt x="1158" y="1214"/>
                    </a:lnTo>
                    <a:lnTo>
                      <a:pt x="1160" y="1221"/>
                    </a:lnTo>
                    <a:lnTo>
                      <a:pt x="1164" y="1227"/>
                    </a:lnTo>
                    <a:lnTo>
                      <a:pt x="1168" y="1232"/>
                    </a:lnTo>
                    <a:lnTo>
                      <a:pt x="1172" y="1238"/>
                    </a:lnTo>
                    <a:lnTo>
                      <a:pt x="1176" y="1242"/>
                    </a:lnTo>
                    <a:lnTo>
                      <a:pt x="1181" y="1245"/>
                    </a:lnTo>
                    <a:lnTo>
                      <a:pt x="1188" y="1246"/>
                    </a:lnTo>
                    <a:lnTo>
                      <a:pt x="1194" y="1247"/>
                    </a:lnTo>
                    <a:lnTo>
                      <a:pt x="1208" y="1247"/>
                    </a:lnTo>
                    <a:lnTo>
                      <a:pt x="1221" y="1245"/>
                    </a:lnTo>
                    <a:lnTo>
                      <a:pt x="1235" y="1242"/>
                    </a:lnTo>
                    <a:lnTo>
                      <a:pt x="1248" y="1239"/>
                    </a:lnTo>
                    <a:lnTo>
                      <a:pt x="1263" y="1235"/>
                    </a:lnTo>
                    <a:lnTo>
                      <a:pt x="1277" y="1229"/>
                    </a:lnTo>
                    <a:lnTo>
                      <a:pt x="1289" y="1223"/>
                    </a:lnTo>
                    <a:lnTo>
                      <a:pt x="1303" y="1217"/>
                    </a:lnTo>
                    <a:lnTo>
                      <a:pt x="1316" y="1209"/>
                    </a:lnTo>
                    <a:lnTo>
                      <a:pt x="1327" y="1202"/>
                    </a:lnTo>
                    <a:lnTo>
                      <a:pt x="1338" y="1194"/>
                    </a:lnTo>
                    <a:lnTo>
                      <a:pt x="1348" y="1186"/>
                    </a:lnTo>
                    <a:lnTo>
                      <a:pt x="1358" y="1178"/>
                    </a:lnTo>
                    <a:lnTo>
                      <a:pt x="1366" y="1170"/>
                    </a:lnTo>
                    <a:lnTo>
                      <a:pt x="1372" y="1161"/>
                    </a:lnTo>
                    <a:lnTo>
                      <a:pt x="1378" y="1153"/>
                    </a:lnTo>
                    <a:lnTo>
                      <a:pt x="1382" y="1143"/>
                    </a:lnTo>
                    <a:lnTo>
                      <a:pt x="1384" y="1134"/>
                    </a:lnTo>
                    <a:lnTo>
                      <a:pt x="1385" y="1124"/>
                    </a:lnTo>
                    <a:lnTo>
                      <a:pt x="1386" y="1116"/>
                    </a:lnTo>
                    <a:lnTo>
                      <a:pt x="1384" y="1100"/>
                    </a:lnTo>
                    <a:lnTo>
                      <a:pt x="1381" y="1088"/>
                    </a:lnTo>
                    <a:lnTo>
                      <a:pt x="1380" y="1081"/>
                    </a:lnTo>
                    <a:lnTo>
                      <a:pt x="1380" y="1077"/>
                    </a:lnTo>
                    <a:lnTo>
                      <a:pt x="1380" y="1073"/>
                    </a:lnTo>
                    <a:lnTo>
                      <a:pt x="1382" y="1071"/>
                    </a:lnTo>
                    <a:lnTo>
                      <a:pt x="1384" y="1069"/>
                    </a:lnTo>
                    <a:lnTo>
                      <a:pt x="1389" y="1068"/>
                    </a:lnTo>
                    <a:lnTo>
                      <a:pt x="1395" y="1069"/>
                    </a:lnTo>
                    <a:lnTo>
                      <a:pt x="1404" y="1070"/>
                    </a:lnTo>
                    <a:lnTo>
                      <a:pt x="1414" y="1073"/>
                    </a:lnTo>
                    <a:lnTo>
                      <a:pt x="1426" y="1075"/>
                    </a:lnTo>
                    <a:lnTo>
                      <a:pt x="1439" y="1076"/>
                    </a:lnTo>
                    <a:lnTo>
                      <a:pt x="1455" y="1076"/>
                    </a:lnTo>
                    <a:lnTo>
                      <a:pt x="1471" y="1076"/>
                    </a:lnTo>
                    <a:lnTo>
                      <a:pt x="1488" y="1075"/>
                    </a:lnTo>
                    <a:lnTo>
                      <a:pt x="1504" y="1073"/>
                    </a:lnTo>
                    <a:lnTo>
                      <a:pt x="1521" y="1071"/>
                    </a:lnTo>
                    <a:lnTo>
                      <a:pt x="1538" y="1068"/>
                    </a:lnTo>
                    <a:lnTo>
                      <a:pt x="1554" y="1065"/>
                    </a:lnTo>
                    <a:lnTo>
                      <a:pt x="1569" y="1060"/>
                    </a:lnTo>
                    <a:lnTo>
                      <a:pt x="1584" y="1056"/>
                    </a:lnTo>
                    <a:lnTo>
                      <a:pt x="1597" y="1052"/>
                    </a:lnTo>
                    <a:lnTo>
                      <a:pt x="1608" y="1048"/>
                    </a:lnTo>
                    <a:lnTo>
                      <a:pt x="1618" y="1044"/>
                    </a:lnTo>
                    <a:lnTo>
                      <a:pt x="1625" y="1038"/>
                    </a:lnTo>
                    <a:lnTo>
                      <a:pt x="1629" y="1035"/>
                    </a:lnTo>
                    <a:lnTo>
                      <a:pt x="1632" y="1032"/>
                    </a:lnTo>
                    <a:lnTo>
                      <a:pt x="1636" y="1028"/>
                    </a:lnTo>
                    <a:lnTo>
                      <a:pt x="1639" y="1024"/>
                    </a:lnTo>
                    <a:lnTo>
                      <a:pt x="1642" y="1015"/>
                    </a:lnTo>
                    <a:lnTo>
                      <a:pt x="1644" y="1006"/>
                    </a:lnTo>
                    <a:lnTo>
                      <a:pt x="1644" y="995"/>
                    </a:lnTo>
                    <a:lnTo>
                      <a:pt x="1644" y="985"/>
                    </a:lnTo>
                    <a:lnTo>
                      <a:pt x="1642" y="973"/>
                    </a:lnTo>
                    <a:lnTo>
                      <a:pt x="1641" y="963"/>
                    </a:lnTo>
                    <a:lnTo>
                      <a:pt x="1639" y="951"/>
                    </a:lnTo>
                    <a:lnTo>
                      <a:pt x="1638" y="940"/>
                    </a:lnTo>
                    <a:lnTo>
                      <a:pt x="1637" y="929"/>
                    </a:lnTo>
                    <a:lnTo>
                      <a:pt x="1638" y="919"/>
                    </a:lnTo>
                    <a:lnTo>
                      <a:pt x="1639" y="909"/>
                    </a:lnTo>
                    <a:lnTo>
                      <a:pt x="1643" y="901"/>
                    </a:lnTo>
                    <a:lnTo>
                      <a:pt x="1645" y="897"/>
                    </a:lnTo>
                    <a:lnTo>
                      <a:pt x="1648" y="893"/>
                    </a:lnTo>
                    <a:lnTo>
                      <a:pt x="1652" y="890"/>
                    </a:lnTo>
                    <a:lnTo>
                      <a:pt x="1657" y="886"/>
                    </a:lnTo>
                    <a:lnTo>
                      <a:pt x="1671" y="879"/>
                    </a:lnTo>
                    <a:lnTo>
                      <a:pt x="1687" y="874"/>
                    </a:lnTo>
                    <a:lnTo>
                      <a:pt x="1702" y="869"/>
                    </a:lnTo>
                    <a:lnTo>
                      <a:pt x="1717" y="866"/>
                    </a:lnTo>
                    <a:lnTo>
                      <a:pt x="1732" y="864"/>
                    </a:lnTo>
                    <a:lnTo>
                      <a:pt x="1747" y="863"/>
                    </a:lnTo>
                    <a:lnTo>
                      <a:pt x="1761" y="863"/>
                    </a:lnTo>
                    <a:lnTo>
                      <a:pt x="1776" y="863"/>
                    </a:lnTo>
                    <a:lnTo>
                      <a:pt x="1807" y="866"/>
                    </a:lnTo>
                    <a:lnTo>
                      <a:pt x="1836" y="870"/>
                    </a:lnTo>
                    <a:lnTo>
                      <a:pt x="1866" y="873"/>
                    </a:lnTo>
                    <a:lnTo>
                      <a:pt x="1897" y="874"/>
                    </a:lnTo>
                    <a:lnTo>
                      <a:pt x="1940" y="874"/>
                    </a:lnTo>
                    <a:lnTo>
                      <a:pt x="1978" y="875"/>
                    </a:lnTo>
                    <a:lnTo>
                      <a:pt x="2012" y="875"/>
                    </a:lnTo>
                    <a:lnTo>
                      <a:pt x="2044" y="875"/>
                    </a:lnTo>
                    <a:lnTo>
                      <a:pt x="2074" y="874"/>
                    </a:lnTo>
                    <a:lnTo>
                      <a:pt x="2103" y="872"/>
                    </a:lnTo>
                    <a:lnTo>
                      <a:pt x="2133" y="868"/>
                    </a:lnTo>
                    <a:lnTo>
                      <a:pt x="2163" y="861"/>
                    </a:lnTo>
                    <a:lnTo>
                      <a:pt x="2174" y="854"/>
                    </a:lnTo>
                    <a:lnTo>
                      <a:pt x="2182" y="847"/>
                    </a:lnTo>
                    <a:lnTo>
                      <a:pt x="2188" y="839"/>
                    </a:lnTo>
                    <a:lnTo>
                      <a:pt x="2194" y="832"/>
                    </a:lnTo>
                    <a:lnTo>
                      <a:pt x="2198" y="823"/>
                    </a:lnTo>
                    <a:lnTo>
                      <a:pt x="2200" y="815"/>
                    </a:lnTo>
                    <a:lnTo>
                      <a:pt x="2202" y="808"/>
                    </a:lnTo>
                    <a:lnTo>
                      <a:pt x="2203" y="798"/>
                    </a:lnTo>
                    <a:lnTo>
                      <a:pt x="2204" y="782"/>
                    </a:lnTo>
                    <a:lnTo>
                      <a:pt x="2206" y="763"/>
                    </a:lnTo>
                    <a:lnTo>
                      <a:pt x="2208" y="753"/>
                    </a:lnTo>
                    <a:lnTo>
                      <a:pt x="2210" y="743"/>
                    </a:lnTo>
                    <a:lnTo>
                      <a:pt x="2215" y="732"/>
                    </a:lnTo>
                    <a:lnTo>
                      <a:pt x="2220" y="722"/>
                    </a:lnTo>
                    <a:lnTo>
                      <a:pt x="2224" y="714"/>
                    </a:lnTo>
                    <a:lnTo>
                      <a:pt x="2229" y="708"/>
                    </a:lnTo>
                    <a:lnTo>
                      <a:pt x="2236" y="703"/>
                    </a:lnTo>
                    <a:lnTo>
                      <a:pt x="2241" y="700"/>
                    </a:lnTo>
                    <a:lnTo>
                      <a:pt x="2247" y="697"/>
                    </a:lnTo>
                    <a:lnTo>
                      <a:pt x="2253" y="694"/>
                    </a:lnTo>
                    <a:lnTo>
                      <a:pt x="2260" y="692"/>
                    </a:lnTo>
                    <a:lnTo>
                      <a:pt x="2266" y="691"/>
                    </a:lnTo>
                    <a:lnTo>
                      <a:pt x="2281" y="690"/>
                    </a:lnTo>
                    <a:lnTo>
                      <a:pt x="2295" y="689"/>
                    </a:lnTo>
                    <a:lnTo>
                      <a:pt x="2311" y="687"/>
                    </a:lnTo>
                    <a:lnTo>
                      <a:pt x="2327" y="684"/>
                    </a:lnTo>
                    <a:lnTo>
                      <a:pt x="2330" y="679"/>
                    </a:lnTo>
                    <a:lnTo>
                      <a:pt x="2339" y="663"/>
                    </a:lnTo>
                    <a:lnTo>
                      <a:pt x="2352" y="642"/>
                    </a:lnTo>
                    <a:lnTo>
                      <a:pt x="2366" y="617"/>
                    </a:lnTo>
                    <a:lnTo>
                      <a:pt x="2380" y="592"/>
                    </a:lnTo>
                    <a:lnTo>
                      <a:pt x="2394" y="570"/>
                    </a:lnTo>
                    <a:lnTo>
                      <a:pt x="2404" y="553"/>
                    </a:lnTo>
                    <a:lnTo>
                      <a:pt x="2410" y="544"/>
                    </a:lnTo>
                    <a:lnTo>
                      <a:pt x="2404" y="543"/>
                    </a:lnTo>
                    <a:lnTo>
                      <a:pt x="2399" y="542"/>
                    </a:lnTo>
                    <a:lnTo>
                      <a:pt x="2395" y="539"/>
                    </a:lnTo>
                    <a:lnTo>
                      <a:pt x="2391" y="536"/>
                    </a:lnTo>
                    <a:lnTo>
                      <a:pt x="2387" y="532"/>
                    </a:lnTo>
                    <a:lnTo>
                      <a:pt x="2384" y="527"/>
                    </a:lnTo>
                    <a:lnTo>
                      <a:pt x="2380" y="521"/>
                    </a:lnTo>
                    <a:lnTo>
                      <a:pt x="2377" y="515"/>
                    </a:lnTo>
                    <a:lnTo>
                      <a:pt x="2372" y="501"/>
                    </a:lnTo>
                    <a:lnTo>
                      <a:pt x="2369" y="486"/>
                    </a:lnTo>
                    <a:lnTo>
                      <a:pt x="2366" y="470"/>
                    </a:lnTo>
                    <a:lnTo>
                      <a:pt x="2363" y="452"/>
                    </a:lnTo>
                    <a:lnTo>
                      <a:pt x="2359" y="418"/>
                    </a:lnTo>
                    <a:lnTo>
                      <a:pt x="2358" y="384"/>
                    </a:lnTo>
                    <a:lnTo>
                      <a:pt x="2358" y="356"/>
                    </a:lnTo>
                    <a:lnTo>
                      <a:pt x="2359" y="336"/>
                    </a:lnTo>
                    <a:lnTo>
                      <a:pt x="2358" y="328"/>
                    </a:lnTo>
                    <a:lnTo>
                      <a:pt x="2356" y="322"/>
                    </a:lnTo>
                    <a:lnTo>
                      <a:pt x="2354" y="316"/>
                    </a:lnTo>
                    <a:lnTo>
                      <a:pt x="2350" y="312"/>
                    </a:lnTo>
                    <a:lnTo>
                      <a:pt x="2346" y="307"/>
                    </a:lnTo>
                    <a:lnTo>
                      <a:pt x="2339" y="304"/>
                    </a:lnTo>
                    <a:lnTo>
                      <a:pt x="2333" y="302"/>
                    </a:lnTo>
                    <a:lnTo>
                      <a:pt x="2327" y="300"/>
                    </a:lnTo>
                    <a:lnTo>
                      <a:pt x="2310" y="298"/>
                    </a:lnTo>
                    <a:lnTo>
                      <a:pt x="2292" y="298"/>
                    </a:lnTo>
                    <a:lnTo>
                      <a:pt x="2272" y="298"/>
                    </a:lnTo>
                    <a:lnTo>
                      <a:pt x="2251" y="298"/>
                    </a:lnTo>
                    <a:lnTo>
                      <a:pt x="2238" y="298"/>
                    </a:lnTo>
                    <a:lnTo>
                      <a:pt x="2226" y="298"/>
                    </a:lnTo>
                    <a:lnTo>
                      <a:pt x="2216" y="296"/>
                    </a:lnTo>
                    <a:lnTo>
                      <a:pt x="2206" y="294"/>
                    </a:lnTo>
                    <a:lnTo>
                      <a:pt x="2199" y="291"/>
                    </a:lnTo>
                    <a:lnTo>
                      <a:pt x="2192" y="288"/>
                    </a:lnTo>
                    <a:lnTo>
                      <a:pt x="2186" y="283"/>
                    </a:lnTo>
                    <a:lnTo>
                      <a:pt x="2181" y="279"/>
                    </a:lnTo>
                    <a:lnTo>
                      <a:pt x="2177" y="274"/>
                    </a:lnTo>
                    <a:lnTo>
                      <a:pt x="2174" y="269"/>
                    </a:lnTo>
                    <a:lnTo>
                      <a:pt x="2171" y="263"/>
                    </a:lnTo>
                    <a:lnTo>
                      <a:pt x="2168" y="257"/>
                    </a:lnTo>
                    <a:lnTo>
                      <a:pt x="2165" y="245"/>
                    </a:lnTo>
                    <a:lnTo>
                      <a:pt x="2163" y="231"/>
                    </a:lnTo>
                    <a:lnTo>
                      <a:pt x="2161" y="217"/>
                    </a:lnTo>
                    <a:lnTo>
                      <a:pt x="2158" y="205"/>
                    </a:lnTo>
                    <a:lnTo>
                      <a:pt x="2156" y="198"/>
                    </a:lnTo>
                    <a:lnTo>
                      <a:pt x="2154" y="192"/>
                    </a:lnTo>
                    <a:lnTo>
                      <a:pt x="2151" y="187"/>
                    </a:lnTo>
                    <a:lnTo>
                      <a:pt x="2147" y="182"/>
                    </a:lnTo>
                    <a:lnTo>
                      <a:pt x="2142" y="176"/>
                    </a:lnTo>
                    <a:lnTo>
                      <a:pt x="2137" y="172"/>
                    </a:lnTo>
                    <a:lnTo>
                      <a:pt x="2131" y="168"/>
                    </a:lnTo>
                    <a:lnTo>
                      <a:pt x="2123" y="165"/>
                    </a:lnTo>
                    <a:lnTo>
                      <a:pt x="2115" y="163"/>
                    </a:lnTo>
                    <a:lnTo>
                      <a:pt x="2104" y="161"/>
                    </a:lnTo>
                    <a:lnTo>
                      <a:pt x="2093" y="160"/>
                    </a:lnTo>
                    <a:lnTo>
                      <a:pt x="2080" y="159"/>
                    </a:lnTo>
                    <a:lnTo>
                      <a:pt x="2066" y="160"/>
                    </a:lnTo>
                    <a:lnTo>
                      <a:pt x="2047" y="161"/>
                    </a:lnTo>
                    <a:lnTo>
                      <a:pt x="2025" y="163"/>
                    </a:lnTo>
                    <a:lnTo>
                      <a:pt x="2002" y="165"/>
                    </a:lnTo>
                    <a:lnTo>
                      <a:pt x="1980" y="168"/>
                    </a:lnTo>
                    <a:lnTo>
                      <a:pt x="1959" y="170"/>
                    </a:lnTo>
                    <a:lnTo>
                      <a:pt x="1941" y="171"/>
                    </a:lnTo>
                    <a:lnTo>
                      <a:pt x="1928" y="171"/>
                    </a:lnTo>
                    <a:lnTo>
                      <a:pt x="1931" y="151"/>
                    </a:lnTo>
                    <a:lnTo>
                      <a:pt x="1937" y="133"/>
                    </a:lnTo>
                    <a:lnTo>
                      <a:pt x="1942" y="116"/>
                    </a:lnTo>
                    <a:lnTo>
                      <a:pt x="1949" y="99"/>
                    </a:lnTo>
                    <a:lnTo>
                      <a:pt x="1957" y="82"/>
                    </a:lnTo>
                    <a:lnTo>
                      <a:pt x="1964" y="65"/>
                    </a:lnTo>
                    <a:lnTo>
                      <a:pt x="1972" y="46"/>
                    </a:lnTo>
                    <a:lnTo>
                      <a:pt x="1980" y="26"/>
                    </a:lnTo>
                    <a:lnTo>
                      <a:pt x="1960" y="26"/>
                    </a:lnTo>
                    <a:lnTo>
                      <a:pt x="1941" y="29"/>
                    </a:lnTo>
                    <a:lnTo>
                      <a:pt x="1924" y="31"/>
                    </a:lnTo>
                    <a:lnTo>
                      <a:pt x="1907" y="35"/>
                    </a:lnTo>
                    <a:lnTo>
                      <a:pt x="1890" y="39"/>
                    </a:lnTo>
                    <a:lnTo>
                      <a:pt x="1874" y="44"/>
                    </a:lnTo>
                    <a:lnTo>
                      <a:pt x="1858" y="49"/>
                    </a:lnTo>
                    <a:lnTo>
                      <a:pt x="1841" y="56"/>
                    </a:lnTo>
                    <a:lnTo>
                      <a:pt x="1807" y="68"/>
                    </a:lnTo>
                    <a:lnTo>
                      <a:pt x="1769" y="82"/>
                    </a:lnTo>
                    <a:lnTo>
                      <a:pt x="1748" y="89"/>
                    </a:lnTo>
                    <a:lnTo>
                      <a:pt x="1726" y="96"/>
                    </a:lnTo>
                    <a:lnTo>
                      <a:pt x="1702" y="102"/>
                    </a:lnTo>
                    <a:lnTo>
                      <a:pt x="1675" y="108"/>
                    </a:lnTo>
                    <a:lnTo>
                      <a:pt x="168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4356" y="2223"/>
                <a:ext cx="520" cy="332"/>
              </a:xfrm>
              <a:custGeom>
                <a:avLst/>
                <a:gdLst>
                  <a:gd name="T0" fmla="*/ 348 w 2410"/>
                  <a:gd name="T1" fmla="*/ 53 h 1506"/>
                  <a:gd name="T2" fmla="*/ 328 w 2410"/>
                  <a:gd name="T3" fmla="*/ 56 h 1506"/>
                  <a:gd name="T4" fmla="*/ 294 w 2410"/>
                  <a:gd name="T5" fmla="*/ 10 h 1506"/>
                  <a:gd name="T6" fmla="*/ 270 w 2410"/>
                  <a:gd name="T7" fmla="*/ 0 h 1506"/>
                  <a:gd name="T8" fmla="*/ 246 w 2410"/>
                  <a:gd name="T9" fmla="*/ 14 h 1506"/>
                  <a:gd name="T10" fmla="*/ 240 w 2410"/>
                  <a:gd name="T11" fmla="*/ 46 h 1506"/>
                  <a:gd name="T12" fmla="*/ 233 w 2410"/>
                  <a:gd name="T13" fmla="*/ 68 h 1506"/>
                  <a:gd name="T14" fmla="*/ 216 w 2410"/>
                  <a:gd name="T15" fmla="*/ 60 h 1506"/>
                  <a:gd name="T16" fmla="*/ 201 w 2410"/>
                  <a:gd name="T17" fmla="*/ 60 h 1506"/>
                  <a:gd name="T18" fmla="*/ 178 w 2410"/>
                  <a:gd name="T19" fmla="*/ 107 h 1506"/>
                  <a:gd name="T20" fmla="*/ 153 w 2410"/>
                  <a:gd name="T21" fmla="*/ 125 h 1506"/>
                  <a:gd name="T22" fmla="*/ 128 w 2410"/>
                  <a:gd name="T23" fmla="*/ 121 h 1506"/>
                  <a:gd name="T24" fmla="*/ 121 w 2410"/>
                  <a:gd name="T25" fmla="*/ 136 h 1506"/>
                  <a:gd name="T26" fmla="*/ 30 w 2410"/>
                  <a:gd name="T27" fmla="*/ 194 h 1506"/>
                  <a:gd name="T28" fmla="*/ 36 w 2410"/>
                  <a:gd name="T29" fmla="*/ 216 h 1506"/>
                  <a:gd name="T30" fmla="*/ 24 w 2410"/>
                  <a:gd name="T31" fmla="*/ 203 h 1506"/>
                  <a:gd name="T32" fmla="*/ 13 w 2410"/>
                  <a:gd name="T33" fmla="*/ 186 h 1506"/>
                  <a:gd name="T34" fmla="*/ 1 w 2410"/>
                  <a:gd name="T35" fmla="*/ 190 h 1506"/>
                  <a:gd name="T36" fmla="*/ 1 w 2410"/>
                  <a:gd name="T37" fmla="*/ 220 h 1506"/>
                  <a:gd name="T38" fmla="*/ 11 w 2410"/>
                  <a:gd name="T39" fmla="*/ 254 h 1506"/>
                  <a:gd name="T40" fmla="*/ 41 w 2410"/>
                  <a:gd name="T41" fmla="*/ 293 h 1506"/>
                  <a:gd name="T42" fmla="*/ 55 w 2410"/>
                  <a:gd name="T43" fmla="*/ 327 h 1506"/>
                  <a:gd name="T44" fmla="*/ 71 w 2410"/>
                  <a:gd name="T45" fmla="*/ 332 h 1506"/>
                  <a:gd name="T46" fmla="*/ 54 w 2410"/>
                  <a:gd name="T47" fmla="*/ 287 h 1506"/>
                  <a:gd name="T48" fmla="*/ 49 w 2410"/>
                  <a:gd name="T49" fmla="*/ 260 h 1506"/>
                  <a:gd name="T50" fmla="*/ 60 w 2410"/>
                  <a:gd name="T51" fmla="*/ 245 h 1506"/>
                  <a:gd name="T52" fmla="*/ 83 w 2410"/>
                  <a:gd name="T53" fmla="*/ 250 h 1506"/>
                  <a:gd name="T54" fmla="*/ 121 w 2410"/>
                  <a:gd name="T55" fmla="*/ 273 h 1506"/>
                  <a:gd name="T56" fmla="*/ 157 w 2410"/>
                  <a:gd name="T57" fmla="*/ 304 h 1506"/>
                  <a:gd name="T58" fmla="*/ 183 w 2410"/>
                  <a:gd name="T59" fmla="*/ 302 h 1506"/>
                  <a:gd name="T60" fmla="*/ 183 w 2410"/>
                  <a:gd name="T61" fmla="*/ 268 h 1506"/>
                  <a:gd name="T62" fmla="*/ 171 w 2410"/>
                  <a:gd name="T63" fmla="*/ 244 h 1506"/>
                  <a:gd name="T64" fmla="*/ 182 w 2410"/>
                  <a:gd name="T65" fmla="*/ 235 h 1506"/>
                  <a:gd name="T66" fmla="*/ 204 w 2410"/>
                  <a:gd name="T67" fmla="*/ 249 h 1506"/>
                  <a:gd name="T68" fmla="*/ 217 w 2410"/>
                  <a:gd name="T69" fmla="*/ 262 h 1506"/>
                  <a:gd name="T70" fmla="*/ 232 w 2410"/>
                  <a:gd name="T71" fmla="*/ 276 h 1506"/>
                  <a:gd name="T72" fmla="*/ 249 w 2410"/>
                  <a:gd name="T73" fmla="*/ 264 h 1506"/>
                  <a:gd name="T74" fmla="*/ 258 w 2410"/>
                  <a:gd name="T75" fmla="*/ 275 h 1506"/>
                  <a:gd name="T76" fmla="*/ 284 w 2410"/>
                  <a:gd name="T77" fmla="*/ 267 h 1506"/>
                  <a:gd name="T78" fmla="*/ 299 w 2410"/>
                  <a:gd name="T79" fmla="*/ 250 h 1506"/>
                  <a:gd name="T80" fmla="*/ 299 w 2410"/>
                  <a:gd name="T81" fmla="*/ 236 h 1506"/>
                  <a:gd name="T82" fmla="*/ 321 w 2410"/>
                  <a:gd name="T83" fmla="*/ 237 h 1506"/>
                  <a:gd name="T84" fmla="*/ 349 w 2410"/>
                  <a:gd name="T85" fmla="*/ 230 h 1506"/>
                  <a:gd name="T86" fmla="*/ 355 w 2410"/>
                  <a:gd name="T87" fmla="*/ 217 h 1506"/>
                  <a:gd name="T88" fmla="*/ 355 w 2410"/>
                  <a:gd name="T89" fmla="*/ 198 h 1506"/>
                  <a:gd name="T90" fmla="*/ 377 w 2410"/>
                  <a:gd name="T91" fmla="*/ 190 h 1506"/>
                  <a:gd name="T92" fmla="*/ 434 w 2410"/>
                  <a:gd name="T93" fmla="*/ 193 h 1506"/>
                  <a:gd name="T94" fmla="*/ 473 w 2410"/>
                  <a:gd name="T95" fmla="*/ 183 h 1506"/>
                  <a:gd name="T96" fmla="*/ 478 w 2410"/>
                  <a:gd name="T97" fmla="*/ 161 h 1506"/>
                  <a:gd name="T98" fmla="*/ 489 w 2410"/>
                  <a:gd name="T99" fmla="*/ 152 h 1506"/>
                  <a:gd name="T100" fmla="*/ 514 w 2410"/>
                  <a:gd name="T101" fmla="*/ 131 h 1506"/>
                  <a:gd name="T102" fmla="*/ 514 w 2410"/>
                  <a:gd name="T103" fmla="*/ 116 h 1506"/>
                  <a:gd name="T104" fmla="*/ 509 w 2410"/>
                  <a:gd name="T105" fmla="*/ 78 h 1506"/>
                  <a:gd name="T106" fmla="*/ 502 w 2410"/>
                  <a:gd name="T107" fmla="*/ 66 h 1506"/>
                  <a:gd name="T108" fmla="*/ 474 w 2410"/>
                  <a:gd name="T109" fmla="*/ 64 h 1506"/>
                  <a:gd name="T110" fmla="*/ 467 w 2410"/>
                  <a:gd name="T111" fmla="*/ 51 h 1506"/>
                  <a:gd name="T112" fmla="*/ 460 w 2410"/>
                  <a:gd name="T113" fmla="*/ 37 h 1506"/>
                  <a:gd name="T114" fmla="*/ 432 w 2410"/>
                  <a:gd name="T115" fmla="*/ 36 h 1506"/>
                  <a:gd name="T116" fmla="*/ 422 w 2410"/>
                  <a:gd name="T117" fmla="*/ 18 h 1506"/>
                  <a:gd name="T118" fmla="*/ 404 w 2410"/>
                  <a:gd name="T119" fmla="*/ 10 h 1506"/>
                  <a:gd name="T120" fmla="*/ 361 w 2410"/>
                  <a:gd name="T121" fmla="*/ 24 h 15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10"/>
                  <a:gd name="T184" fmla="*/ 0 h 1506"/>
                  <a:gd name="T185" fmla="*/ 2410 w 2410"/>
                  <a:gd name="T186" fmla="*/ 1506 h 15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10" h="1506">
                    <a:moveTo>
                      <a:pt x="1682" y="102"/>
                    </a:moveTo>
                    <a:lnTo>
                      <a:pt x="1671" y="134"/>
                    </a:lnTo>
                    <a:lnTo>
                      <a:pt x="1660" y="165"/>
                    </a:lnTo>
                    <a:lnTo>
                      <a:pt x="1653" y="180"/>
                    </a:lnTo>
                    <a:lnTo>
                      <a:pt x="1647" y="193"/>
                    </a:lnTo>
                    <a:lnTo>
                      <a:pt x="1640" y="207"/>
                    </a:lnTo>
                    <a:lnTo>
                      <a:pt x="1631" y="219"/>
                    </a:lnTo>
                    <a:lnTo>
                      <a:pt x="1624" y="231"/>
                    </a:lnTo>
                    <a:lnTo>
                      <a:pt x="1615" y="241"/>
                    </a:lnTo>
                    <a:lnTo>
                      <a:pt x="1605" y="251"/>
                    </a:lnTo>
                    <a:lnTo>
                      <a:pt x="1596" y="258"/>
                    </a:lnTo>
                    <a:lnTo>
                      <a:pt x="1585" y="266"/>
                    </a:lnTo>
                    <a:lnTo>
                      <a:pt x="1574" y="272"/>
                    </a:lnTo>
                    <a:lnTo>
                      <a:pt x="1561" y="276"/>
                    </a:lnTo>
                    <a:lnTo>
                      <a:pt x="1548" y="279"/>
                    </a:lnTo>
                    <a:lnTo>
                      <a:pt x="1538" y="272"/>
                    </a:lnTo>
                    <a:lnTo>
                      <a:pt x="1529" y="262"/>
                    </a:lnTo>
                    <a:lnTo>
                      <a:pt x="1518" y="253"/>
                    </a:lnTo>
                    <a:lnTo>
                      <a:pt x="1509" y="242"/>
                    </a:lnTo>
                    <a:lnTo>
                      <a:pt x="1490" y="220"/>
                    </a:lnTo>
                    <a:lnTo>
                      <a:pt x="1471" y="195"/>
                    </a:lnTo>
                    <a:lnTo>
                      <a:pt x="1435" y="142"/>
                    </a:lnTo>
                    <a:lnTo>
                      <a:pt x="1400" y="89"/>
                    </a:lnTo>
                    <a:lnTo>
                      <a:pt x="1390" y="77"/>
                    </a:lnTo>
                    <a:lnTo>
                      <a:pt x="1381" y="65"/>
                    </a:lnTo>
                    <a:lnTo>
                      <a:pt x="1370" y="55"/>
                    </a:lnTo>
                    <a:lnTo>
                      <a:pt x="1361" y="44"/>
                    </a:lnTo>
                    <a:lnTo>
                      <a:pt x="1350" y="35"/>
                    </a:lnTo>
                    <a:lnTo>
                      <a:pt x="1339" y="26"/>
                    </a:lnTo>
                    <a:lnTo>
                      <a:pt x="1328" y="19"/>
                    </a:lnTo>
                    <a:lnTo>
                      <a:pt x="1317" y="13"/>
                    </a:lnTo>
                    <a:lnTo>
                      <a:pt x="1305" y="8"/>
                    </a:lnTo>
                    <a:lnTo>
                      <a:pt x="1293" y="3"/>
                    </a:lnTo>
                    <a:lnTo>
                      <a:pt x="1280" y="1"/>
                    </a:lnTo>
                    <a:lnTo>
                      <a:pt x="1266" y="0"/>
                    </a:lnTo>
                    <a:lnTo>
                      <a:pt x="1253" y="0"/>
                    </a:lnTo>
                    <a:lnTo>
                      <a:pt x="1238" y="3"/>
                    </a:lnTo>
                    <a:lnTo>
                      <a:pt x="1222" y="8"/>
                    </a:lnTo>
                    <a:lnTo>
                      <a:pt x="1208" y="14"/>
                    </a:lnTo>
                    <a:lnTo>
                      <a:pt x="1192" y="20"/>
                    </a:lnTo>
                    <a:lnTo>
                      <a:pt x="1178" y="27"/>
                    </a:lnTo>
                    <a:lnTo>
                      <a:pt x="1167" y="36"/>
                    </a:lnTo>
                    <a:lnTo>
                      <a:pt x="1156" y="44"/>
                    </a:lnTo>
                    <a:lnTo>
                      <a:pt x="1148" y="54"/>
                    </a:lnTo>
                    <a:lnTo>
                      <a:pt x="1140" y="64"/>
                    </a:lnTo>
                    <a:lnTo>
                      <a:pt x="1133" y="76"/>
                    </a:lnTo>
                    <a:lnTo>
                      <a:pt x="1128" y="86"/>
                    </a:lnTo>
                    <a:lnTo>
                      <a:pt x="1124" y="99"/>
                    </a:lnTo>
                    <a:lnTo>
                      <a:pt x="1120" y="110"/>
                    </a:lnTo>
                    <a:lnTo>
                      <a:pt x="1117" y="123"/>
                    </a:lnTo>
                    <a:lnTo>
                      <a:pt x="1116" y="135"/>
                    </a:lnTo>
                    <a:lnTo>
                      <a:pt x="1113" y="161"/>
                    </a:lnTo>
                    <a:lnTo>
                      <a:pt x="1113" y="186"/>
                    </a:lnTo>
                    <a:lnTo>
                      <a:pt x="1113" y="210"/>
                    </a:lnTo>
                    <a:lnTo>
                      <a:pt x="1112" y="233"/>
                    </a:lnTo>
                    <a:lnTo>
                      <a:pt x="1111" y="255"/>
                    </a:lnTo>
                    <a:lnTo>
                      <a:pt x="1108" y="273"/>
                    </a:lnTo>
                    <a:lnTo>
                      <a:pt x="1106" y="281"/>
                    </a:lnTo>
                    <a:lnTo>
                      <a:pt x="1103" y="289"/>
                    </a:lnTo>
                    <a:lnTo>
                      <a:pt x="1098" y="295"/>
                    </a:lnTo>
                    <a:lnTo>
                      <a:pt x="1093" y="300"/>
                    </a:lnTo>
                    <a:lnTo>
                      <a:pt x="1087" y="305"/>
                    </a:lnTo>
                    <a:lnTo>
                      <a:pt x="1080" y="309"/>
                    </a:lnTo>
                    <a:lnTo>
                      <a:pt x="1071" y="311"/>
                    </a:lnTo>
                    <a:lnTo>
                      <a:pt x="1062" y="311"/>
                    </a:lnTo>
                    <a:lnTo>
                      <a:pt x="1054" y="311"/>
                    </a:lnTo>
                    <a:lnTo>
                      <a:pt x="1048" y="309"/>
                    </a:lnTo>
                    <a:lnTo>
                      <a:pt x="1042" y="305"/>
                    </a:lnTo>
                    <a:lnTo>
                      <a:pt x="1036" y="302"/>
                    </a:lnTo>
                    <a:lnTo>
                      <a:pt x="1023" y="293"/>
                    </a:lnTo>
                    <a:lnTo>
                      <a:pt x="1011" y="282"/>
                    </a:lnTo>
                    <a:lnTo>
                      <a:pt x="1001" y="272"/>
                    </a:lnTo>
                    <a:lnTo>
                      <a:pt x="989" y="262"/>
                    </a:lnTo>
                    <a:lnTo>
                      <a:pt x="984" y="259"/>
                    </a:lnTo>
                    <a:lnTo>
                      <a:pt x="978" y="256"/>
                    </a:lnTo>
                    <a:lnTo>
                      <a:pt x="973" y="254"/>
                    </a:lnTo>
                    <a:lnTo>
                      <a:pt x="966" y="254"/>
                    </a:lnTo>
                    <a:lnTo>
                      <a:pt x="956" y="255"/>
                    </a:lnTo>
                    <a:lnTo>
                      <a:pt x="946" y="258"/>
                    </a:lnTo>
                    <a:lnTo>
                      <a:pt x="938" y="263"/>
                    </a:lnTo>
                    <a:lnTo>
                      <a:pt x="930" y="271"/>
                    </a:lnTo>
                    <a:lnTo>
                      <a:pt x="922" y="279"/>
                    </a:lnTo>
                    <a:lnTo>
                      <a:pt x="915" y="290"/>
                    </a:lnTo>
                    <a:lnTo>
                      <a:pt x="908" y="301"/>
                    </a:lnTo>
                    <a:lnTo>
                      <a:pt x="900" y="314"/>
                    </a:lnTo>
                    <a:lnTo>
                      <a:pt x="875" y="372"/>
                    </a:lnTo>
                    <a:lnTo>
                      <a:pt x="848" y="439"/>
                    </a:lnTo>
                    <a:lnTo>
                      <a:pt x="840" y="454"/>
                    </a:lnTo>
                    <a:lnTo>
                      <a:pt x="832" y="470"/>
                    </a:lnTo>
                    <a:lnTo>
                      <a:pt x="824" y="485"/>
                    </a:lnTo>
                    <a:lnTo>
                      <a:pt x="814" y="499"/>
                    </a:lnTo>
                    <a:lnTo>
                      <a:pt x="804" y="512"/>
                    </a:lnTo>
                    <a:lnTo>
                      <a:pt x="793" y="525"/>
                    </a:lnTo>
                    <a:lnTo>
                      <a:pt x="782" y="535"/>
                    </a:lnTo>
                    <a:lnTo>
                      <a:pt x="769" y="544"/>
                    </a:lnTo>
                    <a:lnTo>
                      <a:pt x="755" y="553"/>
                    </a:lnTo>
                    <a:lnTo>
                      <a:pt x="741" y="559"/>
                    </a:lnTo>
                    <a:lnTo>
                      <a:pt x="725" y="563"/>
                    </a:lnTo>
                    <a:lnTo>
                      <a:pt x="707" y="565"/>
                    </a:lnTo>
                    <a:lnTo>
                      <a:pt x="689" y="565"/>
                    </a:lnTo>
                    <a:lnTo>
                      <a:pt x="669" y="563"/>
                    </a:lnTo>
                    <a:lnTo>
                      <a:pt x="647" y="559"/>
                    </a:lnTo>
                    <a:lnTo>
                      <a:pt x="624" y="551"/>
                    </a:lnTo>
                    <a:lnTo>
                      <a:pt x="617" y="549"/>
                    </a:lnTo>
                    <a:lnTo>
                      <a:pt x="611" y="548"/>
                    </a:lnTo>
                    <a:lnTo>
                      <a:pt x="604" y="548"/>
                    </a:lnTo>
                    <a:lnTo>
                      <a:pt x="598" y="549"/>
                    </a:lnTo>
                    <a:lnTo>
                      <a:pt x="593" y="550"/>
                    </a:lnTo>
                    <a:lnTo>
                      <a:pt x="589" y="553"/>
                    </a:lnTo>
                    <a:lnTo>
                      <a:pt x="584" y="556"/>
                    </a:lnTo>
                    <a:lnTo>
                      <a:pt x="580" y="560"/>
                    </a:lnTo>
                    <a:lnTo>
                      <a:pt x="577" y="565"/>
                    </a:lnTo>
                    <a:lnTo>
                      <a:pt x="574" y="571"/>
                    </a:lnTo>
                    <a:lnTo>
                      <a:pt x="571" y="577"/>
                    </a:lnTo>
                    <a:lnTo>
                      <a:pt x="569" y="583"/>
                    </a:lnTo>
                    <a:lnTo>
                      <a:pt x="565" y="598"/>
                    </a:lnTo>
                    <a:lnTo>
                      <a:pt x="562" y="615"/>
                    </a:lnTo>
                    <a:lnTo>
                      <a:pt x="560" y="632"/>
                    </a:lnTo>
                    <a:lnTo>
                      <a:pt x="560" y="649"/>
                    </a:lnTo>
                    <a:lnTo>
                      <a:pt x="559" y="666"/>
                    </a:lnTo>
                    <a:lnTo>
                      <a:pt x="560" y="683"/>
                    </a:lnTo>
                    <a:lnTo>
                      <a:pt x="561" y="713"/>
                    </a:lnTo>
                    <a:lnTo>
                      <a:pt x="561" y="734"/>
                    </a:lnTo>
                    <a:lnTo>
                      <a:pt x="138" y="880"/>
                    </a:lnTo>
                    <a:lnTo>
                      <a:pt x="143" y="892"/>
                    </a:lnTo>
                    <a:lnTo>
                      <a:pt x="148" y="901"/>
                    </a:lnTo>
                    <a:lnTo>
                      <a:pt x="153" y="912"/>
                    </a:lnTo>
                    <a:lnTo>
                      <a:pt x="159" y="921"/>
                    </a:lnTo>
                    <a:lnTo>
                      <a:pt x="164" y="933"/>
                    </a:lnTo>
                    <a:lnTo>
                      <a:pt x="169" y="946"/>
                    </a:lnTo>
                    <a:lnTo>
                      <a:pt x="172" y="962"/>
                    </a:lnTo>
                    <a:lnTo>
                      <a:pt x="175" y="982"/>
                    </a:lnTo>
                    <a:lnTo>
                      <a:pt x="168" y="980"/>
                    </a:lnTo>
                    <a:lnTo>
                      <a:pt x="162" y="977"/>
                    </a:lnTo>
                    <a:lnTo>
                      <a:pt x="154" y="973"/>
                    </a:lnTo>
                    <a:lnTo>
                      <a:pt x="149" y="969"/>
                    </a:lnTo>
                    <a:lnTo>
                      <a:pt x="144" y="964"/>
                    </a:lnTo>
                    <a:lnTo>
                      <a:pt x="139" y="959"/>
                    </a:lnTo>
                    <a:lnTo>
                      <a:pt x="133" y="954"/>
                    </a:lnTo>
                    <a:lnTo>
                      <a:pt x="129" y="947"/>
                    </a:lnTo>
                    <a:lnTo>
                      <a:pt x="121" y="935"/>
                    </a:lnTo>
                    <a:lnTo>
                      <a:pt x="113" y="921"/>
                    </a:lnTo>
                    <a:lnTo>
                      <a:pt x="107" y="906"/>
                    </a:lnTo>
                    <a:lnTo>
                      <a:pt x="100" y="893"/>
                    </a:lnTo>
                    <a:lnTo>
                      <a:pt x="94" y="880"/>
                    </a:lnTo>
                    <a:lnTo>
                      <a:pt x="86" y="868"/>
                    </a:lnTo>
                    <a:lnTo>
                      <a:pt x="82" y="862"/>
                    </a:lnTo>
                    <a:lnTo>
                      <a:pt x="78" y="857"/>
                    </a:lnTo>
                    <a:lnTo>
                      <a:pt x="73" y="852"/>
                    </a:lnTo>
                    <a:lnTo>
                      <a:pt x="67" y="848"/>
                    </a:lnTo>
                    <a:lnTo>
                      <a:pt x="62" y="844"/>
                    </a:lnTo>
                    <a:lnTo>
                      <a:pt x="57" y="841"/>
                    </a:lnTo>
                    <a:lnTo>
                      <a:pt x="50" y="840"/>
                    </a:lnTo>
                    <a:lnTo>
                      <a:pt x="44" y="838"/>
                    </a:lnTo>
                    <a:lnTo>
                      <a:pt x="37" y="838"/>
                    </a:lnTo>
                    <a:lnTo>
                      <a:pt x="28" y="838"/>
                    </a:lnTo>
                    <a:lnTo>
                      <a:pt x="20" y="840"/>
                    </a:lnTo>
                    <a:lnTo>
                      <a:pt x="11" y="842"/>
                    </a:lnTo>
                    <a:lnTo>
                      <a:pt x="7" y="852"/>
                    </a:lnTo>
                    <a:lnTo>
                      <a:pt x="5" y="861"/>
                    </a:lnTo>
                    <a:lnTo>
                      <a:pt x="3" y="872"/>
                    </a:lnTo>
                    <a:lnTo>
                      <a:pt x="2" y="881"/>
                    </a:lnTo>
                    <a:lnTo>
                      <a:pt x="0" y="901"/>
                    </a:lnTo>
                    <a:lnTo>
                      <a:pt x="0" y="920"/>
                    </a:lnTo>
                    <a:lnTo>
                      <a:pt x="1" y="939"/>
                    </a:lnTo>
                    <a:lnTo>
                      <a:pt x="3" y="957"/>
                    </a:lnTo>
                    <a:lnTo>
                      <a:pt x="4" y="972"/>
                    </a:lnTo>
                    <a:lnTo>
                      <a:pt x="4" y="988"/>
                    </a:lnTo>
                    <a:lnTo>
                      <a:pt x="4" y="1000"/>
                    </a:lnTo>
                    <a:lnTo>
                      <a:pt x="5" y="1012"/>
                    </a:lnTo>
                    <a:lnTo>
                      <a:pt x="7" y="1026"/>
                    </a:lnTo>
                    <a:lnTo>
                      <a:pt x="10" y="1042"/>
                    </a:lnTo>
                    <a:lnTo>
                      <a:pt x="13" y="1057"/>
                    </a:lnTo>
                    <a:lnTo>
                      <a:pt x="18" y="1074"/>
                    </a:lnTo>
                    <a:lnTo>
                      <a:pt x="24" y="1093"/>
                    </a:lnTo>
                    <a:lnTo>
                      <a:pt x="32" y="1111"/>
                    </a:lnTo>
                    <a:lnTo>
                      <a:pt x="41" y="1131"/>
                    </a:lnTo>
                    <a:lnTo>
                      <a:pt x="52" y="1151"/>
                    </a:lnTo>
                    <a:lnTo>
                      <a:pt x="64" y="1171"/>
                    </a:lnTo>
                    <a:lnTo>
                      <a:pt x="79" y="1191"/>
                    </a:lnTo>
                    <a:lnTo>
                      <a:pt x="97" y="1211"/>
                    </a:lnTo>
                    <a:lnTo>
                      <a:pt x="116" y="1231"/>
                    </a:lnTo>
                    <a:lnTo>
                      <a:pt x="138" y="1252"/>
                    </a:lnTo>
                    <a:lnTo>
                      <a:pt x="163" y="1272"/>
                    </a:lnTo>
                    <a:lnTo>
                      <a:pt x="172" y="1290"/>
                    </a:lnTo>
                    <a:lnTo>
                      <a:pt x="181" y="1308"/>
                    </a:lnTo>
                    <a:lnTo>
                      <a:pt x="188" y="1327"/>
                    </a:lnTo>
                    <a:lnTo>
                      <a:pt x="194" y="1347"/>
                    </a:lnTo>
                    <a:lnTo>
                      <a:pt x="205" y="1386"/>
                    </a:lnTo>
                    <a:lnTo>
                      <a:pt x="216" y="1423"/>
                    </a:lnTo>
                    <a:lnTo>
                      <a:pt x="224" y="1440"/>
                    </a:lnTo>
                    <a:lnTo>
                      <a:pt x="232" y="1456"/>
                    </a:lnTo>
                    <a:lnTo>
                      <a:pt x="236" y="1463"/>
                    </a:lnTo>
                    <a:lnTo>
                      <a:pt x="241" y="1471"/>
                    </a:lnTo>
                    <a:lnTo>
                      <a:pt x="248" y="1477"/>
                    </a:lnTo>
                    <a:lnTo>
                      <a:pt x="254" y="1482"/>
                    </a:lnTo>
                    <a:lnTo>
                      <a:pt x="260" y="1488"/>
                    </a:lnTo>
                    <a:lnTo>
                      <a:pt x="268" y="1493"/>
                    </a:lnTo>
                    <a:lnTo>
                      <a:pt x="276" y="1497"/>
                    </a:lnTo>
                    <a:lnTo>
                      <a:pt x="284" y="1500"/>
                    </a:lnTo>
                    <a:lnTo>
                      <a:pt x="294" y="1503"/>
                    </a:lnTo>
                    <a:lnTo>
                      <a:pt x="304" y="1505"/>
                    </a:lnTo>
                    <a:lnTo>
                      <a:pt x="315" y="1506"/>
                    </a:lnTo>
                    <a:lnTo>
                      <a:pt x="327" y="1506"/>
                    </a:lnTo>
                    <a:lnTo>
                      <a:pt x="327" y="1412"/>
                    </a:lnTo>
                    <a:lnTo>
                      <a:pt x="309" y="1390"/>
                    </a:lnTo>
                    <a:lnTo>
                      <a:pt x="290" y="1367"/>
                    </a:lnTo>
                    <a:lnTo>
                      <a:pt x="281" y="1355"/>
                    </a:lnTo>
                    <a:lnTo>
                      <a:pt x="273" y="1343"/>
                    </a:lnTo>
                    <a:lnTo>
                      <a:pt x="266" y="1330"/>
                    </a:lnTo>
                    <a:lnTo>
                      <a:pt x="258" y="1316"/>
                    </a:lnTo>
                    <a:lnTo>
                      <a:pt x="251" y="1304"/>
                    </a:lnTo>
                    <a:lnTo>
                      <a:pt x="245" y="1290"/>
                    </a:lnTo>
                    <a:lnTo>
                      <a:pt x="239" y="1277"/>
                    </a:lnTo>
                    <a:lnTo>
                      <a:pt x="235" y="1262"/>
                    </a:lnTo>
                    <a:lnTo>
                      <a:pt x="231" y="1248"/>
                    </a:lnTo>
                    <a:lnTo>
                      <a:pt x="229" y="1234"/>
                    </a:lnTo>
                    <a:lnTo>
                      <a:pt x="227" y="1218"/>
                    </a:lnTo>
                    <a:lnTo>
                      <a:pt x="226" y="1203"/>
                    </a:lnTo>
                    <a:lnTo>
                      <a:pt x="227" y="1192"/>
                    </a:lnTo>
                    <a:lnTo>
                      <a:pt x="228" y="1180"/>
                    </a:lnTo>
                    <a:lnTo>
                      <a:pt x="231" y="1170"/>
                    </a:lnTo>
                    <a:lnTo>
                      <a:pt x="234" y="1160"/>
                    </a:lnTo>
                    <a:lnTo>
                      <a:pt x="238" y="1151"/>
                    </a:lnTo>
                    <a:lnTo>
                      <a:pt x="244" y="1142"/>
                    </a:lnTo>
                    <a:lnTo>
                      <a:pt x="249" y="1134"/>
                    </a:lnTo>
                    <a:lnTo>
                      <a:pt x="255" y="1127"/>
                    </a:lnTo>
                    <a:lnTo>
                      <a:pt x="262" y="1121"/>
                    </a:lnTo>
                    <a:lnTo>
                      <a:pt x="271" y="1116"/>
                    </a:lnTo>
                    <a:lnTo>
                      <a:pt x="278" y="1112"/>
                    </a:lnTo>
                    <a:lnTo>
                      <a:pt x="288" y="1109"/>
                    </a:lnTo>
                    <a:lnTo>
                      <a:pt x="297" y="1107"/>
                    </a:lnTo>
                    <a:lnTo>
                      <a:pt x="306" y="1106"/>
                    </a:lnTo>
                    <a:lnTo>
                      <a:pt x="317" y="1107"/>
                    </a:lnTo>
                    <a:lnTo>
                      <a:pt x="327" y="1108"/>
                    </a:lnTo>
                    <a:lnTo>
                      <a:pt x="346" y="1113"/>
                    </a:lnTo>
                    <a:lnTo>
                      <a:pt x="361" y="1120"/>
                    </a:lnTo>
                    <a:lnTo>
                      <a:pt x="375" y="1127"/>
                    </a:lnTo>
                    <a:lnTo>
                      <a:pt x="386" y="1135"/>
                    </a:lnTo>
                    <a:lnTo>
                      <a:pt x="406" y="1153"/>
                    </a:lnTo>
                    <a:lnTo>
                      <a:pt x="425" y="1173"/>
                    </a:lnTo>
                    <a:lnTo>
                      <a:pt x="437" y="1183"/>
                    </a:lnTo>
                    <a:lnTo>
                      <a:pt x="450" y="1194"/>
                    </a:lnTo>
                    <a:lnTo>
                      <a:pt x="466" y="1203"/>
                    </a:lnTo>
                    <a:lnTo>
                      <a:pt x="484" y="1213"/>
                    </a:lnTo>
                    <a:lnTo>
                      <a:pt x="506" y="1222"/>
                    </a:lnTo>
                    <a:lnTo>
                      <a:pt x="532" y="1231"/>
                    </a:lnTo>
                    <a:lnTo>
                      <a:pt x="563" y="1240"/>
                    </a:lnTo>
                    <a:lnTo>
                      <a:pt x="599" y="1247"/>
                    </a:lnTo>
                    <a:lnTo>
                      <a:pt x="621" y="1272"/>
                    </a:lnTo>
                    <a:lnTo>
                      <a:pt x="645" y="1300"/>
                    </a:lnTo>
                    <a:lnTo>
                      <a:pt x="658" y="1313"/>
                    </a:lnTo>
                    <a:lnTo>
                      <a:pt x="670" y="1328"/>
                    </a:lnTo>
                    <a:lnTo>
                      <a:pt x="684" y="1340"/>
                    </a:lnTo>
                    <a:lnTo>
                      <a:pt x="698" y="1354"/>
                    </a:lnTo>
                    <a:lnTo>
                      <a:pt x="712" y="1367"/>
                    </a:lnTo>
                    <a:lnTo>
                      <a:pt x="727" y="1378"/>
                    </a:lnTo>
                    <a:lnTo>
                      <a:pt x="743" y="1389"/>
                    </a:lnTo>
                    <a:lnTo>
                      <a:pt x="760" y="1397"/>
                    </a:lnTo>
                    <a:lnTo>
                      <a:pt x="777" y="1406"/>
                    </a:lnTo>
                    <a:lnTo>
                      <a:pt x="795" y="1412"/>
                    </a:lnTo>
                    <a:lnTo>
                      <a:pt x="805" y="1414"/>
                    </a:lnTo>
                    <a:lnTo>
                      <a:pt x="814" y="1416"/>
                    </a:lnTo>
                    <a:lnTo>
                      <a:pt x="824" y="1417"/>
                    </a:lnTo>
                    <a:lnTo>
                      <a:pt x="834" y="1418"/>
                    </a:lnTo>
                    <a:lnTo>
                      <a:pt x="846" y="1369"/>
                    </a:lnTo>
                    <a:lnTo>
                      <a:pt x="856" y="1329"/>
                    </a:lnTo>
                    <a:lnTo>
                      <a:pt x="860" y="1312"/>
                    </a:lnTo>
                    <a:lnTo>
                      <a:pt x="863" y="1296"/>
                    </a:lnTo>
                    <a:lnTo>
                      <a:pt x="866" y="1282"/>
                    </a:lnTo>
                    <a:lnTo>
                      <a:pt x="866" y="1268"/>
                    </a:lnTo>
                    <a:lnTo>
                      <a:pt x="865" y="1254"/>
                    </a:lnTo>
                    <a:lnTo>
                      <a:pt x="861" y="1241"/>
                    </a:lnTo>
                    <a:lnTo>
                      <a:pt x="856" y="1227"/>
                    </a:lnTo>
                    <a:lnTo>
                      <a:pt x="849" y="1214"/>
                    </a:lnTo>
                    <a:lnTo>
                      <a:pt x="838" y="1199"/>
                    </a:lnTo>
                    <a:lnTo>
                      <a:pt x="826" y="1182"/>
                    </a:lnTo>
                    <a:lnTo>
                      <a:pt x="809" y="1165"/>
                    </a:lnTo>
                    <a:lnTo>
                      <a:pt x="789" y="1146"/>
                    </a:lnTo>
                    <a:lnTo>
                      <a:pt x="789" y="1138"/>
                    </a:lnTo>
                    <a:lnTo>
                      <a:pt x="789" y="1131"/>
                    </a:lnTo>
                    <a:lnTo>
                      <a:pt x="789" y="1125"/>
                    </a:lnTo>
                    <a:lnTo>
                      <a:pt x="790" y="1119"/>
                    </a:lnTo>
                    <a:lnTo>
                      <a:pt x="793" y="1109"/>
                    </a:lnTo>
                    <a:lnTo>
                      <a:pt x="797" y="1098"/>
                    </a:lnTo>
                    <a:lnTo>
                      <a:pt x="801" y="1087"/>
                    </a:lnTo>
                    <a:lnTo>
                      <a:pt x="802" y="1073"/>
                    </a:lnTo>
                    <a:lnTo>
                      <a:pt x="802" y="1065"/>
                    </a:lnTo>
                    <a:lnTo>
                      <a:pt x="801" y="1055"/>
                    </a:lnTo>
                    <a:lnTo>
                      <a:pt x="798" y="1045"/>
                    </a:lnTo>
                    <a:lnTo>
                      <a:pt x="795" y="1032"/>
                    </a:lnTo>
                    <a:lnTo>
                      <a:pt x="825" y="1052"/>
                    </a:lnTo>
                    <a:lnTo>
                      <a:pt x="845" y="1067"/>
                    </a:lnTo>
                    <a:lnTo>
                      <a:pt x="856" y="1077"/>
                    </a:lnTo>
                    <a:lnTo>
                      <a:pt x="866" y="1086"/>
                    </a:lnTo>
                    <a:lnTo>
                      <a:pt x="874" y="1094"/>
                    </a:lnTo>
                    <a:lnTo>
                      <a:pt x="887" y="1106"/>
                    </a:lnTo>
                    <a:lnTo>
                      <a:pt x="905" y="1119"/>
                    </a:lnTo>
                    <a:lnTo>
                      <a:pt x="935" y="1140"/>
                    </a:lnTo>
                    <a:lnTo>
                      <a:pt x="939" y="1135"/>
                    </a:lnTo>
                    <a:lnTo>
                      <a:pt x="942" y="1131"/>
                    </a:lnTo>
                    <a:lnTo>
                      <a:pt x="946" y="1129"/>
                    </a:lnTo>
                    <a:lnTo>
                      <a:pt x="951" y="1129"/>
                    </a:lnTo>
                    <a:lnTo>
                      <a:pt x="955" y="1129"/>
                    </a:lnTo>
                    <a:lnTo>
                      <a:pt x="959" y="1131"/>
                    </a:lnTo>
                    <a:lnTo>
                      <a:pt x="963" y="1133"/>
                    </a:lnTo>
                    <a:lnTo>
                      <a:pt x="967" y="1137"/>
                    </a:lnTo>
                    <a:lnTo>
                      <a:pt x="977" y="1146"/>
                    </a:lnTo>
                    <a:lnTo>
                      <a:pt x="986" y="1159"/>
                    </a:lnTo>
                    <a:lnTo>
                      <a:pt x="997" y="1173"/>
                    </a:lnTo>
                    <a:lnTo>
                      <a:pt x="1007" y="1188"/>
                    </a:lnTo>
                    <a:lnTo>
                      <a:pt x="1018" y="1203"/>
                    </a:lnTo>
                    <a:lnTo>
                      <a:pt x="1028" y="1217"/>
                    </a:lnTo>
                    <a:lnTo>
                      <a:pt x="1039" y="1230"/>
                    </a:lnTo>
                    <a:lnTo>
                      <a:pt x="1050" y="1240"/>
                    </a:lnTo>
                    <a:lnTo>
                      <a:pt x="1055" y="1244"/>
                    </a:lnTo>
                    <a:lnTo>
                      <a:pt x="1061" y="1247"/>
                    </a:lnTo>
                    <a:lnTo>
                      <a:pt x="1066" y="1249"/>
                    </a:lnTo>
                    <a:lnTo>
                      <a:pt x="1071" y="1250"/>
                    </a:lnTo>
                    <a:lnTo>
                      <a:pt x="1076" y="1250"/>
                    </a:lnTo>
                    <a:lnTo>
                      <a:pt x="1083" y="1248"/>
                    </a:lnTo>
                    <a:lnTo>
                      <a:pt x="1088" y="1245"/>
                    </a:lnTo>
                    <a:lnTo>
                      <a:pt x="1093" y="1241"/>
                    </a:lnTo>
                    <a:lnTo>
                      <a:pt x="1150" y="1153"/>
                    </a:lnTo>
                    <a:lnTo>
                      <a:pt x="1151" y="1167"/>
                    </a:lnTo>
                    <a:lnTo>
                      <a:pt x="1152" y="1183"/>
                    </a:lnTo>
                    <a:lnTo>
                      <a:pt x="1154" y="1199"/>
                    </a:lnTo>
                    <a:lnTo>
                      <a:pt x="1158" y="1214"/>
                    </a:lnTo>
                    <a:lnTo>
                      <a:pt x="1160" y="1221"/>
                    </a:lnTo>
                    <a:lnTo>
                      <a:pt x="1164" y="1227"/>
                    </a:lnTo>
                    <a:lnTo>
                      <a:pt x="1168" y="1232"/>
                    </a:lnTo>
                    <a:lnTo>
                      <a:pt x="1172" y="1238"/>
                    </a:lnTo>
                    <a:lnTo>
                      <a:pt x="1176" y="1242"/>
                    </a:lnTo>
                    <a:lnTo>
                      <a:pt x="1181" y="1245"/>
                    </a:lnTo>
                    <a:lnTo>
                      <a:pt x="1188" y="1246"/>
                    </a:lnTo>
                    <a:lnTo>
                      <a:pt x="1194" y="1247"/>
                    </a:lnTo>
                    <a:lnTo>
                      <a:pt x="1208" y="1247"/>
                    </a:lnTo>
                    <a:lnTo>
                      <a:pt x="1221" y="1245"/>
                    </a:lnTo>
                    <a:lnTo>
                      <a:pt x="1235" y="1242"/>
                    </a:lnTo>
                    <a:lnTo>
                      <a:pt x="1248" y="1239"/>
                    </a:lnTo>
                    <a:lnTo>
                      <a:pt x="1263" y="1235"/>
                    </a:lnTo>
                    <a:lnTo>
                      <a:pt x="1277" y="1229"/>
                    </a:lnTo>
                    <a:lnTo>
                      <a:pt x="1289" y="1223"/>
                    </a:lnTo>
                    <a:lnTo>
                      <a:pt x="1303" y="1217"/>
                    </a:lnTo>
                    <a:lnTo>
                      <a:pt x="1316" y="1209"/>
                    </a:lnTo>
                    <a:lnTo>
                      <a:pt x="1327" y="1202"/>
                    </a:lnTo>
                    <a:lnTo>
                      <a:pt x="1338" y="1194"/>
                    </a:lnTo>
                    <a:lnTo>
                      <a:pt x="1348" y="1186"/>
                    </a:lnTo>
                    <a:lnTo>
                      <a:pt x="1358" y="1178"/>
                    </a:lnTo>
                    <a:lnTo>
                      <a:pt x="1366" y="1170"/>
                    </a:lnTo>
                    <a:lnTo>
                      <a:pt x="1372" y="1161"/>
                    </a:lnTo>
                    <a:lnTo>
                      <a:pt x="1378" y="1153"/>
                    </a:lnTo>
                    <a:lnTo>
                      <a:pt x="1382" y="1143"/>
                    </a:lnTo>
                    <a:lnTo>
                      <a:pt x="1384" y="1134"/>
                    </a:lnTo>
                    <a:lnTo>
                      <a:pt x="1385" y="1124"/>
                    </a:lnTo>
                    <a:lnTo>
                      <a:pt x="1386" y="1116"/>
                    </a:lnTo>
                    <a:lnTo>
                      <a:pt x="1384" y="1100"/>
                    </a:lnTo>
                    <a:lnTo>
                      <a:pt x="1381" y="1088"/>
                    </a:lnTo>
                    <a:lnTo>
                      <a:pt x="1380" y="1081"/>
                    </a:lnTo>
                    <a:lnTo>
                      <a:pt x="1380" y="1077"/>
                    </a:lnTo>
                    <a:lnTo>
                      <a:pt x="1380" y="1073"/>
                    </a:lnTo>
                    <a:lnTo>
                      <a:pt x="1382" y="1071"/>
                    </a:lnTo>
                    <a:lnTo>
                      <a:pt x="1384" y="1069"/>
                    </a:lnTo>
                    <a:lnTo>
                      <a:pt x="1389" y="1068"/>
                    </a:lnTo>
                    <a:lnTo>
                      <a:pt x="1395" y="1069"/>
                    </a:lnTo>
                    <a:lnTo>
                      <a:pt x="1404" y="1070"/>
                    </a:lnTo>
                    <a:lnTo>
                      <a:pt x="1414" y="1073"/>
                    </a:lnTo>
                    <a:lnTo>
                      <a:pt x="1426" y="1075"/>
                    </a:lnTo>
                    <a:lnTo>
                      <a:pt x="1439" y="1076"/>
                    </a:lnTo>
                    <a:lnTo>
                      <a:pt x="1455" y="1076"/>
                    </a:lnTo>
                    <a:lnTo>
                      <a:pt x="1471" y="1076"/>
                    </a:lnTo>
                    <a:lnTo>
                      <a:pt x="1488" y="1075"/>
                    </a:lnTo>
                    <a:lnTo>
                      <a:pt x="1504" y="1073"/>
                    </a:lnTo>
                    <a:lnTo>
                      <a:pt x="1521" y="1071"/>
                    </a:lnTo>
                    <a:lnTo>
                      <a:pt x="1538" y="1068"/>
                    </a:lnTo>
                    <a:lnTo>
                      <a:pt x="1554" y="1065"/>
                    </a:lnTo>
                    <a:lnTo>
                      <a:pt x="1569" y="1060"/>
                    </a:lnTo>
                    <a:lnTo>
                      <a:pt x="1584" y="1056"/>
                    </a:lnTo>
                    <a:lnTo>
                      <a:pt x="1597" y="1052"/>
                    </a:lnTo>
                    <a:lnTo>
                      <a:pt x="1608" y="1048"/>
                    </a:lnTo>
                    <a:lnTo>
                      <a:pt x="1618" y="1044"/>
                    </a:lnTo>
                    <a:lnTo>
                      <a:pt x="1625" y="1038"/>
                    </a:lnTo>
                    <a:lnTo>
                      <a:pt x="1629" y="1035"/>
                    </a:lnTo>
                    <a:lnTo>
                      <a:pt x="1632" y="1032"/>
                    </a:lnTo>
                    <a:lnTo>
                      <a:pt x="1636" y="1028"/>
                    </a:lnTo>
                    <a:lnTo>
                      <a:pt x="1639" y="1024"/>
                    </a:lnTo>
                    <a:lnTo>
                      <a:pt x="1642" y="1015"/>
                    </a:lnTo>
                    <a:lnTo>
                      <a:pt x="1644" y="1006"/>
                    </a:lnTo>
                    <a:lnTo>
                      <a:pt x="1644" y="995"/>
                    </a:lnTo>
                    <a:lnTo>
                      <a:pt x="1644" y="985"/>
                    </a:lnTo>
                    <a:lnTo>
                      <a:pt x="1642" y="973"/>
                    </a:lnTo>
                    <a:lnTo>
                      <a:pt x="1641" y="963"/>
                    </a:lnTo>
                    <a:lnTo>
                      <a:pt x="1639" y="951"/>
                    </a:lnTo>
                    <a:lnTo>
                      <a:pt x="1638" y="940"/>
                    </a:lnTo>
                    <a:lnTo>
                      <a:pt x="1637" y="929"/>
                    </a:lnTo>
                    <a:lnTo>
                      <a:pt x="1638" y="919"/>
                    </a:lnTo>
                    <a:lnTo>
                      <a:pt x="1639" y="909"/>
                    </a:lnTo>
                    <a:lnTo>
                      <a:pt x="1643" y="901"/>
                    </a:lnTo>
                    <a:lnTo>
                      <a:pt x="1645" y="897"/>
                    </a:lnTo>
                    <a:lnTo>
                      <a:pt x="1648" y="893"/>
                    </a:lnTo>
                    <a:lnTo>
                      <a:pt x="1652" y="890"/>
                    </a:lnTo>
                    <a:lnTo>
                      <a:pt x="1657" y="886"/>
                    </a:lnTo>
                    <a:lnTo>
                      <a:pt x="1671" y="879"/>
                    </a:lnTo>
                    <a:lnTo>
                      <a:pt x="1687" y="874"/>
                    </a:lnTo>
                    <a:lnTo>
                      <a:pt x="1702" y="869"/>
                    </a:lnTo>
                    <a:lnTo>
                      <a:pt x="1717" y="866"/>
                    </a:lnTo>
                    <a:lnTo>
                      <a:pt x="1732" y="864"/>
                    </a:lnTo>
                    <a:lnTo>
                      <a:pt x="1747" y="863"/>
                    </a:lnTo>
                    <a:lnTo>
                      <a:pt x="1761" y="863"/>
                    </a:lnTo>
                    <a:lnTo>
                      <a:pt x="1776" y="863"/>
                    </a:lnTo>
                    <a:lnTo>
                      <a:pt x="1807" y="866"/>
                    </a:lnTo>
                    <a:lnTo>
                      <a:pt x="1836" y="870"/>
                    </a:lnTo>
                    <a:lnTo>
                      <a:pt x="1866" y="873"/>
                    </a:lnTo>
                    <a:lnTo>
                      <a:pt x="1897" y="874"/>
                    </a:lnTo>
                    <a:lnTo>
                      <a:pt x="1940" y="874"/>
                    </a:lnTo>
                    <a:lnTo>
                      <a:pt x="1978" y="875"/>
                    </a:lnTo>
                    <a:lnTo>
                      <a:pt x="2012" y="875"/>
                    </a:lnTo>
                    <a:lnTo>
                      <a:pt x="2044" y="875"/>
                    </a:lnTo>
                    <a:lnTo>
                      <a:pt x="2074" y="874"/>
                    </a:lnTo>
                    <a:lnTo>
                      <a:pt x="2103" y="872"/>
                    </a:lnTo>
                    <a:lnTo>
                      <a:pt x="2133" y="868"/>
                    </a:lnTo>
                    <a:lnTo>
                      <a:pt x="2163" y="861"/>
                    </a:lnTo>
                    <a:lnTo>
                      <a:pt x="2174" y="854"/>
                    </a:lnTo>
                    <a:lnTo>
                      <a:pt x="2182" y="847"/>
                    </a:lnTo>
                    <a:lnTo>
                      <a:pt x="2188" y="839"/>
                    </a:lnTo>
                    <a:lnTo>
                      <a:pt x="2194" y="832"/>
                    </a:lnTo>
                    <a:lnTo>
                      <a:pt x="2198" y="823"/>
                    </a:lnTo>
                    <a:lnTo>
                      <a:pt x="2200" y="815"/>
                    </a:lnTo>
                    <a:lnTo>
                      <a:pt x="2202" y="808"/>
                    </a:lnTo>
                    <a:lnTo>
                      <a:pt x="2203" y="798"/>
                    </a:lnTo>
                    <a:lnTo>
                      <a:pt x="2204" y="782"/>
                    </a:lnTo>
                    <a:lnTo>
                      <a:pt x="2206" y="763"/>
                    </a:lnTo>
                    <a:lnTo>
                      <a:pt x="2208" y="753"/>
                    </a:lnTo>
                    <a:lnTo>
                      <a:pt x="2210" y="743"/>
                    </a:lnTo>
                    <a:lnTo>
                      <a:pt x="2215" y="732"/>
                    </a:lnTo>
                    <a:lnTo>
                      <a:pt x="2220" y="722"/>
                    </a:lnTo>
                    <a:lnTo>
                      <a:pt x="2224" y="714"/>
                    </a:lnTo>
                    <a:lnTo>
                      <a:pt x="2229" y="708"/>
                    </a:lnTo>
                    <a:lnTo>
                      <a:pt x="2236" y="703"/>
                    </a:lnTo>
                    <a:lnTo>
                      <a:pt x="2241" y="700"/>
                    </a:lnTo>
                    <a:lnTo>
                      <a:pt x="2247" y="697"/>
                    </a:lnTo>
                    <a:lnTo>
                      <a:pt x="2253" y="694"/>
                    </a:lnTo>
                    <a:lnTo>
                      <a:pt x="2260" y="692"/>
                    </a:lnTo>
                    <a:lnTo>
                      <a:pt x="2266" y="691"/>
                    </a:lnTo>
                    <a:lnTo>
                      <a:pt x="2281" y="690"/>
                    </a:lnTo>
                    <a:lnTo>
                      <a:pt x="2295" y="689"/>
                    </a:lnTo>
                    <a:lnTo>
                      <a:pt x="2311" y="687"/>
                    </a:lnTo>
                    <a:lnTo>
                      <a:pt x="2327" y="684"/>
                    </a:lnTo>
                    <a:lnTo>
                      <a:pt x="2330" y="679"/>
                    </a:lnTo>
                    <a:lnTo>
                      <a:pt x="2339" y="663"/>
                    </a:lnTo>
                    <a:lnTo>
                      <a:pt x="2352" y="642"/>
                    </a:lnTo>
                    <a:lnTo>
                      <a:pt x="2366" y="617"/>
                    </a:lnTo>
                    <a:lnTo>
                      <a:pt x="2380" y="592"/>
                    </a:lnTo>
                    <a:lnTo>
                      <a:pt x="2394" y="570"/>
                    </a:lnTo>
                    <a:lnTo>
                      <a:pt x="2404" y="553"/>
                    </a:lnTo>
                    <a:lnTo>
                      <a:pt x="2410" y="544"/>
                    </a:lnTo>
                    <a:lnTo>
                      <a:pt x="2404" y="543"/>
                    </a:lnTo>
                    <a:lnTo>
                      <a:pt x="2399" y="542"/>
                    </a:lnTo>
                    <a:lnTo>
                      <a:pt x="2395" y="539"/>
                    </a:lnTo>
                    <a:lnTo>
                      <a:pt x="2391" y="536"/>
                    </a:lnTo>
                    <a:lnTo>
                      <a:pt x="2387" y="532"/>
                    </a:lnTo>
                    <a:lnTo>
                      <a:pt x="2384" y="527"/>
                    </a:lnTo>
                    <a:lnTo>
                      <a:pt x="2380" y="521"/>
                    </a:lnTo>
                    <a:lnTo>
                      <a:pt x="2377" y="515"/>
                    </a:lnTo>
                    <a:lnTo>
                      <a:pt x="2372" y="501"/>
                    </a:lnTo>
                    <a:lnTo>
                      <a:pt x="2369" y="486"/>
                    </a:lnTo>
                    <a:lnTo>
                      <a:pt x="2366" y="470"/>
                    </a:lnTo>
                    <a:lnTo>
                      <a:pt x="2363" y="452"/>
                    </a:lnTo>
                    <a:lnTo>
                      <a:pt x="2359" y="418"/>
                    </a:lnTo>
                    <a:lnTo>
                      <a:pt x="2358" y="384"/>
                    </a:lnTo>
                    <a:lnTo>
                      <a:pt x="2358" y="356"/>
                    </a:lnTo>
                    <a:lnTo>
                      <a:pt x="2359" y="336"/>
                    </a:lnTo>
                    <a:lnTo>
                      <a:pt x="2358" y="328"/>
                    </a:lnTo>
                    <a:lnTo>
                      <a:pt x="2356" y="322"/>
                    </a:lnTo>
                    <a:lnTo>
                      <a:pt x="2354" y="316"/>
                    </a:lnTo>
                    <a:lnTo>
                      <a:pt x="2350" y="312"/>
                    </a:lnTo>
                    <a:lnTo>
                      <a:pt x="2346" y="307"/>
                    </a:lnTo>
                    <a:lnTo>
                      <a:pt x="2339" y="304"/>
                    </a:lnTo>
                    <a:lnTo>
                      <a:pt x="2333" y="302"/>
                    </a:lnTo>
                    <a:lnTo>
                      <a:pt x="2327" y="300"/>
                    </a:lnTo>
                    <a:lnTo>
                      <a:pt x="2310" y="298"/>
                    </a:lnTo>
                    <a:lnTo>
                      <a:pt x="2292" y="298"/>
                    </a:lnTo>
                    <a:lnTo>
                      <a:pt x="2272" y="298"/>
                    </a:lnTo>
                    <a:lnTo>
                      <a:pt x="2251" y="298"/>
                    </a:lnTo>
                    <a:lnTo>
                      <a:pt x="2238" y="298"/>
                    </a:lnTo>
                    <a:lnTo>
                      <a:pt x="2226" y="298"/>
                    </a:lnTo>
                    <a:lnTo>
                      <a:pt x="2216" y="296"/>
                    </a:lnTo>
                    <a:lnTo>
                      <a:pt x="2206" y="294"/>
                    </a:lnTo>
                    <a:lnTo>
                      <a:pt x="2199" y="291"/>
                    </a:lnTo>
                    <a:lnTo>
                      <a:pt x="2192" y="288"/>
                    </a:lnTo>
                    <a:lnTo>
                      <a:pt x="2186" y="283"/>
                    </a:lnTo>
                    <a:lnTo>
                      <a:pt x="2181" y="279"/>
                    </a:lnTo>
                    <a:lnTo>
                      <a:pt x="2177" y="274"/>
                    </a:lnTo>
                    <a:lnTo>
                      <a:pt x="2174" y="269"/>
                    </a:lnTo>
                    <a:lnTo>
                      <a:pt x="2171" y="263"/>
                    </a:lnTo>
                    <a:lnTo>
                      <a:pt x="2168" y="257"/>
                    </a:lnTo>
                    <a:lnTo>
                      <a:pt x="2165" y="245"/>
                    </a:lnTo>
                    <a:lnTo>
                      <a:pt x="2163" y="231"/>
                    </a:lnTo>
                    <a:lnTo>
                      <a:pt x="2161" y="217"/>
                    </a:lnTo>
                    <a:lnTo>
                      <a:pt x="2158" y="205"/>
                    </a:lnTo>
                    <a:lnTo>
                      <a:pt x="2156" y="198"/>
                    </a:lnTo>
                    <a:lnTo>
                      <a:pt x="2154" y="192"/>
                    </a:lnTo>
                    <a:lnTo>
                      <a:pt x="2151" y="187"/>
                    </a:lnTo>
                    <a:lnTo>
                      <a:pt x="2147" y="182"/>
                    </a:lnTo>
                    <a:lnTo>
                      <a:pt x="2142" y="176"/>
                    </a:lnTo>
                    <a:lnTo>
                      <a:pt x="2137" y="172"/>
                    </a:lnTo>
                    <a:lnTo>
                      <a:pt x="2131" y="168"/>
                    </a:lnTo>
                    <a:lnTo>
                      <a:pt x="2123" y="165"/>
                    </a:lnTo>
                    <a:lnTo>
                      <a:pt x="2115" y="163"/>
                    </a:lnTo>
                    <a:lnTo>
                      <a:pt x="2104" y="161"/>
                    </a:lnTo>
                    <a:lnTo>
                      <a:pt x="2093" y="160"/>
                    </a:lnTo>
                    <a:lnTo>
                      <a:pt x="2080" y="159"/>
                    </a:lnTo>
                    <a:lnTo>
                      <a:pt x="2066" y="160"/>
                    </a:lnTo>
                    <a:lnTo>
                      <a:pt x="2047" y="161"/>
                    </a:lnTo>
                    <a:lnTo>
                      <a:pt x="2025" y="163"/>
                    </a:lnTo>
                    <a:lnTo>
                      <a:pt x="2002" y="165"/>
                    </a:lnTo>
                    <a:lnTo>
                      <a:pt x="1980" y="168"/>
                    </a:lnTo>
                    <a:lnTo>
                      <a:pt x="1959" y="170"/>
                    </a:lnTo>
                    <a:lnTo>
                      <a:pt x="1941" y="171"/>
                    </a:lnTo>
                    <a:lnTo>
                      <a:pt x="1928" y="171"/>
                    </a:lnTo>
                    <a:lnTo>
                      <a:pt x="1931" y="151"/>
                    </a:lnTo>
                    <a:lnTo>
                      <a:pt x="1937" y="133"/>
                    </a:lnTo>
                    <a:lnTo>
                      <a:pt x="1942" y="116"/>
                    </a:lnTo>
                    <a:lnTo>
                      <a:pt x="1949" y="99"/>
                    </a:lnTo>
                    <a:lnTo>
                      <a:pt x="1957" y="82"/>
                    </a:lnTo>
                    <a:lnTo>
                      <a:pt x="1964" y="65"/>
                    </a:lnTo>
                    <a:lnTo>
                      <a:pt x="1972" y="46"/>
                    </a:lnTo>
                    <a:lnTo>
                      <a:pt x="1980" y="26"/>
                    </a:lnTo>
                    <a:lnTo>
                      <a:pt x="1960" y="26"/>
                    </a:lnTo>
                    <a:lnTo>
                      <a:pt x="1941" y="29"/>
                    </a:lnTo>
                    <a:lnTo>
                      <a:pt x="1924" y="31"/>
                    </a:lnTo>
                    <a:lnTo>
                      <a:pt x="1907" y="35"/>
                    </a:lnTo>
                    <a:lnTo>
                      <a:pt x="1890" y="39"/>
                    </a:lnTo>
                    <a:lnTo>
                      <a:pt x="1874" y="44"/>
                    </a:lnTo>
                    <a:lnTo>
                      <a:pt x="1858" y="49"/>
                    </a:lnTo>
                    <a:lnTo>
                      <a:pt x="1841" y="56"/>
                    </a:lnTo>
                    <a:lnTo>
                      <a:pt x="1807" y="68"/>
                    </a:lnTo>
                    <a:lnTo>
                      <a:pt x="1769" y="82"/>
                    </a:lnTo>
                    <a:lnTo>
                      <a:pt x="1748" y="89"/>
                    </a:lnTo>
                    <a:lnTo>
                      <a:pt x="1726" y="96"/>
                    </a:lnTo>
                    <a:lnTo>
                      <a:pt x="1702" y="102"/>
                    </a:lnTo>
                    <a:lnTo>
                      <a:pt x="1675" y="108"/>
                    </a:lnTo>
                    <a:lnTo>
                      <a:pt x="1682" y="102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4702" y="2322"/>
                <a:ext cx="340" cy="448"/>
              </a:xfrm>
              <a:custGeom>
                <a:avLst/>
                <a:gdLst>
                  <a:gd name="T0" fmla="*/ 293 w 1577"/>
                  <a:gd name="T1" fmla="*/ 172 h 2027"/>
                  <a:gd name="T2" fmla="*/ 291 w 1577"/>
                  <a:gd name="T3" fmla="*/ 185 h 2027"/>
                  <a:gd name="T4" fmla="*/ 301 w 1577"/>
                  <a:gd name="T5" fmla="*/ 194 h 2027"/>
                  <a:gd name="T6" fmla="*/ 303 w 1577"/>
                  <a:gd name="T7" fmla="*/ 215 h 2027"/>
                  <a:gd name="T8" fmla="*/ 327 w 1577"/>
                  <a:gd name="T9" fmla="*/ 238 h 2027"/>
                  <a:gd name="T10" fmla="*/ 339 w 1577"/>
                  <a:gd name="T11" fmla="*/ 258 h 2027"/>
                  <a:gd name="T12" fmla="*/ 337 w 1577"/>
                  <a:gd name="T13" fmla="*/ 274 h 2027"/>
                  <a:gd name="T14" fmla="*/ 316 w 1577"/>
                  <a:gd name="T15" fmla="*/ 282 h 2027"/>
                  <a:gd name="T16" fmla="*/ 309 w 1577"/>
                  <a:gd name="T17" fmla="*/ 294 h 2027"/>
                  <a:gd name="T18" fmla="*/ 306 w 1577"/>
                  <a:gd name="T19" fmla="*/ 331 h 2027"/>
                  <a:gd name="T20" fmla="*/ 307 w 1577"/>
                  <a:gd name="T21" fmla="*/ 362 h 2027"/>
                  <a:gd name="T22" fmla="*/ 278 w 1577"/>
                  <a:gd name="T23" fmla="*/ 367 h 2027"/>
                  <a:gd name="T24" fmla="*/ 257 w 1577"/>
                  <a:gd name="T25" fmla="*/ 380 h 2027"/>
                  <a:gd name="T26" fmla="*/ 238 w 1577"/>
                  <a:gd name="T27" fmla="*/ 381 h 2027"/>
                  <a:gd name="T28" fmla="*/ 226 w 1577"/>
                  <a:gd name="T29" fmla="*/ 398 h 2027"/>
                  <a:gd name="T30" fmla="*/ 219 w 1577"/>
                  <a:gd name="T31" fmla="*/ 392 h 2027"/>
                  <a:gd name="T32" fmla="*/ 204 w 1577"/>
                  <a:gd name="T33" fmla="*/ 389 h 2027"/>
                  <a:gd name="T34" fmla="*/ 183 w 1577"/>
                  <a:gd name="T35" fmla="*/ 392 h 2027"/>
                  <a:gd name="T36" fmla="*/ 172 w 1577"/>
                  <a:gd name="T37" fmla="*/ 394 h 2027"/>
                  <a:gd name="T38" fmla="*/ 158 w 1577"/>
                  <a:gd name="T39" fmla="*/ 414 h 2027"/>
                  <a:gd name="T40" fmla="*/ 150 w 1577"/>
                  <a:gd name="T41" fmla="*/ 403 h 2027"/>
                  <a:gd name="T42" fmla="*/ 130 w 1577"/>
                  <a:gd name="T43" fmla="*/ 419 h 2027"/>
                  <a:gd name="T44" fmla="*/ 107 w 1577"/>
                  <a:gd name="T45" fmla="*/ 448 h 2027"/>
                  <a:gd name="T46" fmla="*/ 91 w 1577"/>
                  <a:gd name="T47" fmla="*/ 441 h 2027"/>
                  <a:gd name="T48" fmla="*/ 85 w 1577"/>
                  <a:gd name="T49" fmla="*/ 429 h 2027"/>
                  <a:gd name="T50" fmla="*/ 94 w 1577"/>
                  <a:gd name="T51" fmla="*/ 414 h 2027"/>
                  <a:gd name="T52" fmla="*/ 103 w 1577"/>
                  <a:gd name="T53" fmla="*/ 380 h 2027"/>
                  <a:gd name="T54" fmla="*/ 94 w 1577"/>
                  <a:gd name="T55" fmla="*/ 384 h 2027"/>
                  <a:gd name="T56" fmla="*/ 85 w 1577"/>
                  <a:gd name="T57" fmla="*/ 397 h 2027"/>
                  <a:gd name="T58" fmla="*/ 69 w 1577"/>
                  <a:gd name="T59" fmla="*/ 386 h 2027"/>
                  <a:gd name="T60" fmla="*/ 52 w 1577"/>
                  <a:gd name="T61" fmla="*/ 341 h 2027"/>
                  <a:gd name="T62" fmla="*/ 32 w 1577"/>
                  <a:gd name="T63" fmla="*/ 309 h 2027"/>
                  <a:gd name="T64" fmla="*/ 7 w 1577"/>
                  <a:gd name="T65" fmla="*/ 287 h 2027"/>
                  <a:gd name="T66" fmla="*/ 0 w 1577"/>
                  <a:gd name="T67" fmla="*/ 273 h 2027"/>
                  <a:gd name="T68" fmla="*/ 9 w 1577"/>
                  <a:gd name="T69" fmla="*/ 261 h 2027"/>
                  <a:gd name="T70" fmla="*/ 26 w 1577"/>
                  <a:gd name="T71" fmla="*/ 202 h 2027"/>
                  <a:gd name="T72" fmla="*/ 42 w 1577"/>
                  <a:gd name="T73" fmla="*/ 179 h 2027"/>
                  <a:gd name="T74" fmla="*/ 47 w 1577"/>
                  <a:gd name="T75" fmla="*/ 143 h 2027"/>
                  <a:gd name="T76" fmla="*/ 60 w 1577"/>
                  <a:gd name="T77" fmla="*/ 123 h 2027"/>
                  <a:gd name="T78" fmla="*/ 74 w 1577"/>
                  <a:gd name="T79" fmla="*/ 126 h 2027"/>
                  <a:gd name="T80" fmla="*/ 75 w 1577"/>
                  <a:gd name="T81" fmla="*/ 106 h 2027"/>
                  <a:gd name="T82" fmla="*/ 114 w 1577"/>
                  <a:gd name="T83" fmla="*/ 100 h 2027"/>
                  <a:gd name="T84" fmla="*/ 130 w 1577"/>
                  <a:gd name="T85" fmla="*/ 83 h 2027"/>
                  <a:gd name="T86" fmla="*/ 135 w 1577"/>
                  <a:gd name="T87" fmla="*/ 58 h 2027"/>
                  <a:gd name="T88" fmla="*/ 150 w 1577"/>
                  <a:gd name="T89" fmla="*/ 53 h 2027"/>
                  <a:gd name="T90" fmla="*/ 171 w 1577"/>
                  <a:gd name="T91" fmla="*/ 21 h 2027"/>
                  <a:gd name="T92" fmla="*/ 195 w 1577"/>
                  <a:gd name="T93" fmla="*/ 12 h 2027"/>
                  <a:gd name="T94" fmla="*/ 209 w 1577"/>
                  <a:gd name="T95" fmla="*/ 0 h 2027"/>
                  <a:gd name="T96" fmla="*/ 227 w 1577"/>
                  <a:gd name="T97" fmla="*/ 28 h 2027"/>
                  <a:gd name="T98" fmla="*/ 247 w 1577"/>
                  <a:gd name="T99" fmla="*/ 34 h 2027"/>
                  <a:gd name="T100" fmla="*/ 249 w 1577"/>
                  <a:gd name="T101" fmla="*/ 53 h 2027"/>
                  <a:gd name="T102" fmla="*/ 238 w 1577"/>
                  <a:gd name="T103" fmla="*/ 67 h 2027"/>
                  <a:gd name="T104" fmla="*/ 236 w 1577"/>
                  <a:gd name="T105" fmla="*/ 98 h 2027"/>
                  <a:gd name="T106" fmla="*/ 240 w 1577"/>
                  <a:gd name="T107" fmla="*/ 131 h 2027"/>
                  <a:gd name="T108" fmla="*/ 251 w 1577"/>
                  <a:gd name="T109" fmla="*/ 143 h 2027"/>
                  <a:gd name="T110" fmla="*/ 274 w 1577"/>
                  <a:gd name="T111" fmla="*/ 129 h 20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77"/>
                  <a:gd name="T169" fmla="*/ 0 h 2027"/>
                  <a:gd name="T170" fmla="*/ 1577 w 1577"/>
                  <a:gd name="T171" fmla="*/ 2027 h 20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77" h="2027">
                    <a:moveTo>
                      <a:pt x="1361" y="651"/>
                    </a:moveTo>
                    <a:lnTo>
                      <a:pt x="1363" y="675"/>
                    </a:lnTo>
                    <a:lnTo>
                      <a:pt x="1365" y="700"/>
                    </a:lnTo>
                    <a:lnTo>
                      <a:pt x="1367" y="723"/>
                    </a:lnTo>
                    <a:lnTo>
                      <a:pt x="1368" y="745"/>
                    </a:lnTo>
                    <a:lnTo>
                      <a:pt x="1367" y="754"/>
                    </a:lnTo>
                    <a:lnTo>
                      <a:pt x="1366" y="764"/>
                    </a:lnTo>
                    <a:lnTo>
                      <a:pt x="1364" y="773"/>
                    </a:lnTo>
                    <a:lnTo>
                      <a:pt x="1361" y="780"/>
                    </a:lnTo>
                    <a:lnTo>
                      <a:pt x="1357" y="788"/>
                    </a:lnTo>
                    <a:lnTo>
                      <a:pt x="1351" y="794"/>
                    </a:lnTo>
                    <a:lnTo>
                      <a:pt x="1345" y="799"/>
                    </a:lnTo>
                    <a:lnTo>
                      <a:pt x="1336" y="803"/>
                    </a:lnTo>
                    <a:lnTo>
                      <a:pt x="1337" y="811"/>
                    </a:lnTo>
                    <a:lnTo>
                      <a:pt x="1339" y="818"/>
                    </a:lnTo>
                    <a:lnTo>
                      <a:pt x="1342" y="824"/>
                    </a:lnTo>
                    <a:lnTo>
                      <a:pt x="1345" y="832"/>
                    </a:lnTo>
                    <a:lnTo>
                      <a:pt x="1349" y="838"/>
                    </a:lnTo>
                    <a:lnTo>
                      <a:pt x="1353" y="844"/>
                    </a:lnTo>
                    <a:lnTo>
                      <a:pt x="1357" y="851"/>
                    </a:lnTo>
                    <a:lnTo>
                      <a:pt x="1361" y="856"/>
                    </a:lnTo>
                    <a:lnTo>
                      <a:pt x="1367" y="861"/>
                    </a:lnTo>
                    <a:lnTo>
                      <a:pt x="1373" y="865"/>
                    </a:lnTo>
                    <a:lnTo>
                      <a:pt x="1378" y="870"/>
                    </a:lnTo>
                    <a:lnTo>
                      <a:pt x="1385" y="873"/>
                    </a:lnTo>
                    <a:lnTo>
                      <a:pt x="1391" y="876"/>
                    </a:lnTo>
                    <a:lnTo>
                      <a:pt x="1398" y="878"/>
                    </a:lnTo>
                    <a:lnTo>
                      <a:pt x="1404" y="879"/>
                    </a:lnTo>
                    <a:lnTo>
                      <a:pt x="1412" y="880"/>
                    </a:lnTo>
                    <a:lnTo>
                      <a:pt x="1411" y="900"/>
                    </a:lnTo>
                    <a:lnTo>
                      <a:pt x="1410" y="918"/>
                    </a:lnTo>
                    <a:lnTo>
                      <a:pt x="1409" y="933"/>
                    </a:lnTo>
                    <a:lnTo>
                      <a:pt x="1407" y="947"/>
                    </a:lnTo>
                    <a:lnTo>
                      <a:pt x="1407" y="959"/>
                    </a:lnTo>
                    <a:lnTo>
                      <a:pt x="1407" y="968"/>
                    </a:lnTo>
                    <a:lnTo>
                      <a:pt x="1407" y="971"/>
                    </a:lnTo>
                    <a:lnTo>
                      <a:pt x="1408" y="975"/>
                    </a:lnTo>
                    <a:lnTo>
                      <a:pt x="1410" y="979"/>
                    </a:lnTo>
                    <a:lnTo>
                      <a:pt x="1412" y="981"/>
                    </a:lnTo>
                    <a:lnTo>
                      <a:pt x="1424" y="995"/>
                    </a:lnTo>
                    <a:lnTo>
                      <a:pt x="1437" y="1009"/>
                    </a:lnTo>
                    <a:lnTo>
                      <a:pt x="1451" y="1022"/>
                    </a:lnTo>
                    <a:lnTo>
                      <a:pt x="1464" y="1033"/>
                    </a:lnTo>
                    <a:lnTo>
                      <a:pt x="1492" y="1055"/>
                    </a:lnTo>
                    <a:lnTo>
                      <a:pt x="1518" y="1076"/>
                    </a:lnTo>
                    <a:lnTo>
                      <a:pt x="1529" y="1088"/>
                    </a:lnTo>
                    <a:lnTo>
                      <a:pt x="1541" y="1099"/>
                    </a:lnTo>
                    <a:lnTo>
                      <a:pt x="1551" y="1112"/>
                    </a:lnTo>
                    <a:lnTo>
                      <a:pt x="1560" y="1125"/>
                    </a:lnTo>
                    <a:lnTo>
                      <a:pt x="1563" y="1133"/>
                    </a:lnTo>
                    <a:lnTo>
                      <a:pt x="1566" y="1141"/>
                    </a:lnTo>
                    <a:lnTo>
                      <a:pt x="1569" y="1148"/>
                    </a:lnTo>
                    <a:lnTo>
                      <a:pt x="1571" y="1157"/>
                    </a:lnTo>
                    <a:lnTo>
                      <a:pt x="1573" y="1166"/>
                    </a:lnTo>
                    <a:lnTo>
                      <a:pt x="1575" y="1176"/>
                    </a:lnTo>
                    <a:lnTo>
                      <a:pt x="1575" y="1185"/>
                    </a:lnTo>
                    <a:lnTo>
                      <a:pt x="1577" y="1196"/>
                    </a:lnTo>
                    <a:lnTo>
                      <a:pt x="1575" y="1205"/>
                    </a:lnTo>
                    <a:lnTo>
                      <a:pt x="1574" y="1215"/>
                    </a:lnTo>
                    <a:lnTo>
                      <a:pt x="1572" y="1222"/>
                    </a:lnTo>
                    <a:lnTo>
                      <a:pt x="1570" y="1228"/>
                    </a:lnTo>
                    <a:lnTo>
                      <a:pt x="1567" y="1234"/>
                    </a:lnTo>
                    <a:lnTo>
                      <a:pt x="1563" y="1240"/>
                    </a:lnTo>
                    <a:lnTo>
                      <a:pt x="1559" y="1245"/>
                    </a:lnTo>
                    <a:lnTo>
                      <a:pt x="1553" y="1249"/>
                    </a:lnTo>
                    <a:lnTo>
                      <a:pt x="1543" y="1255"/>
                    </a:lnTo>
                    <a:lnTo>
                      <a:pt x="1530" y="1260"/>
                    </a:lnTo>
                    <a:lnTo>
                      <a:pt x="1517" y="1264"/>
                    </a:lnTo>
                    <a:lnTo>
                      <a:pt x="1503" y="1267"/>
                    </a:lnTo>
                    <a:lnTo>
                      <a:pt x="1489" y="1270"/>
                    </a:lnTo>
                    <a:lnTo>
                      <a:pt x="1477" y="1273"/>
                    </a:lnTo>
                    <a:lnTo>
                      <a:pt x="1464" y="1277"/>
                    </a:lnTo>
                    <a:lnTo>
                      <a:pt x="1454" y="1283"/>
                    </a:lnTo>
                    <a:lnTo>
                      <a:pt x="1449" y="1287"/>
                    </a:lnTo>
                    <a:lnTo>
                      <a:pt x="1444" y="1290"/>
                    </a:lnTo>
                    <a:lnTo>
                      <a:pt x="1440" y="1295"/>
                    </a:lnTo>
                    <a:lnTo>
                      <a:pt x="1437" y="1301"/>
                    </a:lnTo>
                    <a:lnTo>
                      <a:pt x="1434" y="1306"/>
                    </a:lnTo>
                    <a:lnTo>
                      <a:pt x="1433" y="1313"/>
                    </a:lnTo>
                    <a:lnTo>
                      <a:pt x="1431" y="1320"/>
                    </a:lnTo>
                    <a:lnTo>
                      <a:pt x="1431" y="1329"/>
                    </a:lnTo>
                    <a:lnTo>
                      <a:pt x="1430" y="1337"/>
                    </a:lnTo>
                    <a:lnTo>
                      <a:pt x="1429" y="1351"/>
                    </a:lnTo>
                    <a:lnTo>
                      <a:pt x="1427" y="1370"/>
                    </a:lnTo>
                    <a:lnTo>
                      <a:pt x="1424" y="1391"/>
                    </a:lnTo>
                    <a:lnTo>
                      <a:pt x="1422" y="1414"/>
                    </a:lnTo>
                    <a:lnTo>
                      <a:pt x="1420" y="1435"/>
                    </a:lnTo>
                    <a:lnTo>
                      <a:pt x="1418" y="1454"/>
                    </a:lnTo>
                    <a:lnTo>
                      <a:pt x="1418" y="1468"/>
                    </a:lnTo>
                    <a:lnTo>
                      <a:pt x="1417" y="1499"/>
                    </a:lnTo>
                    <a:lnTo>
                      <a:pt x="1415" y="1527"/>
                    </a:lnTo>
                    <a:lnTo>
                      <a:pt x="1413" y="1551"/>
                    </a:lnTo>
                    <a:lnTo>
                      <a:pt x="1412" y="1572"/>
                    </a:lnTo>
                    <a:lnTo>
                      <a:pt x="1411" y="1591"/>
                    </a:lnTo>
                    <a:lnTo>
                      <a:pt x="1413" y="1609"/>
                    </a:lnTo>
                    <a:lnTo>
                      <a:pt x="1414" y="1616"/>
                    </a:lnTo>
                    <a:lnTo>
                      <a:pt x="1417" y="1625"/>
                    </a:lnTo>
                    <a:lnTo>
                      <a:pt x="1420" y="1632"/>
                    </a:lnTo>
                    <a:lnTo>
                      <a:pt x="1424" y="1638"/>
                    </a:lnTo>
                    <a:lnTo>
                      <a:pt x="1407" y="1639"/>
                    </a:lnTo>
                    <a:lnTo>
                      <a:pt x="1386" y="1641"/>
                    </a:lnTo>
                    <a:lnTo>
                      <a:pt x="1365" y="1643"/>
                    </a:lnTo>
                    <a:lnTo>
                      <a:pt x="1343" y="1647"/>
                    </a:lnTo>
                    <a:lnTo>
                      <a:pt x="1323" y="1651"/>
                    </a:lnTo>
                    <a:lnTo>
                      <a:pt x="1306" y="1655"/>
                    </a:lnTo>
                    <a:lnTo>
                      <a:pt x="1299" y="1657"/>
                    </a:lnTo>
                    <a:lnTo>
                      <a:pt x="1293" y="1659"/>
                    </a:lnTo>
                    <a:lnTo>
                      <a:pt x="1288" y="1661"/>
                    </a:lnTo>
                    <a:lnTo>
                      <a:pt x="1285" y="1664"/>
                    </a:lnTo>
                    <a:lnTo>
                      <a:pt x="1271" y="1680"/>
                    </a:lnTo>
                    <a:lnTo>
                      <a:pt x="1258" y="1693"/>
                    </a:lnTo>
                    <a:lnTo>
                      <a:pt x="1246" y="1703"/>
                    </a:lnTo>
                    <a:lnTo>
                      <a:pt x="1233" y="1711"/>
                    </a:lnTo>
                    <a:lnTo>
                      <a:pt x="1222" y="1715"/>
                    </a:lnTo>
                    <a:lnTo>
                      <a:pt x="1211" y="1718"/>
                    </a:lnTo>
                    <a:lnTo>
                      <a:pt x="1202" y="1719"/>
                    </a:lnTo>
                    <a:lnTo>
                      <a:pt x="1192" y="1719"/>
                    </a:lnTo>
                    <a:lnTo>
                      <a:pt x="1174" y="1717"/>
                    </a:lnTo>
                    <a:lnTo>
                      <a:pt x="1157" y="1712"/>
                    </a:lnTo>
                    <a:lnTo>
                      <a:pt x="1150" y="1710"/>
                    </a:lnTo>
                    <a:lnTo>
                      <a:pt x="1141" y="1709"/>
                    </a:lnTo>
                    <a:lnTo>
                      <a:pt x="1134" y="1707"/>
                    </a:lnTo>
                    <a:lnTo>
                      <a:pt x="1126" y="1709"/>
                    </a:lnTo>
                    <a:lnTo>
                      <a:pt x="1119" y="1713"/>
                    </a:lnTo>
                    <a:lnTo>
                      <a:pt x="1112" y="1719"/>
                    </a:lnTo>
                    <a:lnTo>
                      <a:pt x="1104" y="1726"/>
                    </a:lnTo>
                    <a:lnTo>
                      <a:pt x="1098" y="1735"/>
                    </a:lnTo>
                    <a:lnTo>
                      <a:pt x="1086" y="1753"/>
                    </a:lnTo>
                    <a:lnTo>
                      <a:pt x="1075" y="1770"/>
                    </a:lnTo>
                    <a:lnTo>
                      <a:pt x="1070" y="1779"/>
                    </a:lnTo>
                    <a:lnTo>
                      <a:pt x="1065" y="1786"/>
                    </a:lnTo>
                    <a:lnTo>
                      <a:pt x="1059" y="1792"/>
                    </a:lnTo>
                    <a:lnTo>
                      <a:pt x="1054" y="1797"/>
                    </a:lnTo>
                    <a:lnTo>
                      <a:pt x="1051" y="1798"/>
                    </a:lnTo>
                    <a:lnTo>
                      <a:pt x="1049" y="1799"/>
                    </a:lnTo>
                    <a:lnTo>
                      <a:pt x="1046" y="1799"/>
                    </a:lnTo>
                    <a:lnTo>
                      <a:pt x="1044" y="1799"/>
                    </a:lnTo>
                    <a:lnTo>
                      <a:pt x="1040" y="1798"/>
                    </a:lnTo>
                    <a:lnTo>
                      <a:pt x="1037" y="1797"/>
                    </a:lnTo>
                    <a:lnTo>
                      <a:pt x="1035" y="1793"/>
                    </a:lnTo>
                    <a:lnTo>
                      <a:pt x="1032" y="1790"/>
                    </a:lnTo>
                    <a:lnTo>
                      <a:pt x="1028" y="1784"/>
                    </a:lnTo>
                    <a:lnTo>
                      <a:pt x="1024" y="1779"/>
                    </a:lnTo>
                    <a:lnTo>
                      <a:pt x="1018" y="1775"/>
                    </a:lnTo>
                    <a:lnTo>
                      <a:pt x="1014" y="1770"/>
                    </a:lnTo>
                    <a:lnTo>
                      <a:pt x="1009" y="1767"/>
                    </a:lnTo>
                    <a:lnTo>
                      <a:pt x="1004" y="1764"/>
                    </a:lnTo>
                    <a:lnTo>
                      <a:pt x="999" y="1762"/>
                    </a:lnTo>
                    <a:lnTo>
                      <a:pt x="993" y="1760"/>
                    </a:lnTo>
                    <a:lnTo>
                      <a:pt x="982" y="1759"/>
                    </a:lnTo>
                    <a:lnTo>
                      <a:pt x="970" y="1759"/>
                    </a:lnTo>
                    <a:lnTo>
                      <a:pt x="959" y="1760"/>
                    </a:lnTo>
                    <a:lnTo>
                      <a:pt x="947" y="1762"/>
                    </a:lnTo>
                    <a:lnTo>
                      <a:pt x="924" y="1769"/>
                    </a:lnTo>
                    <a:lnTo>
                      <a:pt x="903" y="1778"/>
                    </a:lnTo>
                    <a:lnTo>
                      <a:pt x="883" y="1786"/>
                    </a:lnTo>
                    <a:lnTo>
                      <a:pt x="867" y="1790"/>
                    </a:lnTo>
                    <a:lnTo>
                      <a:pt x="867" y="1797"/>
                    </a:lnTo>
                    <a:lnTo>
                      <a:pt x="863" y="1790"/>
                    </a:lnTo>
                    <a:lnTo>
                      <a:pt x="858" y="1784"/>
                    </a:lnTo>
                    <a:lnTo>
                      <a:pt x="853" y="1779"/>
                    </a:lnTo>
                    <a:lnTo>
                      <a:pt x="848" y="1774"/>
                    </a:lnTo>
                    <a:lnTo>
                      <a:pt x="843" y="1770"/>
                    </a:lnTo>
                    <a:lnTo>
                      <a:pt x="839" y="1767"/>
                    </a:lnTo>
                    <a:lnTo>
                      <a:pt x="834" y="1766"/>
                    </a:lnTo>
                    <a:lnTo>
                      <a:pt x="830" y="1765"/>
                    </a:lnTo>
                    <a:lnTo>
                      <a:pt x="822" y="1766"/>
                    </a:lnTo>
                    <a:lnTo>
                      <a:pt x="816" y="1768"/>
                    </a:lnTo>
                    <a:lnTo>
                      <a:pt x="811" y="1772"/>
                    </a:lnTo>
                    <a:lnTo>
                      <a:pt x="805" y="1777"/>
                    </a:lnTo>
                    <a:lnTo>
                      <a:pt x="800" y="1783"/>
                    </a:lnTo>
                    <a:lnTo>
                      <a:pt x="796" y="1789"/>
                    </a:lnTo>
                    <a:lnTo>
                      <a:pt x="792" y="1797"/>
                    </a:lnTo>
                    <a:lnTo>
                      <a:pt x="788" y="1805"/>
                    </a:lnTo>
                    <a:lnTo>
                      <a:pt x="780" y="1822"/>
                    </a:lnTo>
                    <a:lnTo>
                      <a:pt x="773" y="1840"/>
                    </a:lnTo>
                    <a:lnTo>
                      <a:pt x="767" y="1857"/>
                    </a:lnTo>
                    <a:lnTo>
                      <a:pt x="760" y="1873"/>
                    </a:lnTo>
                    <a:lnTo>
                      <a:pt x="745" y="1874"/>
                    </a:lnTo>
                    <a:lnTo>
                      <a:pt x="732" y="1873"/>
                    </a:lnTo>
                    <a:lnTo>
                      <a:pt x="727" y="1872"/>
                    </a:lnTo>
                    <a:lnTo>
                      <a:pt x="722" y="1870"/>
                    </a:lnTo>
                    <a:lnTo>
                      <a:pt x="717" y="1869"/>
                    </a:lnTo>
                    <a:lnTo>
                      <a:pt x="714" y="1866"/>
                    </a:lnTo>
                    <a:lnTo>
                      <a:pt x="708" y="1861"/>
                    </a:lnTo>
                    <a:lnTo>
                      <a:pt x="704" y="1854"/>
                    </a:lnTo>
                    <a:lnTo>
                      <a:pt x="700" y="1847"/>
                    </a:lnTo>
                    <a:lnTo>
                      <a:pt x="697" y="1839"/>
                    </a:lnTo>
                    <a:lnTo>
                      <a:pt x="694" y="1823"/>
                    </a:lnTo>
                    <a:lnTo>
                      <a:pt x="691" y="1808"/>
                    </a:lnTo>
                    <a:lnTo>
                      <a:pt x="689" y="1802"/>
                    </a:lnTo>
                    <a:lnTo>
                      <a:pt x="687" y="1797"/>
                    </a:lnTo>
                    <a:lnTo>
                      <a:pt x="683" y="1792"/>
                    </a:lnTo>
                    <a:lnTo>
                      <a:pt x="678" y="1790"/>
                    </a:lnTo>
                    <a:lnTo>
                      <a:pt x="655" y="1820"/>
                    </a:lnTo>
                    <a:lnTo>
                      <a:pt x="637" y="1847"/>
                    </a:lnTo>
                    <a:lnTo>
                      <a:pt x="619" y="1872"/>
                    </a:lnTo>
                    <a:lnTo>
                      <a:pt x="603" y="1897"/>
                    </a:lnTo>
                    <a:lnTo>
                      <a:pt x="588" y="1924"/>
                    </a:lnTo>
                    <a:lnTo>
                      <a:pt x="573" y="1952"/>
                    </a:lnTo>
                    <a:lnTo>
                      <a:pt x="556" y="1983"/>
                    </a:lnTo>
                    <a:lnTo>
                      <a:pt x="538" y="2018"/>
                    </a:lnTo>
                    <a:lnTo>
                      <a:pt x="530" y="2022"/>
                    </a:lnTo>
                    <a:lnTo>
                      <a:pt x="521" y="2024"/>
                    </a:lnTo>
                    <a:lnTo>
                      <a:pt x="514" y="2025"/>
                    </a:lnTo>
                    <a:lnTo>
                      <a:pt x="505" y="2026"/>
                    </a:lnTo>
                    <a:lnTo>
                      <a:pt x="497" y="2027"/>
                    </a:lnTo>
                    <a:lnTo>
                      <a:pt x="489" y="2027"/>
                    </a:lnTo>
                    <a:lnTo>
                      <a:pt x="481" y="2026"/>
                    </a:lnTo>
                    <a:lnTo>
                      <a:pt x="473" y="2024"/>
                    </a:lnTo>
                    <a:lnTo>
                      <a:pt x="466" y="2022"/>
                    </a:lnTo>
                    <a:lnTo>
                      <a:pt x="458" y="2020"/>
                    </a:lnTo>
                    <a:lnTo>
                      <a:pt x="451" y="2017"/>
                    </a:lnTo>
                    <a:lnTo>
                      <a:pt x="445" y="2014"/>
                    </a:lnTo>
                    <a:lnTo>
                      <a:pt x="432" y="2005"/>
                    </a:lnTo>
                    <a:lnTo>
                      <a:pt x="421" y="1996"/>
                    </a:lnTo>
                    <a:lnTo>
                      <a:pt x="415" y="1991"/>
                    </a:lnTo>
                    <a:lnTo>
                      <a:pt x="411" y="1985"/>
                    </a:lnTo>
                    <a:lnTo>
                      <a:pt x="407" y="1980"/>
                    </a:lnTo>
                    <a:lnTo>
                      <a:pt x="404" y="1974"/>
                    </a:lnTo>
                    <a:lnTo>
                      <a:pt x="401" y="1968"/>
                    </a:lnTo>
                    <a:lnTo>
                      <a:pt x="398" y="1961"/>
                    </a:lnTo>
                    <a:lnTo>
                      <a:pt x="396" y="1955"/>
                    </a:lnTo>
                    <a:lnTo>
                      <a:pt x="395" y="1949"/>
                    </a:lnTo>
                    <a:lnTo>
                      <a:pt x="394" y="1942"/>
                    </a:lnTo>
                    <a:lnTo>
                      <a:pt x="394" y="1936"/>
                    </a:lnTo>
                    <a:lnTo>
                      <a:pt x="395" y="1930"/>
                    </a:lnTo>
                    <a:lnTo>
                      <a:pt x="397" y="1924"/>
                    </a:lnTo>
                    <a:lnTo>
                      <a:pt x="400" y="1917"/>
                    </a:lnTo>
                    <a:lnTo>
                      <a:pt x="403" y="1910"/>
                    </a:lnTo>
                    <a:lnTo>
                      <a:pt x="407" y="1905"/>
                    </a:lnTo>
                    <a:lnTo>
                      <a:pt x="412" y="1898"/>
                    </a:lnTo>
                    <a:lnTo>
                      <a:pt x="424" y="1886"/>
                    </a:lnTo>
                    <a:lnTo>
                      <a:pt x="434" y="1872"/>
                    </a:lnTo>
                    <a:lnTo>
                      <a:pt x="444" y="1861"/>
                    </a:lnTo>
                    <a:lnTo>
                      <a:pt x="451" y="1848"/>
                    </a:lnTo>
                    <a:lnTo>
                      <a:pt x="457" y="1835"/>
                    </a:lnTo>
                    <a:lnTo>
                      <a:pt x="462" y="1823"/>
                    </a:lnTo>
                    <a:lnTo>
                      <a:pt x="467" y="1811"/>
                    </a:lnTo>
                    <a:lnTo>
                      <a:pt x="471" y="1799"/>
                    </a:lnTo>
                    <a:lnTo>
                      <a:pt x="475" y="1774"/>
                    </a:lnTo>
                    <a:lnTo>
                      <a:pt x="477" y="1747"/>
                    </a:lnTo>
                    <a:lnTo>
                      <a:pt x="479" y="1719"/>
                    </a:lnTo>
                    <a:lnTo>
                      <a:pt x="481" y="1690"/>
                    </a:lnTo>
                    <a:lnTo>
                      <a:pt x="444" y="1658"/>
                    </a:lnTo>
                    <a:lnTo>
                      <a:pt x="447" y="1666"/>
                    </a:lnTo>
                    <a:lnTo>
                      <a:pt x="448" y="1676"/>
                    </a:lnTo>
                    <a:lnTo>
                      <a:pt x="448" y="1686"/>
                    </a:lnTo>
                    <a:lnTo>
                      <a:pt x="447" y="1699"/>
                    </a:lnTo>
                    <a:lnTo>
                      <a:pt x="445" y="1712"/>
                    </a:lnTo>
                    <a:lnTo>
                      <a:pt x="441" y="1725"/>
                    </a:lnTo>
                    <a:lnTo>
                      <a:pt x="438" y="1738"/>
                    </a:lnTo>
                    <a:lnTo>
                      <a:pt x="433" y="1750"/>
                    </a:lnTo>
                    <a:lnTo>
                      <a:pt x="428" y="1762"/>
                    </a:lnTo>
                    <a:lnTo>
                      <a:pt x="422" y="1772"/>
                    </a:lnTo>
                    <a:lnTo>
                      <a:pt x="415" y="1782"/>
                    </a:lnTo>
                    <a:lnTo>
                      <a:pt x="409" y="1788"/>
                    </a:lnTo>
                    <a:lnTo>
                      <a:pt x="405" y="1791"/>
                    </a:lnTo>
                    <a:lnTo>
                      <a:pt x="402" y="1793"/>
                    </a:lnTo>
                    <a:lnTo>
                      <a:pt x="398" y="1795"/>
                    </a:lnTo>
                    <a:lnTo>
                      <a:pt x="394" y="1796"/>
                    </a:lnTo>
                    <a:lnTo>
                      <a:pt x="391" y="1796"/>
                    </a:lnTo>
                    <a:lnTo>
                      <a:pt x="387" y="1795"/>
                    </a:lnTo>
                    <a:lnTo>
                      <a:pt x="384" y="1793"/>
                    </a:lnTo>
                    <a:lnTo>
                      <a:pt x="381" y="1790"/>
                    </a:lnTo>
                    <a:lnTo>
                      <a:pt x="366" y="1785"/>
                    </a:lnTo>
                    <a:lnTo>
                      <a:pt x="352" y="1778"/>
                    </a:lnTo>
                    <a:lnTo>
                      <a:pt x="341" y="1769"/>
                    </a:lnTo>
                    <a:lnTo>
                      <a:pt x="331" y="1760"/>
                    </a:lnTo>
                    <a:lnTo>
                      <a:pt x="322" y="1748"/>
                    </a:lnTo>
                    <a:lnTo>
                      <a:pt x="314" y="1737"/>
                    </a:lnTo>
                    <a:lnTo>
                      <a:pt x="307" y="1723"/>
                    </a:lnTo>
                    <a:lnTo>
                      <a:pt x="300" y="1710"/>
                    </a:lnTo>
                    <a:lnTo>
                      <a:pt x="288" y="1678"/>
                    </a:lnTo>
                    <a:lnTo>
                      <a:pt x="278" y="1646"/>
                    </a:lnTo>
                    <a:lnTo>
                      <a:pt x="266" y="1611"/>
                    </a:lnTo>
                    <a:lnTo>
                      <a:pt x="254" y="1575"/>
                    </a:lnTo>
                    <a:lnTo>
                      <a:pt x="247" y="1557"/>
                    </a:lnTo>
                    <a:lnTo>
                      <a:pt x="240" y="1541"/>
                    </a:lnTo>
                    <a:lnTo>
                      <a:pt x="232" y="1523"/>
                    </a:lnTo>
                    <a:lnTo>
                      <a:pt x="223" y="1506"/>
                    </a:lnTo>
                    <a:lnTo>
                      <a:pt x="214" y="1489"/>
                    </a:lnTo>
                    <a:lnTo>
                      <a:pt x="204" y="1473"/>
                    </a:lnTo>
                    <a:lnTo>
                      <a:pt x="194" y="1457"/>
                    </a:lnTo>
                    <a:lnTo>
                      <a:pt x="183" y="1442"/>
                    </a:lnTo>
                    <a:lnTo>
                      <a:pt x="172" y="1427"/>
                    </a:lnTo>
                    <a:lnTo>
                      <a:pt x="160" y="1413"/>
                    </a:lnTo>
                    <a:lnTo>
                      <a:pt x="149" y="1399"/>
                    </a:lnTo>
                    <a:lnTo>
                      <a:pt x="137" y="1386"/>
                    </a:lnTo>
                    <a:lnTo>
                      <a:pt x="125" y="1374"/>
                    </a:lnTo>
                    <a:lnTo>
                      <a:pt x="113" y="1362"/>
                    </a:lnTo>
                    <a:lnTo>
                      <a:pt x="101" y="1351"/>
                    </a:lnTo>
                    <a:lnTo>
                      <a:pt x="89" y="1341"/>
                    </a:lnTo>
                    <a:lnTo>
                      <a:pt x="71" y="1329"/>
                    </a:lnTo>
                    <a:lnTo>
                      <a:pt x="51" y="1314"/>
                    </a:lnTo>
                    <a:lnTo>
                      <a:pt x="42" y="1307"/>
                    </a:lnTo>
                    <a:lnTo>
                      <a:pt x="32" y="1300"/>
                    </a:lnTo>
                    <a:lnTo>
                      <a:pt x="24" y="1291"/>
                    </a:lnTo>
                    <a:lnTo>
                      <a:pt x="17" y="1283"/>
                    </a:lnTo>
                    <a:lnTo>
                      <a:pt x="9" y="1274"/>
                    </a:lnTo>
                    <a:lnTo>
                      <a:pt x="5" y="1266"/>
                    </a:lnTo>
                    <a:lnTo>
                      <a:pt x="1" y="1258"/>
                    </a:lnTo>
                    <a:lnTo>
                      <a:pt x="0" y="1249"/>
                    </a:lnTo>
                    <a:lnTo>
                      <a:pt x="0" y="1245"/>
                    </a:lnTo>
                    <a:lnTo>
                      <a:pt x="1" y="1241"/>
                    </a:lnTo>
                    <a:lnTo>
                      <a:pt x="2" y="1236"/>
                    </a:lnTo>
                    <a:lnTo>
                      <a:pt x="4" y="1231"/>
                    </a:lnTo>
                    <a:lnTo>
                      <a:pt x="7" y="1227"/>
                    </a:lnTo>
                    <a:lnTo>
                      <a:pt x="10" y="1223"/>
                    </a:lnTo>
                    <a:lnTo>
                      <a:pt x="15" y="1219"/>
                    </a:lnTo>
                    <a:lnTo>
                      <a:pt x="20" y="1215"/>
                    </a:lnTo>
                    <a:lnTo>
                      <a:pt x="26" y="1208"/>
                    </a:lnTo>
                    <a:lnTo>
                      <a:pt x="31" y="1201"/>
                    </a:lnTo>
                    <a:lnTo>
                      <a:pt x="37" y="1193"/>
                    </a:lnTo>
                    <a:lnTo>
                      <a:pt x="42" y="1183"/>
                    </a:lnTo>
                    <a:lnTo>
                      <a:pt x="51" y="1161"/>
                    </a:lnTo>
                    <a:lnTo>
                      <a:pt x="59" y="1137"/>
                    </a:lnTo>
                    <a:lnTo>
                      <a:pt x="72" y="1080"/>
                    </a:lnTo>
                    <a:lnTo>
                      <a:pt x="87" y="1019"/>
                    </a:lnTo>
                    <a:lnTo>
                      <a:pt x="94" y="988"/>
                    </a:lnTo>
                    <a:lnTo>
                      <a:pt x="104" y="958"/>
                    </a:lnTo>
                    <a:lnTo>
                      <a:pt x="108" y="942"/>
                    </a:lnTo>
                    <a:lnTo>
                      <a:pt x="113" y="927"/>
                    </a:lnTo>
                    <a:lnTo>
                      <a:pt x="119" y="914"/>
                    </a:lnTo>
                    <a:lnTo>
                      <a:pt x="126" y="899"/>
                    </a:lnTo>
                    <a:lnTo>
                      <a:pt x="132" y="885"/>
                    </a:lnTo>
                    <a:lnTo>
                      <a:pt x="139" y="873"/>
                    </a:lnTo>
                    <a:lnTo>
                      <a:pt x="147" y="860"/>
                    </a:lnTo>
                    <a:lnTo>
                      <a:pt x="155" y="849"/>
                    </a:lnTo>
                    <a:lnTo>
                      <a:pt x="165" y="837"/>
                    </a:lnTo>
                    <a:lnTo>
                      <a:pt x="175" y="828"/>
                    </a:lnTo>
                    <a:lnTo>
                      <a:pt x="186" y="818"/>
                    </a:lnTo>
                    <a:lnTo>
                      <a:pt x="197" y="810"/>
                    </a:lnTo>
                    <a:lnTo>
                      <a:pt x="196" y="791"/>
                    </a:lnTo>
                    <a:lnTo>
                      <a:pt x="196" y="772"/>
                    </a:lnTo>
                    <a:lnTo>
                      <a:pt x="197" y="753"/>
                    </a:lnTo>
                    <a:lnTo>
                      <a:pt x="198" y="735"/>
                    </a:lnTo>
                    <a:lnTo>
                      <a:pt x="201" y="716"/>
                    </a:lnTo>
                    <a:lnTo>
                      <a:pt x="204" y="699"/>
                    </a:lnTo>
                    <a:lnTo>
                      <a:pt x="208" y="682"/>
                    </a:lnTo>
                    <a:lnTo>
                      <a:pt x="213" y="665"/>
                    </a:lnTo>
                    <a:lnTo>
                      <a:pt x="217" y="649"/>
                    </a:lnTo>
                    <a:lnTo>
                      <a:pt x="223" y="634"/>
                    </a:lnTo>
                    <a:lnTo>
                      <a:pt x="230" y="620"/>
                    </a:lnTo>
                    <a:lnTo>
                      <a:pt x="236" y="606"/>
                    </a:lnTo>
                    <a:lnTo>
                      <a:pt x="243" y="594"/>
                    </a:lnTo>
                    <a:lnTo>
                      <a:pt x="251" y="582"/>
                    </a:lnTo>
                    <a:lnTo>
                      <a:pt x="258" y="572"/>
                    </a:lnTo>
                    <a:lnTo>
                      <a:pt x="266" y="563"/>
                    </a:lnTo>
                    <a:lnTo>
                      <a:pt x="272" y="559"/>
                    </a:lnTo>
                    <a:lnTo>
                      <a:pt x="276" y="556"/>
                    </a:lnTo>
                    <a:lnTo>
                      <a:pt x="282" y="555"/>
                    </a:lnTo>
                    <a:lnTo>
                      <a:pt x="287" y="554"/>
                    </a:lnTo>
                    <a:lnTo>
                      <a:pt x="299" y="556"/>
                    </a:lnTo>
                    <a:lnTo>
                      <a:pt x="309" y="559"/>
                    </a:lnTo>
                    <a:lnTo>
                      <a:pt x="321" y="563"/>
                    </a:lnTo>
                    <a:lnTo>
                      <a:pt x="331" y="567"/>
                    </a:lnTo>
                    <a:lnTo>
                      <a:pt x="336" y="570"/>
                    </a:lnTo>
                    <a:lnTo>
                      <a:pt x="341" y="570"/>
                    </a:lnTo>
                    <a:lnTo>
                      <a:pt x="345" y="571"/>
                    </a:lnTo>
                    <a:lnTo>
                      <a:pt x="348" y="570"/>
                    </a:lnTo>
                    <a:lnTo>
                      <a:pt x="347" y="561"/>
                    </a:lnTo>
                    <a:lnTo>
                      <a:pt x="346" y="550"/>
                    </a:lnTo>
                    <a:lnTo>
                      <a:pt x="346" y="536"/>
                    </a:lnTo>
                    <a:lnTo>
                      <a:pt x="346" y="522"/>
                    </a:lnTo>
                    <a:lnTo>
                      <a:pt x="347" y="510"/>
                    </a:lnTo>
                    <a:lnTo>
                      <a:pt x="348" y="497"/>
                    </a:lnTo>
                    <a:lnTo>
                      <a:pt x="348" y="488"/>
                    </a:lnTo>
                    <a:lnTo>
                      <a:pt x="348" y="480"/>
                    </a:lnTo>
                    <a:lnTo>
                      <a:pt x="365" y="478"/>
                    </a:lnTo>
                    <a:lnTo>
                      <a:pt x="388" y="476"/>
                    </a:lnTo>
                    <a:lnTo>
                      <a:pt x="417" y="474"/>
                    </a:lnTo>
                    <a:lnTo>
                      <a:pt x="450" y="470"/>
                    </a:lnTo>
                    <a:lnTo>
                      <a:pt x="467" y="467"/>
                    </a:lnTo>
                    <a:lnTo>
                      <a:pt x="483" y="464"/>
                    </a:lnTo>
                    <a:lnTo>
                      <a:pt x="500" y="461"/>
                    </a:lnTo>
                    <a:lnTo>
                      <a:pt x="516" y="456"/>
                    </a:lnTo>
                    <a:lnTo>
                      <a:pt x="531" y="451"/>
                    </a:lnTo>
                    <a:lnTo>
                      <a:pt x="545" y="445"/>
                    </a:lnTo>
                    <a:lnTo>
                      <a:pt x="559" y="438"/>
                    </a:lnTo>
                    <a:lnTo>
                      <a:pt x="571" y="430"/>
                    </a:lnTo>
                    <a:lnTo>
                      <a:pt x="580" y="422"/>
                    </a:lnTo>
                    <a:lnTo>
                      <a:pt x="587" y="413"/>
                    </a:lnTo>
                    <a:lnTo>
                      <a:pt x="594" y="404"/>
                    </a:lnTo>
                    <a:lnTo>
                      <a:pt x="598" y="394"/>
                    </a:lnTo>
                    <a:lnTo>
                      <a:pt x="601" y="385"/>
                    </a:lnTo>
                    <a:lnTo>
                      <a:pt x="603" y="376"/>
                    </a:lnTo>
                    <a:lnTo>
                      <a:pt x="604" y="366"/>
                    </a:lnTo>
                    <a:lnTo>
                      <a:pt x="605" y="356"/>
                    </a:lnTo>
                    <a:lnTo>
                      <a:pt x="606" y="336"/>
                    </a:lnTo>
                    <a:lnTo>
                      <a:pt x="607" y="315"/>
                    </a:lnTo>
                    <a:lnTo>
                      <a:pt x="609" y="304"/>
                    </a:lnTo>
                    <a:lnTo>
                      <a:pt x="611" y="294"/>
                    </a:lnTo>
                    <a:lnTo>
                      <a:pt x="616" y="283"/>
                    </a:lnTo>
                    <a:lnTo>
                      <a:pt x="621" y="272"/>
                    </a:lnTo>
                    <a:lnTo>
                      <a:pt x="625" y="264"/>
                    </a:lnTo>
                    <a:lnTo>
                      <a:pt x="630" y="258"/>
                    </a:lnTo>
                    <a:lnTo>
                      <a:pt x="637" y="253"/>
                    </a:lnTo>
                    <a:lnTo>
                      <a:pt x="642" y="250"/>
                    </a:lnTo>
                    <a:lnTo>
                      <a:pt x="648" y="247"/>
                    </a:lnTo>
                    <a:lnTo>
                      <a:pt x="654" y="244"/>
                    </a:lnTo>
                    <a:lnTo>
                      <a:pt x="661" y="242"/>
                    </a:lnTo>
                    <a:lnTo>
                      <a:pt x="667" y="241"/>
                    </a:lnTo>
                    <a:lnTo>
                      <a:pt x="682" y="240"/>
                    </a:lnTo>
                    <a:lnTo>
                      <a:pt x="696" y="239"/>
                    </a:lnTo>
                    <a:lnTo>
                      <a:pt x="712" y="237"/>
                    </a:lnTo>
                    <a:lnTo>
                      <a:pt x="728" y="234"/>
                    </a:lnTo>
                    <a:lnTo>
                      <a:pt x="731" y="228"/>
                    </a:lnTo>
                    <a:lnTo>
                      <a:pt x="739" y="212"/>
                    </a:lnTo>
                    <a:lnTo>
                      <a:pt x="750" y="190"/>
                    </a:lnTo>
                    <a:lnTo>
                      <a:pt x="764" y="164"/>
                    </a:lnTo>
                    <a:lnTo>
                      <a:pt x="776" y="137"/>
                    </a:lnTo>
                    <a:lnTo>
                      <a:pt x="787" y="114"/>
                    </a:lnTo>
                    <a:lnTo>
                      <a:pt x="795" y="97"/>
                    </a:lnTo>
                    <a:lnTo>
                      <a:pt x="798" y="88"/>
                    </a:lnTo>
                    <a:lnTo>
                      <a:pt x="814" y="86"/>
                    </a:lnTo>
                    <a:lnTo>
                      <a:pt x="830" y="83"/>
                    </a:lnTo>
                    <a:lnTo>
                      <a:pt x="843" y="80"/>
                    </a:lnTo>
                    <a:lnTo>
                      <a:pt x="857" y="76"/>
                    </a:lnTo>
                    <a:lnTo>
                      <a:pt x="871" y="71"/>
                    </a:lnTo>
                    <a:lnTo>
                      <a:pt x="882" y="66"/>
                    </a:lnTo>
                    <a:lnTo>
                      <a:pt x="894" y="62"/>
                    </a:lnTo>
                    <a:lnTo>
                      <a:pt x="904" y="56"/>
                    </a:lnTo>
                    <a:lnTo>
                      <a:pt x="914" y="50"/>
                    </a:lnTo>
                    <a:lnTo>
                      <a:pt x="923" y="44"/>
                    </a:lnTo>
                    <a:lnTo>
                      <a:pt x="930" y="38"/>
                    </a:lnTo>
                    <a:lnTo>
                      <a:pt x="939" y="31"/>
                    </a:lnTo>
                    <a:lnTo>
                      <a:pt x="945" y="23"/>
                    </a:lnTo>
                    <a:lnTo>
                      <a:pt x="951" y="16"/>
                    </a:lnTo>
                    <a:lnTo>
                      <a:pt x="958" y="8"/>
                    </a:lnTo>
                    <a:lnTo>
                      <a:pt x="963" y="0"/>
                    </a:lnTo>
                    <a:lnTo>
                      <a:pt x="969" y="0"/>
                    </a:lnTo>
                    <a:lnTo>
                      <a:pt x="978" y="18"/>
                    </a:lnTo>
                    <a:lnTo>
                      <a:pt x="987" y="36"/>
                    </a:lnTo>
                    <a:lnTo>
                      <a:pt x="995" y="51"/>
                    </a:lnTo>
                    <a:lnTo>
                      <a:pt x="1005" y="67"/>
                    </a:lnTo>
                    <a:lnTo>
                      <a:pt x="1013" y="82"/>
                    </a:lnTo>
                    <a:lnTo>
                      <a:pt x="1023" y="96"/>
                    </a:lnTo>
                    <a:lnTo>
                      <a:pt x="1033" y="108"/>
                    </a:lnTo>
                    <a:lnTo>
                      <a:pt x="1045" y="121"/>
                    </a:lnTo>
                    <a:lnTo>
                      <a:pt x="1054" y="128"/>
                    </a:lnTo>
                    <a:lnTo>
                      <a:pt x="1065" y="134"/>
                    </a:lnTo>
                    <a:lnTo>
                      <a:pt x="1074" y="137"/>
                    </a:lnTo>
                    <a:lnTo>
                      <a:pt x="1083" y="141"/>
                    </a:lnTo>
                    <a:lnTo>
                      <a:pt x="1103" y="142"/>
                    </a:lnTo>
                    <a:lnTo>
                      <a:pt x="1120" y="143"/>
                    </a:lnTo>
                    <a:lnTo>
                      <a:pt x="1129" y="145"/>
                    </a:lnTo>
                    <a:lnTo>
                      <a:pt x="1136" y="147"/>
                    </a:lnTo>
                    <a:lnTo>
                      <a:pt x="1142" y="151"/>
                    </a:lnTo>
                    <a:lnTo>
                      <a:pt x="1147" y="156"/>
                    </a:lnTo>
                    <a:lnTo>
                      <a:pt x="1151" y="161"/>
                    </a:lnTo>
                    <a:lnTo>
                      <a:pt x="1153" y="165"/>
                    </a:lnTo>
                    <a:lnTo>
                      <a:pt x="1154" y="170"/>
                    </a:lnTo>
                    <a:lnTo>
                      <a:pt x="1156" y="176"/>
                    </a:lnTo>
                    <a:lnTo>
                      <a:pt x="1158" y="191"/>
                    </a:lnTo>
                    <a:lnTo>
                      <a:pt x="1159" y="209"/>
                    </a:lnTo>
                    <a:lnTo>
                      <a:pt x="1158" y="222"/>
                    </a:lnTo>
                    <a:lnTo>
                      <a:pt x="1156" y="233"/>
                    </a:lnTo>
                    <a:lnTo>
                      <a:pt x="1153" y="242"/>
                    </a:lnTo>
                    <a:lnTo>
                      <a:pt x="1149" y="251"/>
                    </a:lnTo>
                    <a:lnTo>
                      <a:pt x="1144" y="258"/>
                    </a:lnTo>
                    <a:lnTo>
                      <a:pt x="1139" y="264"/>
                    </a:lnTo>
                    <a:lnTo>
                      <a:pt x="1133" y="271"/>
                    </a:lnTo>
                    <a:lnTo>
                      <a:pt x="1126" y="276"/>
                    </a:lnTo>
                    <a:lnTo>
                      <a:pt x="1121" y="282"/>
                    </a:lnTo>
                    <a:lnTo>
                      <a:pt x="1115" y="287"/>
                    </a:lnTo>
                    <a:lnTo>
                      <a:pt x="1110" y="295"/>
                    </a:lnTo>
                    <a:lnTo>
                      <a:pt x="1106" y="302"/>
                    </a:lnTo>
                    <a:lnTo>
                      <a:pt x="1101" y="312"/>
                    </a:lnTo>
                    <a:lnTo>
                      <a:pt x="1098" y="321"/>
                    </a:lnTo>
                    <a:lnTo>
                      <a:pt x="1096" y="334"/>
                    </a:lnTo>
                    <a:lnTo>
                      <a:pt x="1095" y="348"/>
                    </a:lnTo>
                    <a:lnTo>
                      <a:pt x="1095" y="380"/>
                    </a:lnTo>
                    <a:lnTo>
                      <a:pt x="1095" y="402"/>
                    </a:lnTo>
                    <a:lnTo>
                      <a:pt x="1095" y="418"/>
                    </a:lnTo>
                    <a:lnTo>
                      <a:pt x="1095" y="429"/>
                    </a:lnTo>
                    <a:lnTo>
                      <a:pt x="1095" y="442"/>
                    </a:lnTo>
                    <a:lnTo>
                      <a:pt x="1095" y="455"/>
                    </a:lnTo>
                    <a:lnTo>
                      <a:pt x="1095" y="476"/>
                    </a:lnTo>
                    <a:lnTo>
                      <a:pt x="1095" y="507"/>
                    </a:lnTo>
                    <a:lnTo>
                      <a:pt x="1096" y="515"/>
                    </a:lnTo>
                    <a:lnTo>
                      <a:pt x="1097" y="524"/>
                    </a:lnTo>
                    <a:lnTo>
                      <a:pt x="1098" y="536"/>
                    </a:lnTo>
                    <a:lnTo>
                      <a:pt x="1100" y="547"/>
                    </a:lnTo>
                    <a:lnTo>
                      <a:pt x="1107" y="570"/>
                    </a:lnTo>
                    <a:lnTo>
                      <a:pt x="1115" y="593"/>
                    </a:lnTo>
                    <a:lnTo>
                      <a:pt x="1120" y="603"/>
                    </a:lnTo>
                    <a:lnTo>
                      <a:pt x="1124" y="613"/>
                    </a:lnTo>
                    <a:lnTo>
                      <a:pt x="1130" y="622"/>
                    </a:lnTo>
                    <a:lnTo>
                      <a:pt x="1135" y="629"/>
                    </a:lnTo>
                    <a:lnTo>
                      <a:pt x="1141" y="637"/>
                    </a:lnTo>
                    <a:lnTo>
                      <a:pt x="1146" y="641"/>
                    </a:lnTo>
                    <a:lnTo>
                      <a:pt x="1153" y="644"/>
                    </a:lnTo>
                    <a:lnTo>
                      <a:pt x="1159" y="645"/>
                    </a:lnTo>
                    <a:lnTo>
                      <a:pt x="1163" y="645"/>
                    </a:lnTo>
                    <a:lnTo>
                      <a:pt x="1168" y="643"/>
                    </a:lnTo>
                    <a:lnTo>
                      <a:pt x="1175" y="641"/>
                    </a:lnTo>
                    <a:lnTo>
                      <a:pt x="1182" y="638"/>
                    </a:lnTo>
                    <a:lnTo>
                      <a:pt x="1200" y="628"/>
                    </a:lnTo>
                    <a:lnTo>
                      <a:pt x="1218" y="619"/>
                    </a:lnTo>
                    <a:lnTo>
                      <a:pt x="1236" y="607"/>
                    </a:lnTo>
                    <a:lnTo>
                      <a:pt x="1252" y="597"/>
                    </a:lnTo>
                    <a:lnTo>
                      <a:pt x="1265" y="588"/>
                    </a:lnTo>
                    <a:lnTo>
                      <a:pt x="1272" y="582"/>
                    </a:lnTo>
                    <a:lnTo>
                      <a:pt x="1282" y="596"/>
                    </a:lnTo>
                    <a:lnTo>
                      <a:pt x="1291" y="607"/>
                    </a:lnTo>
                    <a:lnTo>
                      <a:pt x="1302" y="618"/>
                    </a:lnTo>
                    <a:lnTo>
                      <a:pt x="1312" y="626"/>
                    </a:lnTo>
                    <a:lnTo>
                      <a:pt x="1323" y="635"/>
                    </a:lnTo>
                    <a:lnTo>
                      <a:pt x="1335" y="641"/>
                    </a:lnTo>
                    <a:lnTo>
                      <a:pt x="1348" y="646"/>
                    </a:lnTo>
                    <a:lnTo>
                      <a:pt x="1361" y="6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4702" y="2322"/>
                <a:ext cx="340" cy="448"/>
              </a:xfrm>
              <a:custGeom>
                <a:avLst/>
                <a:gdLst>
                  <a:gd name="T0" fmla="*/ 293 w 1577"/>
                  <a:gd name="T1" fmla="*/ 172 h 2027"/>
                  <a:gd name="T2" fmla="*/ 291 w 1577"/>
                  <a:gd name="T3" fmla="*/ 185 h 2027"/>
                  <a:gd name="T4" fmla="*/ 301 w 1577"/>
                  <a:gd name="T5" fmla="*/ 194 h 2027"/>
                  <a:gd name="T6" fmla="*/ 303 w 1577"/>
                  <a:gd name="T7" fmla="*/ 215 h 2027"/>
                  <a:gd name="T8" fmla="*/ 327 w 1577"/>
                  <a:gd name="T9" fmla="*/ 238 h 2027"/>
                  <a:gd name="T10" fmla="*/ 339 w 1577"/>
                  <a:gd name="T11" fmla="*/ 258 h 2027"/>
                  <a:gd name="T12" fmla="*/ 337 w 1577"/>
                  <a:gd name="T13" fmla="*/ 274 h 2027"/>
                  <a:gd name="T14" fmla="*/ 316 w 1577"/>
                  <a:gd name="T15" fmla="*/ 282 h 2027"/>
                  <a:gd name="T16" fmla="*/ 309 w 1577"/>
                  <a:gd name="T17" fmla="*/ 294 h 2027"/>
                  <a:gd name="T18" fmla="*/ 306 w 1577"/>
                  <a:gd name="T19" fmla="*/ 331 h 2027"/>
                  <a:gd name="T20" fmla="*/ 307 w 1577"/>
                  <a:gd name="T21" fmla="*/ 362 h 2027"/>
                  <a:gd name="T22" fmla="*/ 278 w 1577"/>
                  <a:gd name="T23" fmla="*/ 367 h 2027"/>
                  <a:gd name="T24" fmla="*/ 257 w 1577"/>
                  <a:gd name="T25" fmla="*/ 380 h 2027"/>
                  <a:gd name="T26" fmla="*/ 238 w 1577"/>
                  <a:gd name="T27" fmla="*/ 381 h 2027"/>
                  <a:gd name="T28" fmla="*/ 226 w 1577"/>
                  <a:gd name="T29" fmla="*/ 398 h 2027"/>
                  <a:gd name="T30" fmla="*/ 219 w 1577"/>
                  <a:gd name="T31" fmla="*/ 392 h 2027"/>
                  <a:gd name="T32" fmla="*/ 204 w 1577"/>
                  <a:gd name="T33" fmla="*/ 389 h 2027"/>
                  <a:gd name="T34" fmla="*/ 185 w 1577"/>
                  <a:gd name="T35" fmla="*/ 394 h 2027"/>
                  <a:gd name="T36" fmla="*/ 175 w 1577"/>
                  <a:gd name="T37" fmla="*/ 392 h 2027"/>
                  <a:gd name="T38" fmla="*/ 164 w 1577"/>
                  <a:gd name="T39" fmla="*/ 414 h 2027"/>
                  <a:gd name="T40" fmla="*/ 151 w 1577"/>
                  <a:gd name="T41" fmla="*/ 408 h 2027"/>
                  <a:gd name="T42" fmla="*/ 137 w 1577"/>
                  <a:gd name="T43" fmla="*/ 408 h 2027"/>
                  <a:gd name="T44" fmla="*/ 111 w 1577"/>
                  <a:gd name="T45" fmla="*/ 448 h 2027"/>
                  <a:gd name="T46" fmla="*/ 96 w 1577"/>
                  <a:gd name="T47" fmla="*/ 445 h 2027"/>
                  <a:gd name="T48" fmla="*/ 85 w 1577"/>
                  <a:gd name="T49" fmla="*/ 432 h 2027"/>
                  <a:gd name="T50" fmla="*/ 89 w 1577"/>
                  <a:gd name="T51" fmla="*/ 419 h 2027"/>
                  <a:gd name="T52" fmla="*/ 102 w 1577"/>
                  <a:gd name="T53" fmla="*/ 392 h 2027"/>
                  <a:gd name="T54" fmla="*/ 97 w 1577"/>
                  <a:gd name="T55" fmla="*/ 373 h 2027"/>
                  <a:gd name="T56" fmla="*/ 88 w 1577"/>
                  <a:gd name="T57" fmla="*/ 395 h 2027"/>
                  <a:gd name="T58" fmla="*/ 79 w 1577"/>
                  <a:gd name="T59" fmla="*/ 395 h 2027"/>
                  <a:gd name="T60" fmla="*/ 60 w 1577"/>
                  <a:gd name="T61" fmla="*/ 364 h 2027"/>
                  <a:gd name="T62" fmla="*/ 42 w 1577"/>
                  <a:gd name="T63" fmla="*/ 322 h 2027"/>
                  <a:gd name="T64" fmla="*/ 19 w 1577"/>
                  <a:gd name="T65" fmla="*/ 296 h 2027"/>
                  <a:gd name="T66" fmla="*/ 0 w 1577"/>
                  <a:gd name="T67" fmla="*/ 278 h 2027"/>
                  <a:gd name="T68" fmla="*/ 4 w 1577"/>
                  <a:gd name="T69" fmla="*/ 269 h 2027"/>
                  <a:gd name="T70" fmla="*/ 20 w 1577"/>
                  <a:gd name="T71" fmla="*/ 218 h 2027"/>
                  <a:gd name="T72" fmla="*/ 33 w 1577"/>
                  <a:gd name="T73" fmla="*/ 188 h 2027"/>
                  <a:gd name="T74" fmla="*/ 43 w 1577"/>
                  <a:gd name="T75" fmla="*/ 158 h 2027"/>
                  <a:gd name="T76" fmla="*/ 54 w 1577"/>
                  <a:gd name="T77" fmla="*/ 129 h 2027"/>
                  <a:gd name="T78" fmla="*/ 69 w 1577"/>
                  <a:gd name="T79" fmla="*/ 124 h 2027"/>
                  <a:gd name="T80" fmla="*/ 75 w 1577"/>
                  <a:gd name="T81" fmla="*/ 115 h 2027"/>
                  <a:gd name="T82" fmla="*/ 101 w 1577"/>
                  <a:gd name="T83" fmla="*/ 103 h 2027"/>
                  <a:gd name="T84" fmla="*/ 127 w 1577"/>
                  <a:gd name="T85" fmla="*/ 91 h 2027"/>
                  <a:gd name="T86" fmla="*/ 131 w 1577"/>
                  <a:gd name="T87" fmla="*/ 67 h 2027"/>
                  <a:gd name="T88" fmla="*/ 141 w 1577"/>
                  <a:gd name="T89" fmla="*/ 54 h 2027"/>
                  <a:gd name="T90" fmla="*/ 162 w 1577"/>
                  <a:gd name="T91" fmla="*/ 42 h 2027"/>
                  <a:gd name="T92" fmla="*/ 185 w 1577"/>
                  <a:gd name="T93" fmla="*/ 17 h 2027"/>
                  <a:gd name="T94" fmla="*/ 204 w 1577"/>
                  <a:gd name="T95" fmla="*/ 5 h 2027"/>
                  <a:gd name="T96" fmla="*/ 215 w 1577"/>
                  <a:gd name="T97" fmla="*/ 11 h 2027"/>
                  <a:gd name="T98" fmla="*/ 233 w 1577"/>
                  <a:gd name="T99" fmla="*/ 31 h 2027"/>
                  <a:gd name="T100" fmla="*/ 249 w 1577"/>
                  <a:gd name="T101" fmla="*/ 38 h 2027"/>
                  <a:gd name="T102" fmla="*/ 246 w 1577"/>
                  <a:gd name="T103" fmla="*/ 58 h 2027"/>
                  <a:gd name="T104" fmla="*/ 236 w 1577"/>
                  <a:gd name="T105" fmla="*/ 74 h 2027"/>
                  <a:gd name="T106" fmla="*/ 236 w 1577"/>
                  <a:gd name="T107" fmla="*/ 112 h 2027"/>
                  <a:gd name="T108" fmla="*/ 244 w 1577"/>
                  <a:gd name="T109" fmla="*/ 137 h 2027"/>
                  <a:gd name="T110" fmla="*/ 255 w 1577"/>
                  <a:gd name="T111" fmla="*/ 141 h 2027"/>
                  <a:gd name="T112" fmla="*/ 281 w 1577"/>
                  <a:gd name="T113" fmla="*/ 137 h 20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77"/>
                  <a:gd name="T172" fmla="*/ 0 h 2027"/>
                  <a:gd name="T173" fmla="*/ 1577 w 1577"/>
                  <a:gd name="T174" fmla="*/ 2027 h 20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77" h="2027">
                    <a:moveTo>
                      <a:pt x="1361" y="651"/>
                    </a:moveTo>
                    <a:lnTo>
                      <a:pt x="1363" y="675"/>
                    </a:lnTo>
                    <a:lnTo>
                      <a:pt x="1365" y="700"/>
                    </a:lnTo>
                    <a:lnTo>
                      <a:pt x="1367" y="723"/>
                    </a:lnTo>
                    <a:lnTo>
                      <a:pt x="1368" y="745"/>
                    </a:lnTo>
                    <a:lnTo>
                      <a:pt x="1367" y="754"/>
                    </a:lnTo>
                    <a:lnTo>
                      <a:pt x="1366" y="764"/>
                    </a:lnTo>
                    <a:lnTo>
                      <a:pt x="1364" y="773"/>
                    </a:lnTo>
                    <a:lnTo>
                      <a:pt x="1361" y="780"/>
                    </a:lnTo>
                    <a:lnTo>
                      <a:pt x="1357" y="788"/>
                    </a:lnTo>
                    <a:lnTo>
                      <a:pt x="1351" y="794"/>
                    </a:lnTo>
                    <a:lnTo>
                      <a:pt x="1345" y="799"/>
                    </a:lnTo>
                    <a:lnTo>
                      <a:pt x="1336" y="803"/>
                    </a:lnTo>
                    <a:lnTo>
                      <a:pt x="1337" y="811"/>
                    </a:lnTo>
                    <a:lnTo>
                      <a:pt x="1339" y="818"/>
                    </a:lnTo>
                    <a:lnTo>
                      <a:pt x="1342" y="824"/>
                    </a:lnTo>
                    <a:lnTo>
                      <a:pt x="1345" y="832"/>
                    </a:lnTo>
                    <a:lnTo>
                      <a:pt x="1349" y="838"/>
                    </a:lnTo>
                    <a:lnTo>
                      <a:pt x="1353" y="844"/>
                    </a:lnTo>
                    <a:lnTo>
                      <a:pt x="1357" y="851"/>
                    </a:lnTo>
                    <a:lnTo>
                      <a:pt x="1361" y="856"/>
                    </a:lnTo>
                    <a:lnTo>
                      <a:pt x="1367" y="861"/>
                    </a:lnTo>
                    <a:lnTo>
                      <a:pt x="1373" y="865"/>
                    </a:lnTo>
                    <a:lnTo>
                      <a:pt x="1378" y="870"/>
                    </a:lnTo>
                    <a:lnTo>
                      <a:pt x="1385" y="873"/>
                    </a:lnTo>
                    <a:lnTo>
                      <a:pt x="1391" y="876"/>
                    </a:lnTo>
                    <a:lnTo>
                      <a:pt x="1398" y="878"/>
                    </a:lnTo>
                    <a:lnTo>
                      <a:pt x="1404" y="879"/>
                    </a:lnTo>
                    <a:lnTo>
                      <a:pt x="1412" y="880"/>
                    </a:lnTo>
                    <a:lnTo>
                      <a:pt x="1411" y="900"/>
                    </a:lnTo>
                    <a:lnTo>
                      <a:pt x="1410" y="918"/>
                    </a:lnTo>
                    <a:lnTo>
                      <a:pt x="1409" y="933"/>
                    </a:lnTo>
                    <a:lnTo>
                      <a:pt x="1407" y="947"/>
                    </a:lnTo>
                    <a:lnTo>
                      <a:pt x="1407" y="959"/>
                    </a:lnTo>
                    <a:lnTo>
                      <a:pt x="1407" y="968"/>
                    </a:lnTo>
                    <a:lnTo>
                      <a:pt x="1407" y="971"/>
                    </a:lnTo>
                    <a:lnTo>
                      <a:pt x="1408" y="975"/>
                    </a:lnTo>
                    <a:lnTo>
                      <a:pt x="1410" y="979"/>
                    </a:lnTo>
                    <a:lnTo>
                      <a:pt x="1412" y="981"/>
                    </a:lnTo>
                    <a:lnTo>
                      <a:pt x="1424" y="995"/>
                    </a:lnTo>
                    <a:lnTo>
                      <a:pt x="1437" y="1009"/>
                    </a:lnTo>
                    <a:lnTo>
                      <a:pt x="1451" y="1022"/>
                    </a:lnTo>
                    <a:lnTo>
                      <a:pt x="1464" y="1033"/>
                    </a:lnTo>
                    <a:lnTo>
                      <a:pt x="1492" y="1055"/>
                    </a:lnTo>
                    <a:lnTo>
                      <a:pt x="1518" y="1076"/>
                    </a:lnTo>
                    <a:lnTo>
                      <a:pt x="1529" y="1088"/>
                    </a:lnTo>
                    <a:lnTo>
                      <a:pt x="1541" y="1099"/>
                    </a:lnTo>
                    <a:lnTo>
                      <a:pt x="1551" y="1112"/>
                    </a:lnTo>
                    <a:lnTo>
                      <a:pt x="1560" y="1125"/>
                    </a:lnTo>
                    <a:lnTo>
                      <a:pt x="1563" y="1133"/>
                    </a:lnTo>
                    <a:lnTo>
                      <a:pt x="1566" y="1141"/>
                    </a:lnTo>
                    <a:lnTo>
                      <a:pt x="1569" y="1148"/>
                    </a:lnTo>
                    <a:lnTo>
                      <a:pt x="1571" y="1157"/>
                    </a:lnTo>
                    <a:lnTo>
                      <a:pt x="1573" y="1166"/>
                    </a:lnTo>
                    <a:lnTo>
                      <a:pt x="1575" y="1176"/>
                    </a:lnTo>
                    <a:lnTo>
                      <a:pt x="1575" y="1185"/>
                    </a:lnTo>
                    <a:lnTo>
                      <a:pt x="1577" y="1196"/>
                    </a:lnTo>
                    <a:lnTo>
                      <a:pt x="1575" y="1205"/>
                    </a:lnTo>
                    <a:lnTo>
                      <a:pt x="1574" y="1215"/>
                    </a:lnTo>
                    <a:lnTo>
                      <a:pt x="1572" y="1222"/>
                    </a:lnTo>
                    <a:lnTo>
                      <a:pt x="1570" y="1228"/>
                    </a:lnTo>
                    <a:lnTo>
                      <a:pt x="1567" y="1234"/>
                    </a:lnTo>
                    <a:lnTo>
                      <a:pt x="1563" y="1240"/>
                    </a:lnTo>
                    <a:lnTo>
                      <a:pt x="1559" y="1245"/>
                    </a:lnTo>
                    <a:lnTo>
                      <a:pt x="1553" y="1249"/>
                    </a:lnTo>
                    <a:lnTo>
                      <a:pt x="1543" y="1255"/>
                    </a:lnTo>
                    <a:lnTo>
                      <a:pt x="1530" y="1260"/>
                    </a:lnTo>
                    <a:lnTo>
                      <a:pt x="1517" y="1264"/>
                    </a:lnTo>
                    <a:lnTo>
                      <a:pt x="1503" y="1267"/>
                    </a:lnTo>
                    <a:lnTo>
                      <a:pt x="1489" y="1270"/>
                    </a:lnTo>
                    <a:lnTo>
                      <a:pt x="1477" y="1273"/>
                    </a:lnTo>
                    <a:lnTo>
                      <a:pt x="1464" y="1277"/>
                    </a:lnTo>
                    <a:lnTo>
                      <a:pt x="1454" y="1283"/>
                    </a:lnTo>
                    <a:lnTo>
                      <a:pt x="1449" y="1287"/>
                    </a:lnTo>
                    <a:lnTo>
                      <a:pt x="1444" y="1290"/>
                    </a:lnTo>
                    <a:lnTo>
                      <a:pt x="1440" y="1295"/>
                    </a:lnTo>
                    <a:lnTo>
                      <a:pt x="1437" y="1301"/>
                    </a:lnTo>
                    <a:lnTo>
                      <a:pt x="1434" y="1306"/>
                    </a:lnTo>
                    <a:lnTo>
                      <a:pt x="1433" y="1313"/>
                    </a:lnTo>
                    <a:lnTo>
                      <a:pt x="1431" y="1320"/>
                    </a:lnTo>
                    <a:lnTo>
                      <a:pt x="1431" y="1329"/>
                    </a:lnTo>
                    <a:lnTo>
                      <a:pt x="1430" y="1337"/>
                    </a:lnTo>
                    <a:lnTo>
                      <a:pt x="1429" y="1351"/>
                    </a:lnTo>
                    <a:lnTo>
                      <a:pt x="1427" y="1370"/>
                    </a:lnTo>
                    <a:lnTo>
                      <a:pt x="1424" y="1391"/>
                    </a:lnTo>
                    <a:lnTo>
                      <a:pt x="1422" y="1414"/>
                    </a:lnTo>
                    <a:lnTo>
                      <a:pt x="1420" y="1435"/>
                    </a:lnTo>
                    <a:lnTo>
                      <a:pt x="1418" y="1454"/>
                    </a:lnTo>
                    <a:lnTo>
                      <a:pt x="1418" y="1468"/>
                    </a:lnTo>
                    <a:lnTo>
                      <a:pt x="1417" y="1499"/>
                    </a:lnTo>
                    <a:lnTo>
                      <a:pt x="1415" y="1527"/>
                    </a:lnTo>
                    <a:lnTo>
                      <a:pt x="1413" y="1551"/>
                    </a:lnTo>
                    <a:lnTo>
                      <a:pt x="1412" y="1572"/>
                    </a:lnTo>
                    <a:lnTo>
                      <a:pt x="1411" y="1591"/>
                    </a:lnTo>
                    <a:lnTo>
                      <a:pt x="1413" y="1609"/>
                    </a:lnTo>
                    <a:lnTo>
                      <a:pt x="1414" y="1616"/>
                    </a:lnTo>
                    <a:lnTo>
                      <a:pt x="1417" y="1625"/>
                    </a:lnTo>
                    <a:lnTo>
                      <a:pt x="1420" y="1632"/>
                    </a:lnTo>
                    <a:lnTo>
                      <a:pt x="1424" y="1638"/>
                    </a:lnTo>
                    <a:lnTo>
                      <a:pt x="1407" y="1639"/>
                    </a:lnTo>
                    <a:lnTo>
                      <a:pt x="1386" y="1641"/>
                    </a:lnTo>
                    <a:lnTo>
                      <a:pt x="1365" y="1643"/>
                    </a:lnTo>
                    <a:lnTo>
                      <a:pt x="1343" y="1647"/>
                    </a:lnTo>
                    <a:lnTo>
                      <a:pt x="1323" y="1651"/>
                    </a:lnTo>
                    <a:lnTo>
                      <a:pt x="1306" y="1655"/>
                    </a:lnTo>
                    <a:lnTo>
                      <a:pt x="1299" y="1657"/>
                    </a:lnTo>
                    <a:lnTo>
                      <a:pt x="1293" y="1659"/>
                    </a:lnTo>
                    <a:lnTo>
                      <a:pt x="1288" y="1661"/>
                    </a:lnTo>
                    <a:lnTo>
                      <a:pt x="1285" y="1664"/>
                    </a:lnTo>
                    <a:lnTo>
                      <a:pt x="1271" y="1680"/>
                    </a:lnTo>
                    <a:lnTo>
                      <a:pt x="1258" y="1693"/>
                    </a:lnTo>
                    <a:lnTo>
                      <a:pt x="1246" y="1703"/>
                    </a:lnTo>
                    <a:lnTo>
                      <a:pt x="1233" y="1711"/>
                    </a:lnTo>
                    <a:lnTo>
                      <a:pt x="1222" y="1715"/>
                    </a:lnTo>
                    <a:lnTo>
                      <a:pt x="1211" y="1718"/>
                    </a:lnTo>
                    <a:lnTo>
                      <a:pt x="1202" y="1719"/>
                    </a:lnTo>
                    <a:lnTo>
                      <a:pt x="1192" y="1719"/>
                    </a:lnTo>
                    <a:lnTo>
                      <a:pt x="1174" y="1717"/>
                    </a:lnTo>
                    <a:lnTo>
                      <a:pt x="1157" y="1712"/>
                    </a:lnTo>
                    <a:lnTo>
                      <a:pt x="1150" y="1710"/>
                    </a:lnTo>
                    <a:lnTo>
                      <a:pt x="1141" y="1709"/>
                    </a:lnTo>
                    <a:lnTo>
                      <a:pt x="1134" y="1707"/>
                    </a:lnTo>
                    <a:lnTo>
                      <a:pt x="1126" y="1709"/>
                    </a:lnTo>
                    <a:lnTo>
                      <a:pt x="1119" y="1713"/>
                    </a:lnTo>
                    <a:lnTo>
                      <a:pt x="1112" y="1719"/>
                    </a:lnTo>
                    <a:lnTo>
                      <a:pt x="1104" y="1726"/>
                    </a:lnTo>
                    <a:lnTo>
                      <a:pt x="1098" y="1735"/>
                    </a:lnTo>
                    <a:lnTo>
                      <a:pt x="1086" y="1753"/>
                    </a:lnTo>
                    <a:lnTo>
                      <a:pt x="1075" y="1770"/>
                    </a:lnTo>
                    <a:lnTo>
                      <a:pt x="1070" y="1779"/>
                    </a:lnTo>
                    <a:lnTo>
                      <a:pt x="1065" y="1786"/>
                    </a:lnTo>
                    <a:lnTo>
                      <a:pt x="1059" y="1792"/>
                    </a:lnTo>
                    <a:lnTo>
                      <a:pt x="1054" y="1797"/>
                    </a:lnTo>
                    <a:lnTo>
                      <a:pt x="1051" y="1798"/>
                    </a:lnTo>
                    <a:lnTo>
                      <a:pt x="1049" y="1799"/>
                    </a:lnTo>
                    <a:lnTo>
                      <a:pt x="1046" y="1799"/>
                    </a:lnTo>
                    <a:lnTo>
                      <a:pt x="1044" y="1799"/>
                    </a:lnTo>
                    <a:lnTo>
                      <a:pt x="1040" y="1798"/>
                    </a:lnTo>
                    <a:lnTo>
                      <a:pt x="1037" y="1797"/>
                    </a:lnTo>
                    <a:lnTo>
                      <a:pt x="1035" y="1793"/>
                    </a:lnTo>
                    <a:lnTo>
                      <a:pt x="1032" y="1790"/>
                    </a:lnTo>
                    <a:lnTo>
                      <a:pt x="1028" y="1784"/>
                    </a:lnTo>
                    <a:lnTo>
                      <a:pt x="1024" y="1779"/>
                    </a:lnTo>
                    <a:lnTo>
                      <a:pt x="1018" y="1775"/>
                    </a:lnTo>
                    <a:lnTo>
                      <a:pt x="1014" y="1770"/>
                    </a:lnTo>
                    <a:lnTo>
                      <a:pt x="1009" y="1767"/>
                    </a:lnTo>
                    <a:lnTo>
                      <a:pt x="1004" y="1764"/>
                    </a:lnTo>
                    <a:lnTo>
                      <a:pt x="999" y="1762"/>
                    </a:lnTo>
                    <a:lnTo>
                      <a:pt x="993" y="1760"/>
                    </a:lnTo>
                    <a:lnTo>
                      <a:pt x="982" y="1759"/>
                    </a:lnTo>
                    <a:lnTo>
                      <a:pt x="970" y="1759"/>
                    </a:lnTo>
                    <a:lnTo>
                      <a:pt x="959" y="1760"/>
                    </a:lnTo>
                    <a:lnTo>
                      <a:pt x="947" y="1762"/>
                    </a:lnTo>
                    <a:lnTo>
                      <a:pt x="924" y="1769"/>
                    </a:lnTo>
                    <a:lnTo>
                      <a:pt x="903" y="1778"/>
                    </a:lnTo>
                    <a:lnTo>
                      <a:pt x="883" y="1786"/>
                    </a:lnTo>
                    <a:lnTo>
                      <a:pt x="867" y="1790"/>
                    </a:lnTo>
                    <a:lnTo>
                      <a:pt x="867" y="1797"/>
                    </a:lnTo>
                    <a:lnTo>
                      <a:pt x="863" y="1790"/>
                    </a:lnTo>
                    <a:lnTo>
                      <a:pt x="858" y="1784"/>
                    </a:lnTo>
                    <a:lnTo>
                      <a:pt x="853" y="1779"/>
                    </a:lnTo>
                    <a:lnTo>
                      <a:pt x="848" y="1774"/>
                    </a:lnTo>
                    <a:lnTo>
                      <a:pt x="843" y="1770"/>
                    </a:lnTo>
                    <a:lnTo>
                      <a:pt x="839" y="1767"/>
                    </a:lnTo>
                    <a:lnTo>
                      <a:pt x="834" y="1766"/>
                    </a:lnTo>
                    <a:lnTo>
                      <a:pt x="830" y="1765"/>
                    </a:lnTo>
                    <a:lnTo>
                      <a:pt x="822" y="1766"/>
                    </a:lnTo>
                    <a:lnTo>
                      <a:pt x="816" y="1768"/>
                    </a:lnTo>
                    <a:lnTo>
                      <a:pt x="811" y="1772"/>
                    </a:lnTo>
                    <a:lnTo>
                      <a:pt x="805" y="1777"/>
                    </a:lnTo>
                    <a:lnTo>
                      <a:pt x="800" y="1783"/>
                    </a:lnTo>
                    <a:lnTo>
                      <a:pt x="796" y="1789"/>
                    </a:lnTo>
                    <a:lnTo>
                      <a:pt x="792" y="1797"/>
                    </a:lnTo>
                    <a:lnTo>
                      <a:pt x="788" y="1805"/>
                    </a:lnTo>
                    <a:lnTo>
                      <a:pt x="780" y="1822"/>
                    </a:lnTo>
                    <a:lnTo>
                      <a:pt x="773" y="1840"/>
                    </a:lnTo>
                    <a:lnTo>
                      <a:pt x="767" y="1857"/>
                    </a:lnTo>
                    <a:lnTo>
                      <a:pt x="760" y="1873"/>
                    </a:lnTo>
                    <a:lnTo>
                      <a:pt x="745" y="1874"/>
                    </a:lnTo>
                    <a:lnTo>
                      <a:pt x="732" y="1873"/>
                    </a:lnTo>
                    <a:lnTo>
                      <a:pt x="727" y="1872"/>
                    </a:lnTo>
                    <a:lnTo>
                      <a:pt x="722" y="1870"/>
                    </a:lnTo>
                    <a:lnTo>
                      <a:pt x="717" y="1869"/>
                    </a:lnTo>
                    <a:lnTo>
                      <a:pt x="714" y="1866"/>
                    </a:lnTo>
                    <a:lnTo>
                      <a:pt x="708" y="1861"/>
                    </a:lnTo>
                    <a:lnTo>
                      <a:pt x="704" y="1854"/>
                    </a:lnTo>
                    <a:lnTo>
                      <a:pt x="700" y="1847"/>
                    </a:lnTo>
                    <a:lnTo>
                      <a:pt x="697" y="1839"/>
                    </a:lnTo>
                    <a:lnTo>
                      <a:pt x="694" y="1823"/>
                    </a:lnTo>
                    <a:lnTo>
                      <a:pt x="691" y="1808"/>
                    </a:lnTo>
                    <a:lnTo>
                      <a:pt x="689" y="1802"/>
                    </a:lnTo>
                    <a:lnTo>
                      <a:pt x="687" y="1797"/>
                    </a:lnTo>
                    <a:lnTo>
                      <a:pt x="683" y="1792"/>
                    </a:lnTo>
                    <a:lnTo>
                      <a:pt x="678" y="1790"/>
                    </a:lnTo>
                    <a:lnTo>
                      <a:pt x="655" y="1820"/>
                    </a:lnTo>
                    <a:lnTo>
                      <a:pt x="637" y="1847"/>
                    </a:lnTo>
                    <a:lnTo>
                      <a:pt x="619" y="1872"/>
                    </a:lnTo>
                    <a:lnTo>
                      <a:pt x="603" y="1897"/>
                    </a:lnTo>
                    <a:lnTo>
                      <a:pt x="588" y="1924"/>
                    </a:lnTo>
                    <a:lnTo>
                      <a:pt x="573" y="1952"/>
                    </a:lnTo>
                    <a:lnTo>
                      <a:pt x="556" y="1983"/>
                    </a:lnTo>
                    <a:lnTo>
                      <a:pt x="538" y="2018"/>
                    </a:lnTo>
                    <a:lnTo>
                      <a:pt x="530" y="2022"/>
                    </a:lnTo>
                    <a:lnTo>
                      <a:pt x="521" y="2024"/>
                    </a:lnTo>
                    <a:lnTo>
                      <a:pt x="514" y="2025"/>
                    </a:lnTo>
                    <a:lnTo>
                      <a:pt x="505" y="2026"/>
                    </a:lnTo>
                    <a:lnTo>
                      <a:pt x="497" y="2027"/>
                    </a:lnTo>
                    <a:lnTo>
                      <a:pt x="489" y="2027"/>
                    </a:lnTo>
                    <a:lnTo>
                      <a:pt x="481" y="2026"/>
                    </a:lnTo>
                    <a:lnTo>
                      <a:pt x="473" y="2024"/>
                    </a:lnTo>
                    <a:lnTo>
                      <a:pt x="466" y="2022"/>
                    </a:lnTo>
                    <a:lnTo>
                      <a:pt x="458" y="2020"/>
                    </a:lnTo>
                    <a:lnTo>
                      <a:pt x="451" y="2017"/>
                    </a:lnTo>
                    <a:lnTo>
                      <a:pt x="445" y="2014"/>
                    </a:lnTo>
                    <a:lnTo>
                      <a:pt x="432" y="2005"/>
                    </a:lnTo>
                    <a:lnTo>
                      <a:pt x="421" y="1996"/>
                    </a:lnTo>
                    <a:lnTo>
                      <a:pt x="415" y="1991"/>
                    </a:lnTo>
                    <a:lnTo>
                      <a:pt x="411" y="1985"/>
                    </a:lnTo>
                    <a:lnTo>
                      <a:pt x="407" y="1980"/>
                    </a:lnTo>
                    <a:lnTo>
                      <a:pt x="404" y="1974"/>
                    </a:lnTo>
                    <a:lnTo>
                      <a:pt x="401" y="1968"/>
                    </a:lnTo>
                    <a:lnTo>
                      <a:pt x="398" y="1961"/>
                    </a:lnTo>
                    <a:lnTo>
                      <a:pt x="396" y="1955"/>
                    </a:lnTo>
                    <a:lnTo>
                      <a:pt x="395" y="1949"/>
                    </a:lnTo>
                    <a:lnTo>
                      <a:pt x="394" y="1942"/>
                    </a:lnTo>
                    <a:lnTo>
                      <a:pt x="394" y="1936"/>
                    </a:lnTo>
                    <a:lnTo>
                      <a:pt x="395" y="1930"/>
                    </a:lnTo>
                    <a:lnTo>
                      <a:pt x="397" y="1924"/>
                    </a:lnTo>
                    <a:lnTo>
                      <a:pt x="400" y="1917"/>
                    </a:lnTo>
                    <a:lnTo>
                      <a:pt x="403" y="1910"/>
                    </a:lnTo>
                    <a:lnTo>
                      <a:pt x="407" y="1905"/>
                    </a:lnTo>
                    <a:lnTo>
                      <a:pt x="412" y="1898"/>
                    </a:lnTo>
                    <a:lnTo>
                      <a:pt x="424" y="1886"/>
                    </a:lnTo>
                    <a:lnTo>
                      <a:pt x="434" y="1872"/>
                    </a:lnTo>
                    <a:lnTo>
                      <a:pt x="444" y="1861"/>
                    </a:lnTo>
                    <a:lnTo>
                      <a:pt x="451" y="1848"/>
                    </a:lnTo>
                    <a:lnTo>
                      <a:pt x="457" y="1835"/>
                    </a:lnTo>
                    <a:lnTo>
                      <a:pt x="462" y="1823"/>
                    </a:lnTo>
                    <a:lnTo>
                      <a:pt x="467" y="1811"/>
                    </a:lnTo>
                    <a:lnTo>
                      <a:pt x="471" y="1799"/>
                    </a:lnTo>
                    <a:lnTo>
                      <a:pt x="475" y="1774"/>
                    </a:lnTo>
                    <a:lnTo>
                      <a:pt x="477" y="1747"/>
                    </a:lnTo>
                    <a:lnTo>
                      <a:pt x="479" y="1719"/>
                    </a:lnTo>
                    <a:lnTo>
                      <a:pt x="481" y="1690"/>
                    </a:lnTo>
                    <a:lnTo>
                      <a:pt x="444" y="1658"/>
                    </a:lnTo>
                    <a:lnTo>
                      <a:pt x="447" y="1666"/>
                    </a:lnTo>
                    <a:lnTo>
                      <a:pt x="448" y="1676"/>
                    </a:lnTo>
                    <a:lnTo>
                      <a:pt x="448" y="1686"/>
                    </a:lnTo>
                    <a:lnTo>
                      <a:pt x="447" y="1699"/>
                    </a:lnTo>
                    <a:lnTo>
                      <a:pt x="445" y="1712"/>
                    </a:lnTo>
                    <a:lnTo>
                      <a:pt x="441" y="1725"/>
                    </a:lnTo>
                    <a:lnTo>
                      <a:pt x="438" y="1738"/>
                    </a:lnTo>
                    <a:lnTo>
                      <a:pt x="433" y="1750"/>
                    </a:lnTo>
                    <a:lnTo>
                      <a:pt x="428" y="1762"/>
                    </a:lnTo>
                    <a:lnTo>
                      <a:pt x="422" y="1772"/>
                    </a:lnTo>
                    <a:lnTo>
                      <a:pt x="415" y="1782"/>
                    </a:lnTo>
                    <a:lnTo>
                      <a:pt x="409" y="1788"/>
                    </a:lnTo>
                    <a:lnTo>
                      <a:pt x="405" y="1791"/>
                    </a:lnTo>
                    <a:lnTo>
                      <a:pt x="402" y="1793"/>
                    </a:lnTo>
                    <a:lnTo>
                      <a:pt x="398" y="1795"/>
                    </a:lnTo>
                    <a:lnTo>
                      <a:pt x="394" y="1796"/>
                    </a:lnTo>
                    <a:lnTo>
                      <a:pt x="391" y="1796"/>
                    </a:lnTo>
                    <a:lnTo>
                      <a:pt x="387" y="1795"/>
                    </a:lnTo>
                    <a:lnTo>
                      <a:pt x="384" y="1793"/>
                    </a:lnTo>
                    <a:lnTo>
                      <a:pt x="381" y="1790"/>
                    </a:lnTo>
                    <a:lnTo>
                      <a:pt x="366" y="1785"/>
                    </a:lnTo>
                    <a:lnTo>
                      <a:pt x="352" y="1778"/>
                    </a:lnTo>
                    <a:lnTo>
                      <a:pt x="341" y="1769"/>
                    </a:lnTo>
                    <a:lnTo>
                      <a:pt x="331" y="1760"/>
                    </a:lnTo>
                    <a:lnTo>
                      <a:pt x="322" y="1748"/>
                    </a:lnTo>
                    <a:lnTo>
                      <a:pt x="314" y="1737"/>
                    </a:lnTo>
                    <a:lnTo>
                      <a:pt x="307" y="1723"/>
                    </a:lnTo>
                    <a:lnTo>
                      <a:pt x="300" y="1710"/>
                    </a:lnTo>
                    <a:lnTo>
                      <a:pt x="288" y="1678"/>
                    </a:lnTo>
                    <a:lnTo>
                      <a:pt x="278" y="1646"/>
                    </a:lnTo>
                    <a:lnTo>
                      <a:pt x="266" y="1611"/>
                    </a:lnTo>
                    <a:lnTo>
                      <a:pt x="254" y="1575"/>
                    </a:lnTo>
                    <a:lnTo>
                      <a:pt x="247" y="1557"/>
                    </a:lnTo>
                    <a:lnTo>
                      <a:pt x="240" y="1541"/>
                    </a:lnTo>
                    <a:lnTo>
                      <a:pt x="232" y="1523"/>
                    </a:lnTo>
                    <a:lnTo>
                      <a:pt x="223" y="1506"/>
                    </a:lnTo>
                    <a:lnTo>
                      <a:pt x="214" y="1489"/>
                    </a:lnTo>
                    <a:lnTo>
                      <a:pt x="204" y="1473"/>
                    </a:lnTo>
                    <a:lnTo>
                      <a:pt x="194" y="1457"/>
                    </a:lnTo>
                    <a:lnTo>
                      <a:pt x="183" y="1442"/>
                    </a:lnTo>
                    <a:lnTo>
                      <a:pt x="172" y="1427"/>
                    </a:lnTo>
                    <a:lnTo>
                      <a:pt x="160" y="1413"/>
                    </a:lnTo>
                    <a:lnTo>
                      <a:pt x="149" y="1399"/>
                    </a:lnTo>
                    <a:lnTo>
                      <a:pt x="137" y="1386"/>
                    </a:lnTo>
                    <a:lnTo>
                      <a:pt x="125" y="1374"/>
                    </a:lnTo>
                    <a:lnTo>
                      <a:pt x="113" y="1362"/>
                    </a:lnTo>
                    <a:lnTo>
                      <a:pt x="101" y="1351"/>
                    </a:lnTo>
                    <a:lnTo>
                      <a:pt x="89" y="1341"/>
                    </a:lnTo>
                    <a:lnTo>
                      <a:pt x="71" y="1329"/>
                    </a:lnTo>
                    <a:lnTo>
                      <a:pt x="51" y="1314"/>
                    </a:lnTo>
                    <a:lnTo>
                      <a:pt x="42" y="1307"/>
                    </a:lnTo>
                    <a:lnTo>
                      <a:pt x="32" y="1300"/>
                    </a:lnTo>
                    <a:lnTo>
                      <a:pt x="24" y="1291"/>
                    </a:lnTo>
                    <a:lnTo>
                      <a:pt x="17" y="1283"/>
                    </a:lnTo>
                    <a:lnTo>
                      <a:pt x="9" y="1274"/>
                    </a:lnTo>
                    <a:lnTo>
                      <a:pt x="5" y="1266"/>
                    </a:lnTo>
                    <a:lnTo>
                      <a:pt x="1" y="1258"/>
                    </a:lnTo>
                    <a:lnTo>
                      <a:pt x="0" y="1249"/>
                    </a:lnTo>
                    <a:lnTo>
                      <a:pt x="0" y="1245"/>
                    </a:lnTo>
                    <a:lnTo>
                      <a:pt x="1" y="1241"/>
                    </a:lnTo>
                    <a:lnTo>
                      <a:pt x="2" y="1236"/>
                    </a:lnTo>
                    <a:lnTo>
                      <a:pt x="4" y="1231"/>
                    </a:lnTo>
                    <a:lnTo>
                      <a:pt x="7" y="1227"/>
                    </a:lnTo>
                    <a:lnTo>
                      <a:pt x="10" y="1223"/>
                    </a:lnTo>
                    <a:lnTo>
                      <a:pt x="15" y="1219"/>
                    </a:lnTo>
                    <a:lnTo>
                      <a:pt x="20" y="1215"/>
                    </a:lnTo>
                    <a:lnTo>
                      <a:pt x="26" y="1208"/>
                    </a:lnTo>
                    <a:lnTo>
                      <a:pt x="31" y="1201"/>
                    </a:lnTo>
                    <a:lnTo>
                      <a:pt x="37" y="1193"/>
                    </a:lnTo>
                    <a:lnTo>
                      <a:pt x="42" y="1183"/>
                    </a:lnTo>
                    <a:lnTo>
                      <a:pt x="51" y="1161"/>
                    </a:lnTo>
                    <a:lnTo>
                      <a:pt x="59" y="1137"/>
                    </a:lnTo>
                    <a:lnTo>
                      <a:pt x="72" y="1080"/>
                    </a:lnTo>
                    <a:lnTo>
                      <a:pt x="87" y="1019"/>
                    </a:lnTo>
                    <a:lnTo>
                      <a:pt x="94" y="988"/>
                    </a:lnTo>
                    <a:lnTo>
                      <a:pt x="104" y="958"/>
                    </a:lnTo>
                    <a:lnTo>
                      <a:pt x="108" y="942"/>
                    </a:lnTo>
                    <a:lnTo>
                      <a:pt x="113" y="927"/>
                    </a:lnTo>
                    <a:lnTo>
                      <a:pt x="119" y="914"/>
                    </a:lnTo>
                    <a:lnTo>
                      <a:pt x="126" y="899"/>
                    </a:lnTo>
                    <a:lnTo>
                      <a:pt x="132" y="885"/>
                    </a:lnTo>
                    <a:lnTo>
                      <a:pt x="139" y="873"/>
                    </a:lnTo>
                    <a:lnTo>
                      <a:pt x="147" y="860"/>
                    </a:lnTo>
                    <a:lnTo>
                      <a:pt x="155" y="849"/>
                    </a:lnTo>
                    <a:lnTo>
                      <a:pt x="165" y="837"/>
                    </a:lnTo>
                    <a:lnTo>
                      <a:pt x="175" y="828"/>
                    </a:lnTo>
                    <a:lnTo>
                      <a:pt x="186" y="818"/>
                    </a:lnTo>
                    <a:lnTo>
                      <a:pt x="197" y="810"/>
                    </a:lnTo>
                    <a:lnTo>
                      <a:pt x="196" y="791"/>
                    </a:lnTo>
                    <a:lnTo>
                      <a:pt x="196" y="772"/>
                    </a:lnTo>
                    <a:lnTo>
                      <a:pt x="197" y="753"/>
                    </a:lnTo>
                    <a:lnTo>
                      <a:pt x="198" y="735"/>
                    </a:lnTo>
                    <a:lnTo>
                      <a:pt x="201" y="716"/>
                    </a:lnTo>
                    <a:lnTo>
                      <a:pt x="204" y="699"/>
                    </a:lnTo>
                    <a:lnTo>
                      <a:pt x="208" y="682"/>
                    </a:lnTo>
                    <a:lnTo>
                      <a:pt x="213" y="665"/>
                    </a:lnTo>
                    <a:lnTo>
                      <a:pt x="217" y="649"/>
                    </a:lnTo>
                    <a:lnTo>
                      <a:pt x="223" y="634"/>
                    </a:lnTo>
                    <a:lnTo>
                      <a:pt x="230" y="620"/>
                    </a:lnTo>
                    <a:lnTo>
                      <a:pt x="236" y="606"/>
                    </a:lnTo>
                    <a:lnTo>
                      <a:pt x="243" y="594"/>
                    </a:lnTo>
                    <a:lnTo>
                      <a:pt x="251" y="582"/>
                    </a:lnTo>
                    <a:lnTo>
                      <a:pt x="258" y="572"/>
                    </a:lnTo>
                    <a:lnTo>
                      <a:pt x="266" y="563"/>
                    </a:lnTo>
                    <a:lnTo>
                      <a:pt x="272" y="559"/>
                    </a:lnTo>
                    <a:lnTo>
                      <a:pt x="276" y="556"/>
                    </a:lnTo>
                    <a:lnTo>
                      <a:pt x="282" y="555"/>
                    </a:lnTo>
                    <a:lnTo>
                      <a:pt x="287" y="554"/>
                    </a:lnTo>
                    <a:lnTo>
                      <a:pt x="299" y="556"/>
                    </a:lnTo>
                    <a:lnTo>
                      <a:pt x="309" y="559"/>
                    </a:lnTo>
                    <a:lnTo>
                      <a:pt x="321" y="563"/>
                    </a:lnTo>
                    <a:lnTo>
                      <a:pt x="331" y="567"/>
                    </a:lnTo>
                    <a:lnTo>
                      <a:pt x="336" y="570"/>
                    </a:lnTo>
                    <a:lnTo>
                      <a:pt x="341" y="570"/>
                    </a:lnTo>
                    <a:lnTo>
                      <a:pt x="345" y="571"/>
                    </a:lnTo>
                    <a:lnTo>
                      <a:pt x="348" y="570"/>
                    </a:lnTo>
                    <a:lnTo>
                      <a:pt x="347" y="561"/>
                    </a:lnTo>
                    <a:lnTo>
                      <a:pt x="346" y="550"/>
                    </a:lnTo>
                    <a:lnTo>
                      <a:pt x="346" y="536"/>
                    </a:lnTo>
                    <a:lnTo>
                      <a:pt x="346" y="522"/>
                    </a:lnTo>
                    <a:lnTo>
                      <a:pt x="347" y="510"/>
                    </a:lnTo>
                    <a:lnTo>
                      <a:pt x="348" y="497"/>
                    </a:lnTo>
                    <a:lnTo>
                      <a:pt x="348" y="488"/>
                    </a:lnTo>
                    <a:lnTo>
                      <a:pt x="348" y="480"/>
                    </a:lnTo>
                    <a:lnTo>
                      <a:pt x="365" y="478"/>
                    </a:lnTo>
                    <a:lnTo>
                      <a:pt x="388" y="476"/>
                    </a:lnTo>
                    <a:lnTo>
                      <a:pt x="417" y="474"/>
                    </a:lnTo>
                    <a:lnTo>
                      <a:pt x="450" y="470"/>
                    </a:lnTo>
                    <a:lnTo>
                      <a:pt x="467" y="467"/>
                    </a:lnTo>
                    <a:lnTo>
                      <a:pt x="483" y="464"/>
                    </a:lnTo>
                    <a:lnTo>
                      <a:pt x="500" y="461"/>
                    </a:lnTo>
                    <a:lnTo>
                      <a:pt x="516" y="456"/>
                    </a:lnTo>
                    <a:lnTo>
                      <a:pt x="531" y="451"/>
                    </a:lnTo>
                    <a:lnTo>
                      <a:pt x="545" y="445"/>
                    </a:lnTo>
                    <a:lnTo>
                      <a:pt x="559" y="438"/>
                    </a:lnTo>
                    <a:lnTo>
                      <a:pt x="571" y="430"/>
                    </a:lnTo>
                    <a:lnTo>
                      <a:pt x="580" y="422"/>
                    </a:lnTo>
                    <a:lnTo>
                      <a:pt x="587" y="413"/>
                    </a:lnTo>
                    <a:lnTo>
                      <a:pt x="594" y="404"/>
                    </a:lnTo>
                    <a:lnTo>
                      <a:pt x="598" y="394"/>
                    </a:lnTo>
                    <a:lnTo>
                      <a:pt x="601" y="385"/>
                    </a:lnTo>
                    <a:lnTo>
                      <a:pt x="603" y="376"/>
                    </a:lnTo>
                    <a:lnTo>
                      <a:pt x="604" y="366"/>
                    </a:lnTo>
                    <a:lnTo>
                      <a:pt x="605" y="356"/>
                    </a:lnTo>
                    <a:lnTo>
                      <a:pt x="606" y="336"/>
                    </a:lnTo>
                    <a:lnTo>
                      <a:pt x="607" y="315"/>
                    </a:lnTo>
                    <a:lnTo>
                      <a:pt x="609" y="304"/>
                    </a:lnTo>
                    <a:lnTo>
                      <a:pt x="611" y="294"/>
                    </a:lnTo>
                    <a:lnTo>
                      <a:pt x="616" y="283"/>
                    </a:lnTo>
                    <a:lnTo>
                      <a:pt x="621" y="272"/>
                    </a:lnTo>
                    <a:lnTo>
                      <a:pt x="625" y="264"/>
                    </a:lnTo>
                    <a:lnTo>
                      <a:pt x="630" y="258"/>
                    </a:lnTo>
                    <a:lnTo>
                      <a:pt x="637" y="253"/>
                    </a:lnTo>
                    <a:lnTo>
                      <a:pt x="642" y="250"/>
                    </a:lnTo>
                    <a:lnTo>
                      <a:pt x="648" y="247"/>
                    </a:lnTo>
                    <a:lnTo>
                      <a:pt x="654" y="244"/>
                    </a:lnTo>
                    <a:lnTo>
                      <a:pt x="661" y="242"/>
                    </a:lnTo>
                    <a:lnTo>
                      <a:pt x="667" y="241"/>
                    </a:lnTo>
                    <a:lnTo>
                      <a:pt x="682" y="240"/>
                    </a:lnTo>
                    <a:lnTo>
                      <a:pt x="696" y="239"/>
                    </a:lnTo>
                    <a:lnTo>
                      <a:pt x="712" y="237"/>
                    </a:lnTo>
                    <a:lnTo>
                      <a:pt x="728" y="234"/>
                    </a:lnTo>
                    <a:lnTo>
                      <a:pt x="731" y="228"/>
                    </a:lnTo>
                    <a:lnTo>
                      <a:pt x="739" y="212"/>
                    </a:lnTo>
                    <a:lnTo>
                      <a:pt x="750" y="190"/>
                    </a:lnTo>
                    <a:lnTo>
                      <a:pt x="764" y="164"/>
                    </a:lnTo>
                    <a:lnTo>
                      <a:pt x="776" y="137"/>
                    </a:lnTo>
                    <a:lnTo>
                      <a:pt x="787" y="114"/>
                    </a:lnTo>
                    <a:lnTo>
                      <a:pt x="795" y="97"/>
                    </a:lnTo>
                    <a:lnTo>
                      <a:pt x="798" y="88"/>
                    </a:lnTo>
                    <a:lnTo>
                      <a:pt x="814" y="86"/>
                    </a:lnTo>
                    <a:lnTo>
                      <a:pt x="830" y="83"/>
                    </a:lnTo>
                    <a:lnTo>
                      <a:pt x="843" y="80"/>
                    </a:lnTo>
                    <a:lnTo>
                      <a:pt x="857" y="76"/>
                    </a:lnTo>
                    <a:lnTo>
                      <a:pt x="871" y="71"/>
                    </a:lnTo>
                    <a:lnTo>
                      <a:pt x="882" y="66"/>
                    </a:lnTo>
                    <a:lnTo>
                      <a:pt x="894" y="62"/>
                    </a:lnTo>
                    <a:lnTo>
                      <a:pt x="904" y="56"/>
                    </a:lnTo>
                    <a:lnTo>
                      <a:pt x="914" y="50"/>
                    </a:lnTo>
                    <a:lnTo>
                      <a:pt x="923" y="44"/>
                    </a:lnTo>
                    <a:lnTo>
                      <a:pt x="930" y="38"/>
                    </a:lnTo>
                    <a:lnTo>
                      <a:pt x="939" y="31"/>
                    </a:lnTo>
                    <a:lnTo>
                      <a:pt x="945" y="23"/>
                    </a:lnTo>
                    <a:lnTo>
                      <a:pt x="951" y="16"/>
                    </a:lnTo>
                    <a:lnTo>
                      <a:pt x="958" y="8"/>
                    </a:lnTo>
                    <a:lnTo>
                      <a:pt x="963" y="0"/>
                    </a:lnTo>
                    <a:lnTo>
                      <a:pt x="969" y="0"/>
                    </a:lnTo>
                    <a:lnTo>
                      <a:pt x="978" y="18"/>
                    </a:lnTo>
                    <a:lnTo>
                      <a:pt x="987" y="36"/>
                    </a:lnTo>
                    <a:lnTo>
                      <a:pt x="995" y="51"/>
                    </a:lnTo>
                    <a:lnTo>
                      <a:pt x="1005" y="67"/>
                    </a:lnTo>
                    <a:lnTo>
                      <a:pt x="1013" y="82"/>
                    </a:lnTo>
                    <a:lnTo>
                      <a:pt x="1023" y="96"/>
                    </a:lnTo>
                    <a:lnTo>
                      <a:pt x="1033" y="108"/>
                    </a:lnTo>
                    <a:lnTo>
                      <a:pt x="1045" y="121"/>
                    </a:lnTo>
                    <a:lnTo>
                      <a:pt x="1054" y="128"/>
                    </a:lnTo>
                    <a:lnTo>
                      <a:pt x="1065" y="134"/>
                    </a:lnTo>
                    <a:lnTo>
                      <a:pt x="1074" y="137"/>
                    </a:lnTo>
                    <a:lnTo>
                      <a:pt x="1083" y="141"/>
                    </a:lnTo>
                    <a:lnTo>
                      <a:pt x="1103" y="142"/>
                    </a:lnTo>
                    <a:lnTo>
                      <a:pt x="1120" y="143"/>
                    </a:lnTo>
                    <a:lnTo>
                      <a:pt x="1129" y="145"/>
                    </a:lnTo>
                    <a:lnTo>
                      <a:pt x="1136" y="147"/>
                    </a:lnTo>
                    <a:lnTo>
                      <a:pt x="1142" y="151"/>
                    </a:lnTo>
                    <a:lnTo>
                      <a:pt x="1147" y="156"/>
                    </a:lnTo>
                    <a:lnTo>
                      <a:pt x="1151" y="161"/>
                    </a:lnTo>
                    <a:lnTo>
                      <a:pt x="1153" y="165"/>
                    </a:lnTo>
                    <a:lnTo>
                      <a:pt x="1154" y="170"/>
                    </a:lnTo>
                    <a:lnTo>
                      <a:pt x="1156" y="176"/>
                    </a:lnTo>
                    <a:lnTo>
                      <a:pt x="1158" y="191"/>
                    </a:lnTo>
                    <a:lnTo>
                      <a:pt x="1159" y="209"/>
                    </a:lnTo>
                    <a:lnTo>
                      <a:pt x="1158" y="222"/>
                    </a:lnTo>
                    <a:lnTo>
                      <a:pt x="1156" y="233"/>
                    </a:lnTo>
                    <a:lnTo>
                      <a:pt x="1153" y="242"/>
                    </a:lnTo>
                    <a:lnTo>
                      <a:pt x="1149" y="251"/>
                    </a:lnTo>
                    <a:lnTo>
                      <a:pt x="1144" y="258"/>
                    </a:lnTo>
                    <a:lnTo>
                      <a:pt x="1139" y="264"/>
                    </a:lnTo>
                    <a:lnTo>
                      <a:pt x="1133" y="271"/>
                    </a:lnTo>
                    <a:lnTo>
                      <a:pt x="1126" y="276"/>
                    </a:lnTo>
                    <a:lnTo>
                      <a:pt x="1121" y="282"/>
                    </a:lnTo>
                    <a:lnTo>
                      <a:pt x="1115" y="287"/>
                    </a:lnTo>
                    <a:lnTo>
                      <a:pt x="1110" y="295"/>
                    </a:lnTo>
                    <a:lnTo>
                      <a:pt x="1106" y="302"/>
                    </a:lnTo>
                    <a:lnTo>
                      <a:pt x="1101" y="312"/>
                    </a:lnTo>
                    <a:lnTo>
                      <a:pt x="1098" y="321"/>
                    </a:lnTo>
                    <a:lnTo>
                      <a:pt x="1096" y="334"/>
                    </a:lnTo>
                    <a:lnTo>
                      <a:pt x="1095" y="348"/>
                    </a:lnTo>
                    <a:lnTo>
                      <a:pt x="1095" y="380"/>
                    </a:lnTo>
                    <a:lnTo>
                      <a:pt x="1095" y="402"/>
                    </a:lnTo>
                    <a:lnTo>
                      <a:pt x="1095" y="418"/>
                    </a:lnTo>
                    <a:lnTo>
                      <a:pt x="1095" y="429"/>
                    </a:lnTo>
                    <a:lnTo>
                      <a:pt x="1095" y="442"/>
                    </a:lnTo>
                    <a:lnTo>
                      <a:pt x="1095" y="455"/>
                    </a:lnTo>
                    <a:lnTo>
                      <a:pt x="1095" y="476"/>
                    </a:lnTo>
                    <a:lnTo>
                      <a:pt x="1095" y="507"/>
                    </a:lnTo>
                    <a:lnTo>
                      <a:pt x="1096" y="515"/>
                    </a:lnTo>
                    <a:lnTo>
                      <a:pt x="1097" y="524"/>
                    </a:lnTo>
                    <a:lnTo>
                      <a:pt x="1098" y="536"/>
                    </a:lnTo>
                    <a:lnTo>
                      <a:pt x="1100" y="547"/>
                    </a:lnTo>
                    <a:lnTo>
                      <a:pt x="1107" y="570"/>
                    </a:lnTo>
                    <a:lnTo>
                      <a:pt x="1115" y="593"/>
                    </a:lnTo>
                    <a:lnTo>
                      <a:pt x="1120" y="603"/>
                    </a:lnTo>
                    <a:lnTo>
                      <a:pt x="1124" y="613"/>
                    </a:lnTo>
                    <a:lnTo>
                      <a:pt x="1130" y="622"/>
                    </a:lnTo>
                    <a:lnTo>
                      <a:pt x="1135" y="629"/>
                    </a:lnTo>
                    <a:lnTo>
                      <a:pt x="1141" y="637"/>
                    </a:lnTo>
                    <a:lnTo>
                      <a:pt x="1146" y="641"/>
                    </a:lnTo>
                    <a:lnTo>
                      <a:pt x="1153" y="644"/>
                    </a:lnTo>
                    <a:lnTo>
                      <a:pt x="1159" y="645"/>
                    </a:lnTo>
                    <a:lnTo>
                      <a:pt x="1163" y="645"/>
                    </a:lnTo>
                    <a:lnTo>
                      <a:pt x="1168" y="643"/>
                    </a:lnTo>
                    <a:lnTo>
                      <a:pt x="1175" y="641"/>
                    </a:lnTo>
                    <a:lnTo>
                      <a:pt x="1182" y="638"/>
                    </a:lnTo>
                    <a:lnTo>
                      <a:pt x="1200" y="628"/>
                    </a:lnTo>
                    <a:lnTo>
                      <a:pt x="1218" y="619"/>
                    </a:lnTo>
                    <a:lnTo>
                      <a:pt x="1236" y="607"/>
                    </a:lnTo>
                    <a:lnTo>
                      <a:pt x="1252" y="597"/>
                    </a:lnTo>
                    <a:lnTo>
                      <a:pt x="1265" y="588"/>
                    </a:lnTo>
                    <a:lnTo>
                      <a:pt x="1272" y="582"/>
                    </a:lnTo>
                    <a:lnTo>
                      <a:pt x="1282" y="596"/>
                    </a:lnTo>
                    <a:lnTo>
                      <a:pt x="1291" y="607"/>
                    </a:lnTo>
                    <a:lnTo>
                      <a:pt x="1302" y="618"/>
                    </a:lnTo>
                    <a:lnTo>
                      <a:pt x="1312" y="626"/>
                    </a:lnTo>
                    <a:lnTo>
                      <a:pt x="1323" y="635"/>
                    </a:lnTo>
                    <a:lnTo>
                      <a:pt x="1335" y="641"/>
                    </a:lnTo>
                    <a:lnTo>
                      <a:pt x="1348" y="646"/>
                    </a:lnTo>
                    <a:lnTo>
                      <a:pt x="1361" y="651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5100" y="2351"/>
                <a:ext cx="119" cy="107"/>
              </a:xfrm>
              <a:custGeom>
                <a:avLst/>
                <a:gdLst>
                  <a:gd name="T0" fmla="*/ 77 w 551"/>
                  <a:gd name="T1" fmla="*/ 6 h 487"/>
                  <a:gd name="T2" fmla="*/ 71 w 551"/>
                  <a:gd name="T3" fmla="*/ 7 h 487"/>
                  <a:gd name="T4" fmla="*/ 65 w 551"/>
                  <a:gd name="T5" fmla="*/ 7 h 487"/>
                  <a:gd name="T6" fmla="*/ 60 w 551"/>
                  <a:gd name="T7" fmla="*/ 6 h 487"/>
                  <a:gd name="T8" fmla="*/ 51 w 551"/>
                  <a:gd name="T9" fmla="*/ 4 h 487"/>
                  <a:gd name="T10" fmla="*/ 40 w 551"/>
                  <a:gd name="T11" fmla="*/ 1 h 487"/>
                  <a:gd name="T12" fmla="*/ 33 w 551"/>
                  <a:gd name="T13" fmla="*/ 4 h 487"/>
                  <a:gd name="T14" fmla="*/ 29 w 551"/>
                  <a:gd name="T15" fmla="*/ 11 h 487"/>
                  <a:gd name="T16" fmla="*/ 21 w 551"/>
                  <a:gd name="T17" fmla="*/ 23 h 487"/>
                  <a:gd name="T18" fmla="*/ 12 w 551"/>
                  <a:gd name="T19" fmla="*/ 34 h 487"/>
                  <a:gd name="T20" fmla="*/ 7 w 551"/>
                  <a:gd name="T21" fmla="*/ 43 h 487"/>
                  <a:gd name="T22" fmla="*/ 4 w 551"/>
                  <a:gd name="T23" fmla="*/ 49 h 487"/>
                  <a:gd name="T24" fmla="*/ 2 w 551"/>
                  <a:gd name="T25" fmla="*/ 53 h 487"/>
                  <a:gd name="T26" fmla="*/ 1 w 551"/>
                  <a:gd name="T27" fmla="*/ 58 h 487"/>
                  <a:gd name="T28" fmla="*/ 0 w 551"/>
                  <a:gd name="T29" fmla="*/ 63 h 487"/>
                  <a:gd name="T30" fmla="*/ 0 w 551"/>
                  <a:gd name="T31" fmla="*/ 66 h 487"/>
                  <a:gd name="T32" fmla="*/ 2 w 551"/>
                  <a:gd name="T33" fmla="*/ 68 h 487"/>
                  <a:gd name="T34" fmla="*/ 4 w 551"/>
                  <a:gd name="T35" fmla="*/ 71 h 487"/>
                  <a:gd name="T36" fmla="*/ 5 w 551"/>
                  <a:gd name="T37" fmla="*/ 74 h 487"/>
                  <a:gd name="T38" fmla="*/ 8 w 551"/>
                  <a:gd name="T39" fmla="*/ 74 h 487"/>
                  <a:gd name="T40" fmla="*/ 13 w 551"/>
                  <a:gd name="T41" fmla="*/ 73 h 487"/>
                  <a:gd name="T42" fmla="*/ 20 w 551"/>
                  <a:gd name="T43" fmla="*/ 70 h 487"/>
                  <a:gd name="T44" fmla="*/ 27 w 551"/>
                  <a:gd name="T45" fmla="*/ 66 h 487"/>
                  <a:gd name="T46" fmla="*/ 33 w 551"/>
                  <a:gd name="T47" fmla="*/ 63 h 487"/>
                  <a:gd name="T48" fmla="*/ 37 w 551"/>
                  <a:gd name="T49" fmla="*/ 62 h 487"/>
                  <a:gd name="T50" fmla="*/ 41 w 551"/>
                  <a:gd name="T51" fmla="*/ 64 h 487"/>
                  <a:gd name="T52" fmla="*/ 44 w 551"/>
                  <a:gd name="T53" fmla="*/ 70 h 487"/>
                  <a:gd name="T54" fmla="*/ 46 w 551"/>
                  <a:gd name="T55" fmla="*/ 73 h 487"/>
                  <a:gd name="T56" fmla="*/ 48 w 551"/>
                  <a:gd name="T57" fmla="*/ 74 h 487"/>
                  <a:gd name="T58" fmla="*/ 50 w 551"/>
                  <a:gd name="T59" fmla="*/ 76 h 487"/>
                  <a:gd name="T60" fmla="*/ 52 w 551"/>
                  <a:gd name="T61" fmla="*/ 76 h 487"/>
                  <a:gd name="T62" fmla="*/ 56 w 551"/>
                  <a:gd name="T63" fmla="*/ 76 h 487"/>
                  <a:gd name="T64" fmla="*/ 60 w 551"/>
                  <a:gd name="T65" fmla="*/ 75 h 487"/>
                  <a:gd name="T66" fmla="*/ 64 w 551"/>
                  <a:gd name="T67" fmla="*/ 74 h 487"/>
                  <a:gd name="T68" fmla="*/ 69 w 551"/>
                  <a:gd name="T69" fmla="*/ 72 h 487"/>
                  <a:gd name="T70" fmla="*/ 73 w 551"/>
                  <a:gd name="T71" fmla="*/ 76 h 487"/>
                  <a:gd name="T72" fmla="*/ 77 w 551"/>
                  <a:gd name="T73" fmla="*/ 85 h 487"/>
                  <a:gd name="T74" fmla="*/ 83 w 551"/>
                  <a:gd name="T75" fmla="*/ 96 h 487"/>
                  <a:gd name="T76" fmla="*/ 87 w 551"/>
                  <a:gd name="T77" fmla="*/ 103 h 487"/>
                  <a:gd name="T78" fmla="*/ 90 w 551"/>
                  <a:gd name="T79" fmla="*/ 106 h 487"/>
                  <a:gd name="T80" fmla="*/ 95 w 551"/>
                  <a:gd name="T81" fmla="*/ 104 h 487"/>
                  <a:gd name="T82" fmla="*/ 102 w 551"/>
                  <a:gd name="T83" fmla="*/ 98 h 487"/>
                  <a:gd name="T84" fmla="*/ 109 w 551"/>
                  <a:gd name="T85" fmla="*/ 93 h 487"/>
                  <a:gd name="T86" fmla="*/ 115 w 551"/>
                  <a:gd name="T87" fmla="*/ 88 h 487"/>
                  <a:gd name="T88" fmla="*/ 117 w 551"/>
                  <a:gd name="T89" fmla="*/ 79 h 487"/>
                  <a:gd name="T90" fmla="*/ 114 w 551"/>
                  <a:gd name="T91" fmla="*/ 69 h 487"/>
                  <a:gd name="T92" fmla="*/ 110 w 551"/>
                  <a:gd name="T93" fmla="*/ 60 h 487"/>
                  <a:gd name="T94" fmla="*/ 105 w 551"/>
                  <a:gd name="T95" fmla="*/ 51 h 487"/>
                  <a:gd name="T96" fmla="*/ 99 w 551"/>
                  <a:gd name="T97" fmla="*/ 41 h 487"/>
                  <a:gd name="T98" fmla="*/ 93 w 551"/>
                  <a:gd name="T99" fmla="*/ 31 h 487"/>
                  <a:gd name="T100" fmla="*/ 87 w 551"/>
                  <a:gd name="T101" fmla="*/ 21 h 487"/>
                  <a:gd name="T102" fmla="*/ 81 w 551"/>
                  <a:gd name="T103" fmla="*/ 9 h 487"/>
                  <a:gd name="T104" fmla="*/ 79 w 551"/>
                  <a:gd name="T105" fmla="*/ 5 h 4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1"/>
                  <a:gd name="T160" fmla="*/ 0 h 487"/>
                  <a:gd name="T161" fmla="*/ 551 w 551"/>
                  <a:gd name="T162" fmla="*/ 487 h 4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1" h="487">
                    <a:moveTo>
                      <a:pt x="367" y="25"/>
                    </a:moveTo>
                    <a:lnTo>
                      <a:pt x="355" y="29"/>
                    </a:lnTo>
                    <a:lnTo>
                      <a:pt x="341" y="31"/>
                    </a:lnTo>
                    <a:lnTo>
                      <a:pt x="329" y="33"/>
                    </a:lnTo>
                    <a:lnTo>
                      <a:pt x="315" y="34"/>
                    </a:lnTo>
                    <a:lnTo>
                      <a:pt x="302" y="33"/>
                    </a:lnTo>
                    <a:lnTo>
                      <a:pt x="289" y="31"/>
                    </a:lnTo>
                    <a:lnTo>
                      <a:pt x="276" y="29"/>
                    </a:lnTo>
                    <a:lnTo>
                      <a:pt x="264" y="26"/>
                    </a:lnTo>
                    <a:lnTo>
                      <a:pt x="237" y="20"/>
                    </a:lnTo>
                    <a:lnTo>
                      <a:pt x="211" y="13"/>
                    </a:lnTo>
                    <a:lnTo>
                      <a:pt x="185" y="5"/>
                    </a:lnTo>
                    <a:lnTo>
                      <a:pt x="159" y="0"/>
                    </a:lnTo>
                    <a:lnTo>
                      <a:pt x="152" y="17"/>
                    </a:lnTo>
                    <a:lnTo>
                      <a:pt x="145" y="35"/>
                    </a:lnTo>
                    <a:lnTo>
                      <a:pt x="134" y="52"/>
                    </a:lnTo>
                    <a:lnTo>
                      <a:pt x="123" y="69"/>
                    </a:lnTo>
                    <a:lnTo>
                      <a:pt x="98" y="104"/>
                    </a:lnTo>
                    <a:lnTo>
                      <a:pt x="70" y="138"/>
                    </a:lnTo>
                    <a:lnTo>
                      <a:pt x="57" y="156"/>
                    </a:lnTo>
                    <a:lnTo>
                      <a:pt x="44" y="175"/>
                    </a:lnTo>
                    <a:lnTo>
                      <a:pt x="32" y="194"/>
                    </a:lnTo>
                    <a:lnTo>
                      <a:pt x="21" y="213"/>
                    </a:lnTo>
                    <a:lnTo>
                      <a:pt x="17" y="223"/>
                    </a:lnTo>
                    <a:lnTo>
                      <a:pt x="13" y="233"/>
                    </a:lnTo>
                    <a:lnTo>
                      <a:pt x="10" y="243"/>
                    </a:lnTo>
                    <a:lnTo>
                      <a:pt x="7" y="254"/>
                    </a:lnTo>
                    <a:lnTo>
                      <a:pt x="3" y="264"/>
                    </a:lnTo>
                    <a:lnTo>
                      <a:pt x="2" y="275"/>
                    </a:lnTo>
                    <a:lnTo>
                      <a:pt x="1" y="285"/>
                    </a:lnTo>
                    <a:lnTo>
                      <a:pt x="0" y="297"/>
                    </a:lnTo>
                    <a:lnTo>
                      <a:pt x="1" y="302"/>
                    </a:lnTo>
                    <a:lnTo>
                      <a:pt x="4" y="306"/>
                    </a:lnTo>
                    <a:lnTo>
                      <a:pt x="9" y="311"/>
                    </a:lnTo>
                    <a:lnTo>
                      <a:pt x="13" y="317"/>
                    </a:lnTo>
                    <a:lnTo>
                      <a:pt x="18" y="322"/>
                    </a:lnTo>
                    <a:lnTo>
                      <a:pt x="22" y="328"/>
                    </a:lnTo>
                    <a:lnTo>
                      <a:pt x="24" y="335"/>
                    </a:lnTo>
                    <a:lnTo>
                      <a:pt x="25" y="341"/>
                    </a:lnTo>
                    <a:lnTo>
                      <a:pt x="38" y="339"/>
                    </a:lnTo>
                    <a:lnTo>
                      <a:pt x="51" y="336"/>
                    </a:lnTo>
                    <a:lnTo>
                      <a:pt x="61" y="331"/>
                    </a:lnTo>
                    <a:lnTo>
                      <a:pt x="72" y="328"/>
                    </a:lnTo>
                    <a:lnTo>
                      <a:pt x="91" y="319"/>
                    </a:lnTo>
                    <a:lnTo>
                      <a:pt x="109" y="309"/>
                    </a:lnTo>
                    <a:lnTo>
                      <a:pt x="127" y="300"/>
                    </a:lnTo>
                    <a:lnTo>
                      <a:pt x="145" y="292"/>
                    </a:lnTo>
                    <a:lnTo>
                      <a:pt x="154" y="287"/>
                    </a:lnTo>
                    <a:lnTo>
                      <a:pt x="164" y="284"/>
                    </a:lnTo>
                    <a:lnTo>
                      <a:pt x="173" y="281"/>
                    </a:lnTo>
                    <a:lnTo>
                      <a:pt x="184" y="278"/>
                    </a:lnTo>
                    <a:lnTo>
                      <a:pt x="189" y="292"/>
                    </a:lnTo>
                    <a:lnTo>
                      <a:pt x="194" y="305"/>
                    </a:lnTo>
                    <a:lnTo>
                      <a:pt x="202" y="317"/>
                    </a:lnTo>
                    <a:lnTo>
                      <a:pt x="209" y="327"/>
                    </a:lnTo>
                    <a:lnTo>
                      <a:pt x="212" y="331"/>
                    </a:lnTo>
                    <a:lnTo>
                      <a:pt x="216" y="336"/>
                    </a:lnTo>
                    <a:lnTo>
                      <a:pt x="222" y="339"/>
                    </a:lnTo>
                    <a:lnTo>
                      <a:pt x="226" y="342"/>
                    </a:lnTo>
                    <a:lnTo>
                      <a:pt x="231" y="344"/>
                    </a:lnTo>
                    <a:lnTo>
                      <a:pt x="236" y="346"/>
                    </a:lnTo>
                    <a:lnTo>
                      <a:pt x="241" y="347"/>
                    </a:lnTo>
                    <a:lnTo>
                      <a:pt x="247" y="347"/>
                    </a:lnTo>
                    <a:lnTo>
                      <a:pt x="258" y="347"/>
                    </a:lnTo>
                    <a:lnTo>
                      <a:pt x="269" y="345"/>
                    </a:lnTo>
                    <a:lnTo>
                      <a:pt x="279" y="342"/>
                    </a:lnTo>
                    <a:lnTo>
                      <a:pt x="289" y="338"/>
                    </a:lnTo>
                    <a:lnTo>
                      <a:pt x="298" y="335"/>
                    </a:lnTo>
                    <a:lnTo>
                      <a:pt x="308" y="331"/>
                    </a:lnTo>
                    <a:lnTo>
                      <a:pt x="318" y="329"/>
                    </a:lnTo>
                    <a:lnTo>
                      <a:pt x="330" y="328"/>
                    </a:lnTo>
                    <a:lnTo>
                      <a:pt x="336" y="344"/>
                    </a:lnTo>
                    <a:lnTo>
                      <a:pt x="345" y="364"/>
                    </a:lnTo>
                    <a:lnTo>
                      <a:pt x="357" y="388"/>
                    </a:lnTo>
                    <a:lnTo>
                      <a:pt x="369" y="412"/>
                    </a:lnTo>
                    <a:lnTo>
                      <a:pt x="384" y="436"/>
                    </a:lnTo>
                    <a:lnTo>
                      <a:pt x="398" y="458"/>
                    </a:lnTo>
                    <a:lnTo>
                      <a:pt x="405" y="468"/>
                    </a:lnTo>
                    <a:lnTo>
                      <a:pt x="411" y="476"/>
                    </a:lnTo>
                    <a:lnTo>
                      <a:pt x="419" y="482"/>
                    </a:lnTo>
                    <a:lnTo>
                      <a:pt x="424" y="487"/>
                    </a:lnTo>
                    <a:lnTo>
                      <a:pt x="441" y="473"/>
                    </a:lnTo>
                    <a:lnTo>
                      <a:pt x="457" y="460"/>
                    </a:lnTo>
                    <a:lnTo>
                      <a:pt x="472" y="448"/>
                    </a:lnTo>
                    <a:lnTo>
                      <a:pt x="488" y="436"/>
                    </a:lnTo>
                    <a:lnTo>
                      <a:pt x="503" y="425"/>
                    </a:lnTo>
                    <a:lnTo>
                      <a:pt x="518" y="412"/>
                    </a:lnTo>
                    <a:lnTo>
                      <a:pt x="534" y="400"/>
                    </a:lnTo>
                    <a:lnTo>
                      <a:pt x="551" y="386"/>
                    </a:lnTo>
                    <a:lnTo>
                      <a:pt x="544" y="361"/>
                    </a:lnTo>
                    <a:lnTo>
                      <a:pt x="536" y="338"/>
                    </a:lnTo>
                    <a:lnTo>
                      <a:pt x="528" y="316"/>
                    </a:lnTo>
                    <a:lnTo>
                      <a:pt x="519" y="295"/>
                    </a:lnTo>
                    <a:lnTo>
                      <a:pt x="509" y="274"/>
                    </a:lnTo>
                    <a:lnTo>
                      <a:pt x="497" y="253"/>
                    </a:lnTo>
                    <a:lnTo>
                      <a:pt x="484" y="232"/>
                    </a:lnTo>
                    <a:lnTo>
                      <a:pt x="469" y="209"/>
                    </a:lnTo>
                    <a:lnTo>
                      <a:pt x="457" y="187"/>
                    </a:lnTo>
                    <a:lnTo>
                      <a:pt x="443" y="166"/>
                    </a:lnTo>
                    <a:lnTo>
                      <a:pt x="429" y="143"/>
                    </a:lnTo>
                    <a:lnTo>
                      <a:pt x="415" y="120"/>
                    </a:lnTo>
                    <a:lnTo>
                      <a:pt x="401" y="95"/>
                    </a:lnTo>
                    <a:lnTo>
                      <a:pt x="387" y="69"/>
                    </a:lnTo>
                    <a:lnTo>
                      <a:pt x="374" y="42"/>
                    </a:lnTo>
                    <a:lnTo>
                      <a:pt x="361" y="13"/>
                    </a:lnTo>
                    <a:lnTo>
                      <a:pt x="367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100" y="2351"/>
                <a:ext cx="119" cy="107"/>
              </a:xfrm>
              <a:custGeom>
                <a:avLst/>
                <a:gdLst>
                  <a:gd name="T0" fmla="*/ 77 w 551"/>
                  <a:gd name="T1" fmla="*/ 6 h 487"/>
                  <a:gd name="T2" fmla="*/ 71 w 551"/>
                  <a:gd name="T3" fmla="*/ 7 h 487"/>
                  <a:gd name="T4" fmla="*/ 65 w 551"/>
                  <a:gd name="T5" fmla="*/ 7 h 487"/>
                  <a:gd name="T6" fmla="*/ 60 w 551"/>
                  <a:gd name="T7" fmla="*/ 6 h 487"/>
                  <a:gd name="T8" fmla="*/ 51 w 551"/>
                  <a:gd name="T9" fmla="*/ 4 h 487"/>
                  <a:gd name="T10" fmla="*/ 40 w 551"/>
                  <a:gd name="T11" fmla="*/ 1 h 487"/>
                  <a:gd name="T12" fmla="*/ 33 w 551"/>
                  <a:gd name="T13" fmla="*/ 4 h 487"/>
                  <a:gd name="T14" fmla="*/ 29 w 551"/>
                  <a:gd name="T15" fmla="*/ 11 h 487"/>
                  <a:gd name="T16" fmla="*/ 21 w 551"/>
                  <a:gd name="T17" fmla="*/ 23 h 487"/>
                  <a:gd name="T18" fmla="*/ 12 w 551"/>
                  <a:gd name="T19" fmla="*/ 34 h 487"/>
                  <a:gd name="T20" fmla="*/ 7 w 551"/>
                  <a:gd name="T21" fmla="*/ 43 h 487"/>
                  <a:gd name="T22" fmla="*/ 4 w 551"/>
                  <a:gd name="T23" fmla="*/ 49 h 487"/>
                  <a:gd name="T24" fmla="*/ 2 w 551"/>
                  <a:gd name="T25" fmla="*/ 53 h 487"/>
                  <a:gd name="T26" fmla="*/ 1 w 551"/>
                  <a:gd name="T27" fmla="*/ 58 h 487"/>
                  <a:gd name="T28" fmla="*/ 0 w 551"/>
                  <a:gd name="T29" fmla="*/ 63 h 487"/>
                  <a:gd name="T30" fmla="*/ 0 w 551"/>
                  <a:gd name="T31" fmla="*/ 66 h 487"/>
                  <a:gd name="T32" fmla="*/ 2 w 551"/>
                  <a:gd name="T33" fmla="*/ 68 h 487"/>
                  <a:gd name="T34" fmla="*/ 4 w 551"/>
                  <a:gd name="T35" fmla="*/ 71 h 487"/>
                  <a:gd name="T36" fmla="*/ 5 w 551"/>
                  <a:gd name="T37" fmla="*/ 74 h 487"/>
                  <a:gd name="T38" fmla="*/ 8 w 551"/>
                  <a:gd name="T39" fmla="*/ 74 h 487"/>
                  <a:gd name="T40" fmla="*/ 13 w 551"/>
                  <a:gd name="T41" fmla="*/ 73 h 487"/>
                  <a:gd name="T42" fmla="*/ 20 w 551"/>
                  <a:gd name="T43" fmla="*/ 70 h 487"/>
                  <a:gd name="T44" fmla="*/ 27 w 551"/>
                  <a:gd name="T45" fmla="*/ 66 h 487"/>
                  <a:gd name="T46" fmla="*/ 33 w 551"/>
                  <a:gd name="T47" fmla="*/ 63 h 487"/>
                  <a:gd name="T48" fmla="*/ 37 w 551"/>
                  <a:gd name="T49" fmla="*/ 62 h 487"/>
                  <a:gd name="T50" fmla="*/ 41 w 551"/>
                  <a:gd name="T51" fmla="*/ 64 h 487"/>
                  <a:gd name="T52" fmla="*/ 44 w 551"/>
                  <a:gd name="T53" fmla="*/ 70 h 487"/>
                  <a:gd name="T54" fmla="*/ 46 w 551"/>
                  <a:gd name="T55" fmla="*/ 73 h 487"/>
                  <a:gd name="T56" fmla="*/ 48 w 551"/>
                  <a:gd name="T57" fmla="*/ 74 h 487"/>
                  <a:gd name="T58" fmla="*/ 50 w 551"/>
                  <a:gd name="T59" fmla="*/ 76 h 487"/>
                  <a:gd name="T60" fmla="*/ 52 w 551"/>
                  <a:gd name="T61" fmla="*/ 76 h 487"/>
                  <a:gd name="T62" fmla="*/ 56 w 551"/>
                  <a:gd name="T63" fmla="*/ 76 h 487"/>
                  <a:gd name="T64" fmla="*/ 60 w 551"/>
                  <a:gd name="T65" fmla="*/ 75 h 487"/>
                  <a:gd name="T66" fmla="*/ 64 w 551"/>
                  <a:gd name="T67" fmla="*/ 74 h 487"/>
                  <a:gd name="T68" fmla="*/ 69 w 551"/>
                  <a:gd name="T69" fmla="*/ 72 h 487"/>
                  <a:gd name="T70" fmla="*/ 73 w 551"/>
                  <a:gd name="T71" fmla="*/ 76 h 487"/>
                  <a:gd name="T72" fmla="*/ 77 w 551"/>
                  <a:gd name="T73" fmla="*/ 85 h 487"/>
                  <a:gd name="T74" fmla="*/ 83 w 551"/>
                  <a:gd name="T75" fmla="*/ 96 h 487"/>
                  <a:gd name="T76" fmla="*/ 87 w 551"/>
                  <a:gd name="T77" fmla="*/ 103 h 487"/>
                  <a:gd name="T78" fmla="*/ 90 w 551"/>
                  <a:gd name="T79" fmla="*/ 106 h 487"/>
                  <a:gd name="T80" fmla="*/ 95 w 551"/>
                  <a:gd name="T81" fmla="*/ 104 h 487"/>
                  <a:gd name="T82" fmla="*/ 102 w 551"/>
                  <a:gd name="T83" fmla="*/ 98 h 487"/>
                  <a:gd name="T84" fmla="*/ 109 w 551"/>
                  <a:gd name="T85" fmla="*/ 93 h 487"/>
                  <a:gd name="T86" fmla="*/ 115 w 551"/>
                  <a:gd name="T87" fmla="*/ 88 h 487"/>
                  <a:gd name="T88" fmla="*/ 117 w 551"/>
                  <a:gd name="T89" fmla="*/ 79 h 487"/>
                  <a:gd name="T90" fmla="*/ 114 w 551"/>
                  <a:gd name="T91" fmla="*/ 69 h 487"/>
                  <a:gd name="T92" fmla="*/ 110 w 551"/>
                  <a:gd name="T93" fmla="*/ 60 h 487"/>
                  <a:gd name="T94" fmla="*/ 105 w 551"/>
                  <a:gd name="T95" fmla="*/ 51 h 487"/>
                  <a:gd name="T96" fmla="*/ 99 w 551"/>
                  <a:gd name="T97" fmla="*/ 41 h 487"/>
                  <a:gd name="T98" fmla="*/ 93 w 551"/>
                  <a:gd name="T99" fmla="*/ 31 h 487"/>
                  <a:gd name="T100" fmla="*/ 87 w 551"/>
                  <a:gd name="T101" fmla="*/ 21 h 487"/>
                  <a:gd name="T102" fmla="*/ 81 w 551"/>
                  <a:gd name="T103" fmla="*/ 9 h 487"/>
                  <a:gd name="T104" fmla="*/ 78 w 551"/>
                  <a:gd name="T105" fmla="*/ 3 h 487"/>
                  <a:gd name="T106" fmla="*/ 79 w 551"/>
                  <a:gd name="T107" fmla="*/ 5 h 4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51"/>
                  <a:gd name="T163" fmla="*/ 0 h 487"/>
                  <a:gd name="T164" fmla="*/ 551 w 551"/>
                  <a:gd name="T165" fmla="*/ 487 h 4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51" h="487">
                    <a:moveTo>
                      <a:pt x="367" y="25"/>
                    </a:moveTo>
                    <a:lnTo>
                      <a:pt x="355" y="29"/>
                    </a:lnTo>
                    <a:lnTo>
                      <a:pt x="341" y="31"/>
                    </a:lnTo>
                    <a:lnTo>
                      <a:pt x="329" y="33"/>
                    </a:lnTo>
                    <a:lnTo>
                      <a:pt x="315" y="34"/>
                    </a:lnTo>
                    <a:lnTo>
                      <a:pt x="302" y="33"/>
                    </a:lnTo>
                    <a:lnTo>
                      <a:pt x="289" y="31"/>
                    </a:lnTo>
                    <a:lnTo>
                      <a:pt x="276" y="29"/>
                    </a:lnTo>
                    <a:lnTo>
                      <a:pt x="264" y="26"/>
                    </a:lnTo>
                    <a:lnTo>
                      <a:pt x="237" y="20"/>
                    </a:lnTo>
                    <a:lnTo>
                      <a:pt x="211" y="13"/>
                    </a:lnTo>
                    <a:lnTo>
                      <a:pt x="185" y="5"/>
                    </a:lnTo>
                    <a:lnTo>
                      <a:pt x="159" y="0"/>
                    </a:lnTo>
                    <a:lnTo>
                      <a:pt x="152" y="17"/>
                    </a:lnTo>
                    <a:lnTo>
                      <a:pt x="145" y="35"/>
                    </a:lnTo>
                    <a:lnTo>
                      <a:pt x="134" y="52"/>
                    </a:lnTo>
                    <a:lnTo>
                      <a:pt x="123" y="69"/>
                    </a:lnTo>
                    <a:lnTo>
                      <a:pt x="98" y="104"/>
                    </a:lnTo>
                    <a:lnTo>
                      <a:pt x="70" y="138"/>
                    </a:lnTo>
                    <a:lnTo>
                      <a:pt x="57" y="156"/>
                    </a:lnTo>
                    <a:lnTo>
                      <a:pt x="44" y="175"/>
                    </a:lnTo>
                    <a:lnTo>
                      <a:pt x="32" y="194"/>
                    </a:lnTo>
                    <a:lnTo>
                      <a:pt x="21" y="213"/>
                    </a:lnTo>
                    <a:lnTo>
                      <a:pt x="17" y="223"/>
                    </a:lnTo>
                    <a:lnTo>
                      <a:pt x="13" y="233"/>
                    </a:lnTo>
                    <a:lnTo>
                      <a:pt x="10" y="243"/>
                    </a:lnTo>
                    <a:lnTo>
                      <a:pt x="7" y="254"/>
                    </a:lnTo>
                    <a:lnTo>
                      <a:pt x="3" y="264"/>
                    </a:lnTo>
                    <a:lnTo>
                      <a:pt x="2" y="275"/>
                    </a:lnTo>
                    <a:lnTo>
                      <a:pt x="1" y="285"/>
                    </a:lnTo>
                    <a:lnTo>
                      <a:pt x="0" y="297"/>
                    </a:lnTo>
                    <a:lnTo>
                      <a:pt x="1" y="302"/>
                    </a:lnTo>
                    <a:lnTo>
                      <a:pt x="4" y="306"/>
                    </a:lnTo>
                    <a:lnTo>
                      <a:pt x="9" y="311"/>
                    </a:lnTo>
                    <a:lnTo>
                      <a:pt x="13" y="317"/>
                    </a:lnTo>
                    <a:lnTo>
                      <a:pt x="18" y="322"/>
                    </a:lnTo>
                    <a:lnTo>
                      <a:pt x="22" y="328"/>
                    </a:lnTo>
                    <a:lnTo>
                      <a:pt x="24" y="335"/>
                    </a:lnTo>
                    <a:lnTo>
                      <a:pt x="25" y="341"/>
                    </a:lnTo>
                    <a:lnTo>
                      <a:pt x="38" y="339"/>
                    </a:lnTo>
                    <a:lnTo>
                      <a:pt x="51" y="336"/>
                    </a:lnTo>
                    <a:lnTo>
                      <a:pt x="61" y="331"/>
                    </a:lnTo>
                    <a:lnTo>
                      <a:pt x="72" y="328"/>
                    </a:lnTo>
                    <a:lnTo>
                      <a:pt x="91" y="319"/>
                    </a:lnTo>
                    <a:lnTo>
                      <a:pt x="109" y="309"/>
                    </a:lnTo>
                    <a:lnTo>
                      <a:pt x="127" y="300"/>
                    </a:lnTo>
                    <a:lnTo>
                      <a:pt x="145" y="292"/>
                    </a:lnTo>
                    <a:lnTo>
                      <a:pt x="154" y="287"/>
                    </a:lnTo>
                    <a:lnTo>
                      <a:pt x="164" y="284"/>
                    </a:lnTo>
                    <a:lnTo>
                      <a:pt x="173" y="281"/>
                    </a:lnTo>
                    <a:lnTo>
                      <a:pt x="184" y="278"/>
                    </a:lnTo>
                    <a:lnTo>
                      <a:pt x="189" y="292"/>
                    </a:lnTo>
                    <a:lnTo>
                      <a:pt x="194" y="305"/>
                    </a:lnTo>
                    <a:lnTo>
                      <a:pt x="202" y="317"/>
                    </a:lnTo>
                    <a:lnTo>
                      <a:pt x="209" y="327"/>
                    </a:lnTo>
                    <a:lnTo>
                      <a:pt x="212" y="331"/>
                    </a:lnTo>
                    <a:lnTo>
                      <a:pt x="216" y="336"/>
                    </a:lnTo>
                    <a:lnTo>
                      <a:pt x="222" y="339"/>
                    </a:lnTo>
                    <a:lnTo>
                      <a:pt x="226" y="342"/>
                    </a:lnTo>
                    <a:lnTo>
                      <a:pt x="231" y="344"/>
                    </a:lnTo>
                    <a:lnTo>
                      <a:pt x="236" y="346"/>
                    </a:lnTo>
                    <a:lnTo>
                      <a:pt x="241" y="347"/>
                    </a:lnTo>
                    <a:lnTo>
                      <a:pt x="247" y="347"/>
                    </a:lnTo>
                    <a:lnTo>
                      <a:pt x="258" y="347"/>
                    </a:lnTo>
                    <a:lnTo>
                      <a:pt x="269" y="345"/>
                    </a:lnTo>
                    <a:lnTo>
                      <a:pt x="279" y="342"/>
                    </a:lnTo>
                    <a:lnTo>
                      <a:pt x="289" y="338"/>
                    </a:lnTo>
                    <a:lnTo>
                      <a:pt x="298" y="335"/>
                    </a:lnTo>
                    <a:lnTo>
                      <a:pt x="308" y="331"/>
                    </a:lnTo>
                    <a:lnTo>
                      <a:pt x="318" y="329"/>
                    </a:lnTo>
                    <a:lnTo>
                      <a:pt x="330" y="328"/>
                    </a:lnTo>
                    <a:lnTo>
                      <a:pt x="336" y="344"/>
                    </a:lnTo>
                    <a:lnTo>
                      <a:pt x="345" y="364"/>
                    </a:lnTo>
                    <a:lnTo>
                      <a:pt x="357" y="388"/>
                    </a:lnTo>
                    <a:lnTo>
                      <a:pt x="369" y="412"/>
                    </a:lnTo>
                    <a:lnTo>
                      <a:pt x="384" y="436"/>
                    </a:lnTo>
                    <a:lnTo>
                      <a:pt x="398" y="458"/>
                    </a:lnTo>
                    <a:lnTo>
                      <a:pt x="405" y="468"/>
                    </a:lnTo>
                    <a:lnTo>
                      <a:pt x="411" y="476"/>
                    </a:lnTo>
                    <a:lnTo>
                      <a:pt x="419" y="482"/>
                    </a:lnTo>
                    <a:lnTo>
                      <a:pt x="424" y="487"/>
                    </a:lnTo>
                    <a:lnTo>
                      <a:pt x="441" y="473"/>
                    </a:lnTo>
                    <a:lnTo>
                      <a:pt x="457" y="460"/>
                    </a:lnTo>
                    <a:lnTo>
                      <a:pt x="472" y="448"/>
                    </a:lnTo>
                    <a:lnTo>
                      <a:pt x="488" y="436"/>
                    </a:lnTo>
                    <a:lnTo>
                      <a:pt x="503" y="425"/>
                    </a:lnTo>
                    <a:lnTo>
                      <a:pt x="518" y="412"/>
                    </a:lnTo>
                    <a:lnTo>
                      <a:pt x="534" y="400"/>
                    </a:lnTo>
                    <a:lnTo>
                      <a:pt x="551" y="386"/>
                    </a:lnTo>
                    <a:lnTo>
                      <a:pt x="544" y="361"/>
                    </a:lnTo>
                    <a:lnTo>
                      <a:pt x="536" y="338"/>
                    </a:lnTo>
                    <a:lnTo>
                      <a:pt x="528" y="316"/>
                    </a:lnTo>
                    <a:lnTo>
                      <a:pt x="519" y="295"/>
                    </a:lnTo>
                    <a:lnTo>
                      <a:pt x="509" y="274"/>
                    </a:lnTo>
                    <a:lnTo>
                      <a:pt x="497" y="253"/>
                    </a:lnTo>
                    <a:lnTo>
                      <a:pt x="484" y="232"/>
                    </a:lnTo>
                    <a:lnTo>
                      <a:pt x="469" y="209"/>
                    </a:lnTo>
                    <a:lnTo>
                      <a:pt x="457" y="187"/>
                    </a:lnTo>
                    <a:lnTo>
                      <a:pt x="443" y="166"/>
                    </a:lnTo>
                    <a:lnTo>
                      <a:pt x="429" y="143"/>
                    </a:lnTo>
                    <a:lnTo>
                      <a:pt x="415" y="120"/>
                    </a:lnTo>
                    <a:lnTo>
                      <a:pt x="401" y="95"/>
                    </a:lnTo>
                    <a:lnTo>
                      <a:pt x="387" y="69"/>
                    </a:lnTo>
                    <a:lnTo>
                      <a:pt x="374" y="42"/>
                    </a:lnTo>
                    <a:lnTo>
                      <a:pt x="361" y="13"/>
                    </a:lnTo>
                    <a:lnTo>
                      <a:pt x="367" y="25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4908" y="2068"/>
                <a:ext cx="272" cy="402"/>
              </a:xfrm>
              <a:custGeom>
                <a:avLst/>
                <a:gdLst>
                  <a:gd name="T0" fmla="*/ 12 w 1258"/>
                  <a:gd name="T1" fmla="*/ 273 h 1828"/>
                  <a:gd name="T2" fmla="*/ 25 w 1258"/>
                  <a:gd name="T3" fmla="*/ 285 h 1828"/>
                  <a:gd name="T4" fmla="*/ 40 w 1258"/>
                  <a:gd name="T5" fmla="*/ 288 h 1828"/>
                  <a:gd name="T6" fmla="*/ 43 w 1258"/>
                  <a:gd name="T7" fmla="*/ 297 h 1828"/>
                  <a:gd name="T8" fmla="*/ 40 w 1258"/>
                  <a:gd name="T9" fmla="*/ 311 h 1828"/>
                  <a:gd name="T10" fmla="*/ 33 w 1258"/>
                  <a:gd name="T11" fmla="*/ 320 h 1828"/>
                  <a:gd name="T12" fmla="*/ 30 w 1258"/>
                  <a:gd name="T13" fmla="*/ 338 h 1828"/>
                  <a:gd name="T14" fmla="*/ 30 w 1258"/>
                  <a:gd name="T15" fmla="*/ 359 h 1828"/>
                  <a:gd name="T16" fmla="*/ 32 w 1258"/>
                  <a:gd name="T17" fmla="*/ 380 h 1828"/>
                  <a:gd name="T18" fmla="*/ 40 w 1258"/>
                  <a:gd name="T19" fmla="*/ 395 h 1828"/>
                  <a:gd name="T20" fmla="*/ 47 w 1258"/>
                  <a:gd name="T21" fmla="*/ 396 h 1828"/>
                  <a:gd name="T22" fmla="*/ 67 w 1258"/>
                  <a:gd name="T23" fmla="*/ 384 h 1828"/>
                  <a:gd name="T24" fmla="*/ 77 w 1258"/>
                  <a:gd name="T25" fmla="*/ 393 h 1828"/>
                  <a:gd name="T26" fmla="*/ 91 w 1258"/>
                  <a:gd name="T27" fmla="*/ 400 h 1828"/>
                  <a:gd name="T28" fmla="*/ 108 w 1258"/>
                  <a:gd name="T29" fmla="*/ 402 h 1828"/>
                  <a:gd name="T30" fmla="*/ 122 w 1258"/>
                  <a:gd name="T31" fmla="*/ 395 h 1828"/>
                  <a:gd name="T32" fmla="*/ 135 w 1258"/>
                  <a:gd name="T33" fmla="*/ 381 h 1828"/>
                  <a:gd name="T34" fmla="*/ 149 w 1258"/>
                  <a:gd name="T35" fmla="*/ 375 h 1828"/>
                  <a:gd name="T36" fmla="*/ 170 w 1258"/>
                  <a:gd name="T37" fmla="*/ 376 h 1828"/>
                  <a:gd name="T38" fmla="*/ 183 w 1258"/>
                  <a:gd name="T39" fmla="*/ 373 h 1828"/>
                  <a:gd name="T40" fmla="*/ 194 w 1258"/>
                  <a:gd name="T41" fmla="*/ 366 h 1828"/>
                  <a:gd name="T42" fmla="*/ 198 w 1258"/>
                  <a:gd name="T43" fmla="*/ 356 h 1828"/>
                  <a:gd name="T44" fmla="*/ 193 w 1258"/>
                  <a:gd name="T45" fmla="*/ 349 h 1828"/>
                  <a:gd name="T46" fmla="*/ 195 w 1258"/>
                  <a:gd name="T47" fmla="*/ 336 h 1828"/>
                  <a:gd name="T48" fmla="*/ 205 w 1258"/>
                  <a:gd name="T49" fmla="*/ 317 h 1828"/>
                  <a:gd name="T50" fmla="*/ 226 w 1258"/>
                  <a:gd name="T51" fmla="*/ 286 h 1828"/>
                  <a:gd name="T52" fmla="*/ 252 w 1258"/>
                  <a:gd name="T53" fmla="*/ 289 h 1828"/>
                  <a:gd name="T54" fmla="*/ 269 w 1258"/>
                  <a:gd name="T55" fmla="*/ 289 h 1828"/>
                  <a:gd name="T56" fmla="*/ 261 w 1258"/>
                  <a:gd name="T57" fmla="*/ 251 h 1828"/>
                  <a:gd name="T58" fmla="*/ 255 w 1258"/>
                  <a:gd name="T59" fmla="*/ 225 h 1828"/>
                  <a:gd name="T60" fmla="*/ 248 w 1258"/>
                  <a:gd name="T61" fmla="*/ 220 h 1828"/>
                  <a:gd name="T62" fmla="*/ 249 w 1258"/>
                  <a:gd name="T63" fmla="*/ 213 h 1828"/>
                  <a:gd name="T64" fmla="*/ 251 w 1258"/>
                  <a:gd name="T65" fmla="*/ 201 h 1828"/>
                  <a:gd name="T66" fmla="*/ 245 w 1258"/>
                  <a:gd name="T67" fmla="*/ 188 h 1828"/>
                  <a:gd name="T68" fmla="*/ 236 w 1258"/>
                  <a:gd name="T69" fmla="*/ 150 h 1828"/>
                  <a:gd name="T70" fmla="*/ 228 w 1258"/>
                  <a:gd name="T71" fmla="*/ 102 h 1828"/>
                  <a:gd name="T72" fmla="*/ 218 w 1258"/>
                  <a:gd name="T73" fmla="*/ 87 h 1828"/>
                  <a:gd name="T74" fmla="*/ 190 w 1258"/>
                  <a:gd name="T75" fmla="*/ 71 h 1828"/>
                  <a:gd name="T76" fmla="*/ 165 w 1258"/>
                  <a:gd name="T77" fmla="*/ 54 h 1828"/>
                  <a:gd name="T78" fmla="*/ 146 w 1258"/>
                  <a:gd name="T79" fmla="*/ 23 h 1828"/>
                  <a:gd name="T80" fmla="*/ 130 w 1258"/>
                  <a:gd name="T81" fmla="*/ 5 h 1828"/>
                  <a:gd name="T82" fmla="*/ 113 w 1258"/>
                  <a:gd name="T83" fmla="*/ 36 h 1828"/>
                  <a:gd name="T84" fmla="*/ 91 w 1258"/>
                  <a:gd name="T85" fmla="*/ 69 h 1828"/>
                  <a:gd name="T86" fmla="*/ 82 w 1258"/>
                  <a:gd name="T87" fmla="*/ 84 h 1828"/>
                  <a:gd name="T88" fmla="*/ 84 w 1258"/>
                  <a:gd name="T89" fmla="*/ 95 h 1828"/>
                  <a:gd name="T90" fmla="*/ 103 w 1258"/>
                  <a:gd name="T91" fmla="*/ 128 h 1828"/>
                  <a:gd name="T92" fmla="*/ 106 w 1258"/>
                  <a:gd name="T93" fmla="*/ 143 h 1828"/>
                  <a:gd name="T94" fmla="*/ 100 w 1258"/>
                  <a:gd name="T95" fmla="*/ 153 h 1828"/>
                  <a:gd name="T96" fmla="*/ 84 w 1258"/>
                  <a:gd name="T97" fmla="*/ 158 h 1828"/>
                  <a:gd name="T98" fmla="*/ 78 w 1258"/>
                  <a:gd name="T99" fmla="*/ 163 h 1828"/>
                  <a:gd name="T100" fmla="*/ 74 w 1258"/>
                  <a:gd name="T101" fmla="*/ 179 h 1828"/>
                  <a:gd name="T102" fmla="*/ 70 w 1258"/>
                  <a:gd name="T103" fmla="*/ 183 h 1828"/>
                  <a:gd name="T104" fmla="*/ 62 w 1258"/>
                  <a:gd name="T105" fmla="*/ 181 h 1828"/>
                  <a:gd name="T106" fmla="*/ 51 w 1258"/>
                  <a:gd name="T107" fmla="*/ 181 h 1828"/>
                  <a:gd name="T108" fmla="*/ 34 w 1258"/>
                  <a:gd name="T109" fmla="*/ 193 h 1828"/>
                  <a:gd name="T110" fmla="*/ 21 w 1258"/>
                  <a:gd name="T111" fmla="*/ 212 h 1828"/>
                  <a:gd name="T112" fmla="*/ 8 w 1258"/>
                  <a:gd name="T113" fmla="*/ 242 h 1828"/>
                  <a:gd name="T114" fmla="*/ 3 w 1258"/>
                  <a:gd name="T115" fmla="*/ 255 h 18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58"/>
                  <a:gd name="T175" fmla="*/ 0 h 1828"/>
                  <a:gd name="T176" fmla="*/ 1258 w 1258"/>
                  <a:gd name="T177" fmla="*/ 1828 h 18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58" h="1828">
                    <a:moveTo>
                      <a:pt x="12" y="1158"/>
                    </a:moveTo>
                    <a:lnTo>
                      <a:pt x="21" y="1176"/>
                    </a:lnTo>
                    <a:lnTo>
                      <a:pt x="30" y="1194"/>
                    </a:lnTo>
                    <a:lnTo>
                      <a:pt x="38" y="1209"/>
                    </a:lnTo>
                    <a:lnTo>
                      <a:pt x="48" y="1225"/>
                    </a:lnTo>
                    <a:lnTo>
                      <a:pt x="56" y="1240"/>
                    </a:lnTo>
                    <a:lnTo>
                      <a:pt x="66" y="1254"/>
                    </a:lnTo>
                    <a:lnTo>
                      <a:pt x="76" y="1266"/>
                    </a:lnTo>
                    <a:lnTo>
                      <a:pt x="88" y="1279"/>
                    </a:lnTo>
                    <a:lnTo>
                      <a:pt x="97" y="1286"/>
                    </a:lnTo>
                    <a:lnTo>
                      <a:pt x="108" y="1292"/>
                    </a:lnTo>
                    <a:lnTo>
                      <a:pt x="117" y="1295"/>
                    </a:lnTo>
                    <a:lnTo>
                      <a:pt x="126" y="1299"/>
                    </a:lnTo>
                    <a:lnTo>
                      <a:pt x="146" y="1300"/>
                    </a:lnTo>
                    <a:lnTo>
                      <a:pt x="163" y="1301"/>
                    </a:lnTo>
                    <a:lnTo>
                      <a:pt x="172" y="1303"/>
                    </a:lnTo>
                    <a:lnTo>
                      <a:pt x="179" y="1305"/>
                    </a:lnTo>
                    <a:lnTo>
                      <a:pt x="185" y="1309"/>
                    </a:lnTo>
                    <a:lnTo>
                      <a:pt x="190" y="1314"/>
                    </a:lnTo>
                    <a:lnTo>
                      <a:pt x="194" y="1319"/>
                    </a:lnTo>
                    <a:lnTo>
                      <a:pt x="196" y="1323"/>
                    </a:lnTo>
                    <a:lnTo>
                      <a:pt x="197" y="1328"/>
                    </a:lnTo>
                    <a:lnTo>
                      <a:pt x="199" y="1334"/>
                    </a:lnTo>
                    <a:lnTo>
                      <a:pt x="201" y="1349"/>
                    </a:lnTo>
                    <a:lnTo>
                      <a:pt x="202" y="1367"/>
                    </a:lnTo>
                    <a:lnTo>
                      <a:pt x="201" y="1380"/>
                    </a:lnTo>
                    <a:lnTo>
                      <a:pt x="199" y="1391"/>
                    </a:lnTo>
                    <a:lnTo>
                      <a:pt x="196" y="1400"/>
                    </a:lnTo>
                    <a:lnTo>
                      <a:pt x="192" y="1409"/>
                    </a:lnTo>
                    <a:lnTo>
                      <a:pt x="187" y="1416"/>
                    </a:lnTo>
                    <a:lnTo>
                      <a:pt x="182" y="1422"/>
                    </a:lnTo>
                    <a:lnTo>
                      <a:pt x="176" y="1429"/>
                    </a:lnTo>
                    <a:lnTo>
                      <a:pt x="169" y="1434"/>
                    </a:lnTo>
                    <a:lnTo>
                      <a:pt x="164" y="1440"/>
                    </a:lnTo>
                    <a:lnTo>
                      <a:pt x="158" y="1445"/>
                    </a:lnTo>
                    <a:lnTo>
                      <a:pt x="153" y="1453"/>
                    </a:lnTo>
                    <a:lnTo>
                      <a:pt x="149" y="1460"/>
                    </a:lnTo>
                    <a:lnTo>
                      <a:pt x="144" y="1470"/>
                    </a:lnTo>
                    <a:lnTo>
                      <a:pt x="141" y="1479"/>
                    </a:lnTo>
                    <a:lnTo>
                      <a:pt x="139" y="1492"/>
                    </a:lnTo>
                    <a:lnTo>
                      <a:pt x="138" y="1506"/>
                    </a:lnTo>
                    <a:lnTo>
                      <a:pt x="138" y="1538"/>
                    </a:lnTo>
                    <a:lnTo>
                      <a:pt x="138" y="1560"/>
                    </a:lnTo>
                    <a:lnTo>
                      <a:pt x="138" y="1576"/>
                    </a:lnTo>
                    <a:lnTo>
                      <a:pt x="138" y="1587"/>
                    </a:lnTo>
                    <a:lnTo>
                      <a:pt x="138" y="1600"/>
                    </a:lnTo>
                    <a:lnTo>
                      <a:pt x="138" y="1613"/>
                    </a:lnTo>
                    <a:lnTo>
                      <a:pt x="138" y="1634"/>
                    </a:lnTo>
                    <a:lnTo>
                      <a:pt x="138" y="1665"/>
                    </a:lnTo>
                    <a:lnTo>
                      <a:pt x="139" y="1673"/>
                    </a:lnTo>
                    <a:lnTo>
                      <a:pt x="140" y="1682"/>
                    </a:lnTo>
                    <a:lnTo>
                      <a:pt x="141" y="1694"/>
                    </a:lnTo>
                    <a:lnTo>
                      <a:pt x="143" y="1705"/>
                    </a:lnTo>
                    <a:lnTo>
                      <a:pt x="150" y="1728"/>
                    </a:lnTo>
                    <a:lnTo>
                      <a:pt x="158" y="1751"/>
                    </a:lnTo>
                    <a:lnTo>
                      <a:pt x="163" y="1761"/>
                    </a:lnTo>
                    <a:lnTo>
                      <a:pt x="167" y="1771"/>
                    </a:lnTo>
                    <a:lnTo>
                      <a:pt x="173" y="1780"/>
                    </a:lnTo>
                    <a:lnTo>
                      <a:pt x="178" y="1787"/>
                    </a:lnTo>
                    <a:lnTo>
                      <a:pt x="184" y="1795"/>
                    </a:lnTo>
                    <a:lnTo>
                      <a:pt x="189" y="1799"/>
                    </a:lnTo>
                    <a:lnTo>
                      <a:pt x="196" y="1802"/>
                    </a:lnTo>
                    <a:lnTo>
                      <a:pt x="202" y="1803"/>
                    </a:lnTo>
                    <a:lnTo>
                      <a:pt x="206" y="1803"/>
                    </a:lnTo>
                    <a:lnTo>
                      <a:pt x="211" y="1801"/>
                    </a:lnTo>
                    <a:lnTo>
                      <a:pt x="218" y="1799"/>
                    </a:lnTo>
                    <a:lnTo>
                      <a:pt x="225" y="1796"/>
                    </a:lnTo>
                    <a:lnTo>
                      <a:pt x="243" y="1786"/>
                    </a:lnTo>
                    <a:lnTo>
                      <a:pt x="261" y="1777"/>
                    </a:lnTo>
                    <a:lnTo>
                      <a:pt x="279" y="1765"/>
                    </a:lnTo>
                    <a:lnTo>
                      <a:pt x="295" y="1755"/>
                    </a:lnTo>
                    <a:lnTo>
                      <a:pt x="308" y="1746"/>
                    </a:lnTo>
                    <a:lnTo>
                      <a:pt x="315" y="1740"/>
                    </a:lnTo>
                    <a:lnTo>
                      <a:pt x="323" y="1751"/>
                    </a:lnTo>
                    <a:lnTo>
                      <a:pt x="331" y="1760"/>
                    </a:lnTo>
                    <a:lnTo>
                      <a:pt x="339" y="1770"/>
                    </a:lnTo>
                    <a:lnTo>
                      <a:pt x="349" y="1778"/>
                    </a:lnTo>
                    <a:lnTo>
                      <a:pt x="358" y="1786"/>
                    </a:lnTo>
                    <a:lnTo>
                      <a:pt x="368" y="1794"/>
                    </a:lnTo>
                    <a:lnTo>
                      <a:pt x="378" y="1800"/>
                    </a:lnTo>
                    <a:lnTo>
                      <a:pt x="389" y="1806"/>
                    </a:lnTo>
                    <a:lnTo>
                      <a:pt x="400" y="1811"/>
                    </a:lnTo>
                    <a:lnTo>
                      <a:pt x="412" y="1816"/>
                    </a:lnTo>
                    <a:lnTo>
                      <a:pt x="423" y="1820"/>
                    </a:lnTo>
                    <a:lnTo>
                      <a:pt x="436" y="1823"/>
                    </a:lnTo>
                    <a:lnTo>
                      <a:pt x="447" y="1825"/>
                    </a:lnTo>
                    <a:lnTo>
                      <a:pt x="461" y="1827"/>
                    </a:lnTo>
                    <a:lnTo>
                      <a:pt x="474" y="1828"/>
                    </a:lnTo>
                    <a:lnTo>
                      <a:pt x="486" y="1828"/>
                    </a:lnTo>
                    <a:lnTo>
                      <a:pt x="499" y="1828"/>
                    </a:lnTo>
                    <a:lnTo>
                      <a:pt x="511" y="1825"/>
                    </a:lnTo>
                    <a:lnTo>
                      <a:pt x="522" y="1822"/>
                    </a:lnTo>
                    <a:lnTo>
                      <a:pt x="533" y="1817"/>
                    </a:lnTo>
                    <a:lnTo>
                      <a:pt x="543" y="1810"/>
                    </a:lnTo>
                    <a:lnTo>
                      <a:pt x="553" y="1803"/>
                    </a:lnTo>
                    <a:lnTo>
                      <a:pt x="562" y="1796"/>
                    </a:lnTo>
                    <a:lnTo>
                      <a:pt x="571" y="1787"/>
                    </a:lnTo>
                    <a:lnTo>
                      <a:pt x="588" y="1771"/>
                    </a:lnTo>
                    <a:lnTo>
                      <a:pt x="603" y="1754"/>
                    </a:lnTo>
                    <a:lnTo>
                      <a:pt x="610" y="1746"/>
                    </a:lnTo>
                    <a:lnTo>
                      <a:pt x="617" y="1739"/>
                    </a:lnTo>
                    <a:lnTo>
                      <a:pt x="625" y="1733"/>
                    </a:lnTo>
                    <a:lnTo>
                      <a:pt x="632" y="1728"/>
                    </a:lnTo>
                    <a:lnTo>
                      <a:pt x="644" y="1720"/>
                    </a:lnTo>
                    <a:lnTo>
                      <a:pt x="655" y="1714"/>
                    </a:lnTo>
                    <a:lnTo>
                      <a:pt x="667" y="1710"/>
                    </a:lnTo>
                    <a:lnTo>
                      <a:pt x="677" y="1706"/>
                    </a:lnTo>
                    <a:lnTo>
                      <a:pt x="689" y="1703"/>
                    </a:lnTo>
                    <a:lnTo>
                      <a:pt x="699" y="1702"/>
                    </a:lnTo>
                    <a:lnTo>
                      <a:pt x="710" y="1701"/>
                    </a:lnTo>
                    <a:lnTo>
                      <a:pt x="720" y="1701"/>
                    </a:lnTo>
                    <a:lnTo>
                      <a:pt x="742" y="1702"/>
                    </a:lnTo>
                    <a:lnTo>
                      <a:pt x="763" y="1706"/>
                    </a:lnTo>
                    <a:lnTo>
                      <a:pt x="786" y="1708"/>
                    </a:lnTo>
                    <a:lnTo>
                      <a:pt x="809" y="1709"/>
                    </a:lnTo>
                    <a:lnTo>
                      <a:pt x="816" y="1708"/>
                    </a:lnTo>
                    <a:lnTo>
                      <a:pt x="823" y="1707"/>
                    </a:lnTo>
                    <a:lnTo>
                      <a:pt x="830" y="1705"/>
                    </a:lnTo>
                    <a:lnTo>
                      <a:pt x="840" y="1701"/>
                    </a:lnTo>
                    <a:lnTo>
                      <a:pt x="848" y="1698"/>
                    </a:lnTo>
                    <a:lnTo>
                      <a:pt x="857" y="1694"/>
                    </a:lnTo>
                    <a:lnTo>
                      <a:pt x="866" y="1690"/>
                    </a:lnTo>
                    <a:lnTo>
                      <a:pt x="874" y="1684"/>
                    </a:lnTo>
                    <a:lnTo>
                      <a:pt x="883" y="1678"/>
                    </a:lnTo>
                    <a:lnTo>
                      <a:pt x="891" y="1672"/>
                    </a:lnTo>
                    <a:lnTo>
                      <a:pt x="899" y="1665"/>
                    </a:lnTo>
                    <a:lnTo>
                      <a:pt x="905" y="1657"/>
                    </a:lnTo>
                    <a:lnTo>
                      <a:pt x="909" y="1650"/>
                    </a:lnTo>
                    <a:lnTo>
                      <a:pt x="913" y="1643"/>
                    </a:lnTo>
                    <a:lnTo>
                      <a:pt x="915" y="1634"/>
                    </a:lnTo>
                    <a:lnTo>
                      <a:pt x="916" y="1626"/>
                    </a:lnTo>
                    <a:lnTo>
                      <a:pt x="915" y="1620"/>
                    </a:lnTo>
                    <a:lnTo>
                      <a:pt x="913" y="1613"/>
                    </a:lnTo>
                    <a:lnTo>
                      <a:pt x="909" y="1607"/>
                    </a:lnTo>
                    <a:lnTo>
                      <a:pt x="904" y="1602"/>
                    </a:lnTo>
                    <a:lnTo>
                      <a:pt x="900" y="1596"/>
                    </a:lnTo>
                    <a:lnTo>
                      <a:pt x="895" y="1591"/>
                    </a:lnTo>
                    <a:lnTo>
                      <a:pt x="892" y="1587"/>
                    </a:lnTo>
                    <a:lnTo>
                      <a:pt x="891" y="1582"/>
                    </a:lnTo>
                    <a:lnTo>
                      <a:pt x="892" y="1570"/>
                    </a:lnTo>
                    <a:lnTo>
                      <a:pt x="893" y="1560"/>
                    </a:lnTo>
                    <a:lnTo>
                      <a:pt x="894" y="1549"/>
                    </a:lnTo>
                    <a:lnTo>
                      <a:pt x="898" y="1539"/>
                    </a:lnTo>
                    <a:lnTo>
                      <a:pt x="901" y="1528"/>
                    </a:lnTo>
                    <a:lnTo>
                      <a:pt x="904" y="1518"/>
                    </a:lnTo>
                    <a:lnTo>
                      <a:pt x="908" y="1508"/>
                    </a:lnTo>
                    <a:lnTo>
                      <a:pt x="912" y="1498"/>
                    </a:lnTo>
                    <a:lnTo>
                      <a:pt x="923" y="1479"/>
                    </a:lnTo>
                    <a:lnTo>
                      <a:pt x="935" y="1460"/>
                    </a:lnTo>
                    <a:lnTo>
                      <a:pt x="948" y="1441"/>
                    </a:lnTo>
                    <a:lnTo>
                      <a:pt x="961" y="1423"/>
                    </a:lnTo>
                    <a:lnTo>
                      <a:pt x="989" y="1389"/>
                    </a:lnTo>
                    <a:lnTo>
                      <a:pt x="1014" y="1354"/>
                    </a:lnTo>
                    <a:lnTo>
                      <a:pt x="1025" y="1337"/>
                    </a:lnTo>
                    <a:lnTo>
                      <a:pt x="1036" y="1320"/>
                    </a:lnTo>
                    <a:lnTo>
                      <a:pt x="1043" y="1302"/>
                    </a:lnTo>
                    <a:lnTo>
                      <a:pt x="1050" y="1285"/>
                    </a:lnTo>
                    <a:lnTo>
                      <a:pt x="1076" y="1290"/>
                    </a:lnTo>
                    <a:lnTo>
                      <a:pt x="1102" y="1298"/>
                    </a:lnTo>
                    <a:lnTo>
                      <a:pt x="1128" y="1305"/>
                    </a:lnTo>
                    <a:lnTo>
                      <a:pt x="1155" y="1311"/>
                    </a:lnTo>
                    <a:lnTo>
                      <a:pt x="1167" y="1314"/>
                    </a:lnTo>
                    <a:lnTo>
                      <a:pt x="1180" y="1316"/>
                    </a:lnTo>
                    <a:lnTo>
                      <a:pt x="1193" y="1318"/>
                    </a:lnTo>
                    <a:lnTo>
                      <a:pt x="1206" y="1319"/>
                    </a:lnTo>
                    <a:lnTo>
                      <a:pt x="1220" y="1318"/>
                    </a:lnTo>
                    <a:lnTo>
                      <a:pt x="1232" y="1316"/>
                    </a:lnTo>
                    <a:lnTo>
                      <a:pt x="1246" y="1314"/>
                    </a:lnTo>
                    <a:lnTo>
                      <a:pt x="1258" y="1310"/>
                    </a:lnTo>
                    <a:lnTo>
                      <a:pt x="1247" y="1280"/>
                    </a:lnTo>
                    <a:lnTo>
                      <a:pt x="1235" y="1248"/>
                    </a:lnTo>
                    <a:lnTo>
                      <a:pt x="1225" y="1215"/>
                    </a:lnTo>
                    <a:lnTo>
                      <a:pt x="1215" y="1179"/>
                    </a:lnTo>
                    <a:lnTo>
                      <a:pt x="1207" y="1142"/>
                    </a:lnTo>
                    <a:lnTo>
                      <a:pt x="1201" y="1105"/>
                    </a:lnTo>
                    <a:lnTo>
                      <a:pt x="1199" y="1085"/>
                    </a:lnTo>
                    <a:lnTo>
                      <a:pt x="1196" y="1065"/>
                    </a:lnTo>
                    <a:lnTo>
                      <a:pt x="1195" y="1045"/>
                    </a:lnTo>
                    <a:lnTo>
                      <a:pt x="1195" y="1025"/>
                    </a:lnTo>
                    <a:lnTo>
                      <a:pt x="1178" y="1021"/>
                    </a:lnTo>
                    <a:lnTo>
                      <a:pt x="1164" y="1015"/>
                    </a:lnTo>
                    <a:lnTo>
                      <a:pt x="1159" y="1012"/>
                    </a:lnTo>
                    <a:lnTo>
                      <a:pt x="1155" y="1010"/>
                    </a:lnTo>
                    <a:lnTo>
                      <a:pt x="1151" y="1007"/>
                    </a:lnTo>
                    <a:lnTo>
                      <a:pt x="1149" y="1004"/>
                    </a:lnTo>
                    <a:lnTo>
                      <a:pt x="1147" y="1002"/>
                    </a:lnTo>
                    <a:lnTo>
                      <a:pt x="1146" y="999"/>
                    </a:lnTo>
                    <a:lnTo>
                      <a:pt x="1145" y="996"/>
                    </a:lnTo>
                    <a:lnTo>
                      <a:pt x="1145" y="992"/>
                    </a:lnTo>
                    <a:lnTo>
                      <a:pt x="1147" y="985"/>
                    </a:lnTo>
                    <a:lnTo>
                      <a:pt x="1149" y="978"/>
                    </a:lnTo>
                    <a:lnTo>
                      <a:pt x="1152" y="969"/>
                    </a:lnTo>
                    <a:lnTo>
                      <a:pt x="1156" y="961"/>
                    </a:lnTo>
                    <a:lnTo>
                      <a:pt x="1159" y="951"/>
                    </a:lnTo>
                    <a:lnTo>
                      <a:pt x="1162" y="941"/>
                    </a:lnTo>
                    <a:lnTo>
                      <a:pt x="1162" y="931"/>
                    </a:lnTo>
                    <a:lnTo>
                      <a:pt x="1161" y="919"/>
                    </a:lnTo>
                    <a:lnTo>
                      <a:pt x="1160" y="913"/>
                    </a:lnTo>
                    <a:lnTo>
                      <a:pt x="1158" y="906"/>
                    </a:lnTo>
                    <a:lnTo>
                      <a:pt x="1155" y="899"/>
                    </a:lnTo>
                    <a:lnTo>
                      <a:pt x="1151" y="893"/>
                    </a:lnTo>
                    <a:lnTo>
                      <a:pt x="1145" y="880"/>
                    </a:lnTo>
                    <a:lnTo>
                      <a:pt x="1139" y="868"/>
                    </a:lnTo>
                    <a:lnTo>
                      <a:pt x="1134" y="854"/>
                    </a:lnTo>
                    <a:lnTo>
                      <a:pt x="1128" y="840"/>
                    </a:lnTo>
                    <a:lnTo>
                      <a:pt x="1119" y="811"/>
                    </a:lnTo>
                    <a:lnTo>
                      <a:pt x="1112" y="781"/>
                    </a:lnTo>
                    <a:lnTo>
                      <a:pt x="1104" y="749"/>
                    </a:lnTo>
                    <a:lnTo>
                      <a:pt x="1098" y="717"/>
                    </a:lnTo>
                    <a:lnTo>
                      <a:pt x="1093" y="684"/>
                    </a:lnTo>
                    <a:lnTo>
                      <a:pt x="1088" y="652"/>
                    </a:lnTo>
                    <a:lnTo>
                      <a:pt x="1080" y="590"/>
                    </a:lnTo>
                    <a:lnTo>
                      <a:pt x="1072" y="533"/>
                    </a:lnTo>
                    <a:lnTo>
                      <a:pt x="1067" y="508"/>
                    </a:lnTo>
                    <a:lnTo>
                      <a:pt x="1062" y="485"/>
                    </a:lnTo>
                    <a:lnTo>
                      <a:pt x="1056" y="466"/>
                    </a:lnTo>
                    <a:lnTo>
                      <a:pt x="1050" y="449"/>
                    </a:lnTo>
                    <a:lnTo>
                      <a:pt x="1043" y="439"/>
                    </a:lnTo>
                    <a:lnTo>
                      <a:pt x="1037" y="429"/>
                    </a:lnTo>
                    <a:lnTo>
                      <a:pt x="1030" y="420"/>
                    </a:lnTo>
                    <a:lnTo>
                      <a:pt x="1022" y="411"/>
                    </a:lnTo>
                    <a:lnTo>
                      <a:pt x="1008" y="396"/>
                    </a:lnTo>
                    <a:lnTo>
                      <a:pt x="991" y="382"/>
                    </a:lnTo>
                    <a:lnTo>
                      <a:pt x="974" y="370"/>
                    </a:lnTo>
                    <a:lnTo>
                      <a:pt x="955" y="359"/>
                    </a:lnTo>
                    <a:lnTo>
                      <a:pt x="937" y="350"/>
                    </a:lnTo>
                    <a:lnTo>
                      <a:pt x="918" y="340"/>
                    </a:lnTo>
                    <a:lnTo>
                      <a:pt x="881" y="323"/>
                    </a:lnTo>
                    <a:lnTo>
                      <a:pt x="843" y="305"/>
                    </a:lnTo>
                    <a:lnTo>
                      <a:pt x="825" y="296"/>
                    </a:lnTo>
                    <a:lnTo>
                      <a:pt x="808" y="284"/>
                    </a:lnTo>
                    <a:lnTo>
                      <a:pt x="793" y="273"/>
                    </a:lnTo>
                    <a:lnTo>
                      <a:pt x="778" y="259"/>
                    </a:lnTo>
                    <a:lnTo>
                      <a:pt x="765" y="247"/>
                    </a:lnTo>
                    <a:lnTo>
                      <a:pt x="755" y="234"/>
                    </a:lnTo>
                    <a:lnTo>
                      <a:pt x="743" y="219"/>
                    </a:lnTo>
                    <a:lnTo>
                      <a:pt x="733" y="205"/>
                    </a:lnTo>
                    <a:lnTo>
                      <a:pt x="713" y="173"/>
                    </a:lnTo>
                    <a:lnTo>
                      <a:pt x="694" y="140"/>
                    </a:lnTo>
                    <a:lnTo>
                      <a:pt x="675" y="104"/>
                    </a:lnTo>
                    <a:lnTo>
                      <a:pt x="656" y="70"/>
                    </a:lnTo>
                    <a:lnTo>
                      <a:pt x="638" y="34"/>
                    </a:lnTo>
                    <a:lnTo>
                      <a:pt x="620" y="0"/>
                    </a:lnTo>
                    <a:lnTo>
                      <a:pt x="612" y="7"/>
                    </a:lnTo>
                    <a:lnTo>
                      <a:pt x="605" y="14"/>
                    </a:lnTo>
                    <a:lnTo>
                      <a:pt x="599" y="21"/>
                    </a:lnTo>
                    <a:lnTo>
                      <a:pt x="592" y="29"/>
                    </a:lnTo>
                    <a:lnTo>
                      <a:pt x="581" y="45"/>
                    </a:lnTo>
                    <a:lnTo>
                      <a:pt x="570" y="62"/>
                    </a:lnTo>
                    <a:lnTo>
                      <a:pt x="551" y="101"/>
                    </a:lnTo>
                    <a:lnTo>
                      <a:pt x="532" y="143"/>
                    </a:lnTo>
                    <a:lnTo>
                      <a:pt x="522" y="165"/>
                    </a:lnTo>
                    <a:lnTo>
                      <a:pt x="510" y="188"/>
                    </a:lnTo>
                    <a:lnTo>
                      <a:pt x="497" y="212"/>
                    </a:lnTo>
                    <a:lnTo>
                      <a:pt x="482" y="237"/>
                    </a:lnTo>
                    <a:lnTo>
                      <a:pt x="465" y="262"/>
                    </a:lnTo>
                    <a:lnTo>
                      <a:pt x="445" y="289"/>
                    </a:lnTo>
                    <a:lnTo>
                      <a:pt x="423" y="315"/>
                    </a:lnTo>
                    <a:lnTo>
                      <a:pt x="398" y="342"/>
                    </a:lnTo>
                    <a:lnTo>
                      <a:pt x="392" y="350"/>
                    </a:lnTo>
                    <a:lnTo>
                      <a:pt x="387" y="357"/>
                    </a:lnTo>
                    <a:lnTo>
                      <a:pt x="382" y="364"/>
                    </a:lnTo>
                    <a:lnTo>
                      <a:pt x="380" y="373"/>
                    </a:lnTo>
                    <a:lnTo>
                      <a:pt x="378" y="380"/>
                    </a:lnTo>
                    <a:lnTo>
                      <a:pt x="378" y="388"/>
                    </a:lnTo>
                    <a:lnTo>
                      <a:pt x="379" y="398"/>
                    </a:lnTo>
                    <a:lnTo>
                      <a:pt x="380" y="406"/>
                    </a:lnTo>
                    <a:lnTo>
                      <a:pt x="382" y="415"/>
                    </a:lnTo>
                    <a:lnTo>
                      <a:pt x="387" y="424"/>
                    </a:lnTo>
                    <a:lnTo>
                      <a:pt x="390" y="433"/>
                    </a:lnTo>
                    <a:lnTo>
                      <a:pt x="394" y="443"/>
                    </a:lnTo>
                    <a:lnTo>
                      <a:pt x="404" y="462"/>
                    </a:lnTo>
                    <a:lnTo>
                      <a:pt x="417" y="481"/>
                    </a:lnTo>
                    <a:lnTo>
                      <a:pt x="442" y="520"/>
                    </a:lnTo>
                    <a:lnTo>
                      <a:pt x="467" y="560"/>
                    </a:lnTo>
                    <a:lnTo>
                      <a:pt x="478" y="580"/>
                    </a:lnTo>
                    <a:lnTo>
                      <a:pt x="485" y="600"/>
                    </a:lnTo>
                    <a:lnTo>
                      <a:pt x="488" y="611"/>
                    </a:lnTo>
                    <a:lnTo>
                      <a:pt x="490" y="620"/>
                    </a:lnTo>
                    <a:lnTo>
                      <a:pt x="493" y="630"/>
                    </a:lnTo>
                    <a:lnTo>
                      <a:pt x="493" y="639"/>
                    </a:lnTo>
                    <a:lnTo>
                      <a:pt x="492" y="652"/>
                    </a:lnTo>
                    <a:lnTo>
                      <a:pt x="489" y="662"/>
                    </a:lnTo>
                    <a:lnTo>
                      <a:pt x="486" y="670"/>
                    </a:lnTo>
                    <a:lnTo>
                      <a:pt x="482" y="678"/>
                    </a:lnTo>
                    <a:lnTo>
                      <a:pt x="477" y="684"/>
                    </a:lnTo>
                    <a:lnTo>
                      <a:pt x="470" y="689"/>
                    </a:lnTo>
                    <a:lnTo>
                      <a:pt x="463" y="694"/>
                    </a:lnTo>
                    <a:lnTo>
                      <a:pt x="455" y="697"/>
                    </a:lnTo>
                    <a:lnTo>
                      <a:pt x="437" y="703"/>
                    </a:lnTo>
                    <a:lnTo>
                      <a:pt x="418" y="708"/>
                    </a:lnTo>
                    <a:lnTo>
                      <a:pt x="408" y="710"/>
                    </a:lnTo>
                    <a:lnTo>
                      <a:pt x="398" y="713"/>
                    </a:lnTo>
                    <a:lnTo>
                      <a:pt x="389" y="717"/>
                    </a:lnTo>
                    <a:lnTo>
                      <a:pt x="379" y="722"/>
                    </a:lnTo>
                    <a:lnTo>
                      <a:pt x="375" y="724"/>
                    </a:lnTo>
                    <a:lnTo>
                      <a:pt x="371" y="726"/>
                    </a:lnTo>
                    <a:lnTo>
                      <a:pt x="368" y="729"/>
                    </a:lnTo>
                    <a:lnTo>
                      <a:pt x="366" y="732"/>
                    </a:lnTo>
                    <a:lnTo>
                      <a:pt x="360" y="740"/>
                    </a:lnTo>
                    <a:lnTo>
                      <a:pt x="356" y="749"/>
                    </a:lnTo>
                    <a:lnTo>
                      <a:pt x="351" y="769"/>
                    </a:lnTo>
                    <a:lnTo>
                      <a:pt x="347" y="789"/>
                    </a:lnTo>
                    <a:lnTo>
                      <a:pt x="346" y="799"/>
                    </a:lnTo>
                    <a:lnTo>
                      <a:pt x="344" y="808"/>
                    </a:lnTo>
                    <a:lnTo>
                      <a:pt x="340" y="816"/>
                    </a:lnTo>
                    <a:lnTo>
                      <a:pt x="337" y="823"/>
                    </a:lnTo>
                    <a:lnTo>
                      <a:pt x="336" y="826"/>
                    </a:lnTo>
                    <a:lnTo>
                      <a:pt x="334" y="828"/>
                    </a:lnTo>
                    <a:lnTo>
                      <a:pt x="332" y="830"/>
                    </a:lnTo>
                    <a:lnTo>
                      <a:pt x="329" y="831"/>
                    </a:lnTo>
                    <a:lnTo>
                      <a:pt x="326" y="831"/>
                    </a:lnTo>
                    <a:lnTo>
                      <a:pt x="323" y="831"/>
                    </a:lnTo>
                    <a:lnTo>
                      <a:pt x="319" y="831"/>
                    </a:lnTo>
                    <a:lnTo>
                      <a:pt x="315" y="829"/>
                    </a:lnTo>
                    <a:lnTo>
                      <a:pt x="307" y="826"/>
                    </a:lnTo>
                    <a:lnTo>
                      <a:pt x="299" y="824"/>
                    </a:lnTo>
                    <a:lnTo>
                      <a:pt x="289" y="821"/>
                    </a:lnTo>
                    <a:lnTo>
                      <a:pt x="282" y="820"/>
                    </a:lnTo>
                    <a:lnTo>
                      <a:pt x="273" y="819"/>
                    </a:lnTo>
                    <a:lnTo>
                      <a:pt x="265" y="819"/>
                    </a:lnTo>
                    <a:lnTo>
                      <a:pt x="258" y="819"/>
                    </a:lnTo>
                    <a:lnTo>
                      <a:pt x="250" y="820"/>
                    </a:lnTo>
                    <a:lnTo>
                      <a:pt x="236" y="824"/>
                    </a:lnTo>
                    <a:lnTo>
                      <a:pt x="221" y="829"/>
                    </a:lnTo>
                    <a:lnTo>
                      <a:pt x="207" y="835"/>
                    </a:lnTo>
                    <a:lnTo>
                      <a:pt x="195" y="845"/>
                    </a:lnTo>
                    <a:lnTo>
                      <a:pt x="182" y="854"/>
                    </a:lnTo>
                    <a:lnTo>
                      <a:pt x="169" y="866"/>
                    </a:lnTo>
                    <a:lnTo>
                      <a:pt x="158" y="877"/>
                    </a:lnTo>
                    <a:lnTo>
                      <a:pt x="147" y="891"/>
                    </a:lnTo>
                    <a:lnTo>
                      <a:pt x="137" y="904"/>
                    </a:lnTo>
                    <a:lnTo>
                      <a:pt x="126" y="919"/>
                    </a:lnTo>
                    <a:lnTo>
                      <a:pt x="116" y="934"/>
                    </a:lnTo>
                    <a:lnTo>
                      <a:pt x="107" y="949"/>
                    </a:lnTo>
                    <a:lnTo>
                      <a:pt x="96" y="966"/>
                    </a:lnTo>
                    <a:lnTo>
                      <a:pt x="88" y="982"/>
                    </a:lnTo>
                    <a:lnTo>
                      <a:pt x="79" y="998"/>
                    </a:lnTo>
                    <a:lnTo>
                      <a:pt x="72" y="1013"/>
                    </a:lnTo>
                    <a:lnTo>
                      <a:pt x="59" y="1043"/>
                    </a:lnTo>
                    <a:lnTo>
                      <a:pt x="48" y="1072"/>
                    </a:lnTo>
                    <a:lnTo>
                      <a:pt x="37" y="1099"/>
                    </a:lnTo>
                    <a:lnTo>
                      <a:pt x="27" y="1125"/>
                    </a:lnTo>
                    <a:lnTo>
                      <a:pt x="21" y="1137"/>
                    </a:lnTo>
                    <a:lnTo>
                      <a:pt x="14" y="1149"/>
                    </a:lnTo>
                    <a:lnTo>
                      <a:pt x="7" y="1160"/>
                    </a:lnTo>
                    <a:lnTo>
                      <a:pt x="0" y="1171"/>
                    </a:lnTo>
                    <a:lnTo>
                      <a:pt x="12" y="1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4908" y="2068"/>
                <a:ext cx="272" cy="402"/>
              </a:xfrm>
              <a:custGeom>
                <a:avLst/>
                <a:gdLst>
                  <a:gd name="T0" fmla="*/ 12 w 1258"/>
                  <a:gd name="T1" fmla="*/ 273 h 1828"/>
                  <a:gd name="T2" fmla="*/ 25 w 1258"/>
                  <a:gd name="T3" fmla="*/ 285 h 1828"/>
                  <a:gd name="T4" fmla="*/ 40 w 1258"/>
                  <a:gd name="T5" fmla="*/ 288 h 1828"/>
                  <a:gd name="T6" fmla="*/ 43 w 1258"/>
                  <a:gd name="T7" fmla="*/ 297 h 1828"/>
                  <a:gd name="T8" fmla="*/ 40 w 1258"/>
                  <a:gd name="T9" fmla="*/ 311 h 1828"/>
                  <a:gd name="T10" fmla="*/ 33 w 1258"/>
                  <a:gd name="T11" fmla="*/ 320 h 1828"/>
                  <a:gd name="T12" fmla="*/ 30 w 1258"/>
                  <a:gd name="T13" fmla="*/ 338 h 1828"/>
                  <a:gd name="T14" fmla="*/ 30 w 1258"/>
                  <a:gd name="T15" fmla="*/ 359 h 1828"/>
                  <a:gd name="T16" fmla="*/ 32 w 1258"/>
                  <a:gd name="T17" fmla="*/ 380 h 1828"/>
                  <a:gd name="T18" fmla="*/ 40 w 1258"/>
                  <a:gd name="T19" fmla="*/ 395 h 1828"/>
                  <a:gd name="T20" fmla="*/ 47 w 1258"/>
                  <a:gd name="T21" fmla="*/ 396 h 1828"/>
                  <a:gd name="T22" fmla="*/ 67 w 1258"/>
                  <a:gd name="T23" fmla="*/ 384 h 1828"/>
                  <a:gd name="T24" fmla="*/ 77 w 1258"/>
                  <a:gd name="T25" fmla="*/ 393 h 1828"/>
                  <a:gd name="T26" fmla="*/ 91 w 1258"/>
                  <a:gd name="T27" fmla="*/ 400 h 1828"/>
                  <a:gd name="T28" fmla="*/ 108 w 1258"/>
                  <a:gd name="T29" fmla="*/ 402 h 1828"/>
                  <a:gd name="T30" fmla="*/ 122 w 1258"/>
                  <a:gd name="T31" fmla="*/ 395 h 1828"/>
                  <a:gd name="T32" fmla="*/ 135 w 1258"/>
                  <a:gd name="T33" fmla="*/ 381 h 1828"/>
                  <a:gd name="T34" fmla="*/ 149 w 1258"/>
                  <a:gd name="T35" fmla="*/ 375 h 1828"/>
                  <a:gd name="T36" fmla="*/ 170 w 1258"/>
                  <a:gd name="T37" fmla="*/ 376 h 1828"/>
                  <a:gd name="T38" fmla="*/ 183 w 1258"/>
                  <a:gd name="T39" fmla="*/ 373 h 1828"/>
                  <a:gd name="T40" fmla="*/ 194 w 1258"/>
                  <a:gd name="T41" fmla="*/ 366 h 1828"/>
                  <a:gd name="T42" fmla="*/ 198 w 1258"/>
                  <a:gd name="T43" fmla="*/ 356 h 1828"/>
                  <a:gd name="T44" fmla="*/ 193 w 1258"/>
                  <a:gd name="T45" fmla="*/ 349 h 1828"/>
                  <a:gd name="T46" fmla="*/ 195 w 1258"/>
                  <a:gd name="T47" fmla="*/ 336 h 1828"/>
                  <a:gd name="T48" fmla="*/ 205 w 1258"/>
                  <a:gd name="T49" fmla="*/ 317 h 1828"/>
                  <a:gd name="T50" fmla="*/ 226 w 1258"/>
                  <a:gd name="T51" fmla="*/ 286 h 1828"/>
                  <a:gd name="T52" fmla="*/ 252 w 1258"/>
                  <a:gd name="T53" fmla="*/ 289 h 1828"/>
                  <a:gd name="T54" fmla="*/ 269 w 1258"/>
                  <a:gd name="T55" fmla="*/ 289 h 1828"/>
                  <a:gd name="T56" fmla="*/ 261 w 1258"/>
                  <a:gd name="T57" fmla="*/ 251 h 1828"/>
                  <a:gd name="T58" fmla="*/ 255 w 1258"/>
                  <a:gd name="T59" fmla="*/ 225 h 1828"/>
                  <a:gd name="T60" fmla="*/ 248 w 1258"/>
                  <a:gd name="T61" fmla="*/ 220 h 1828"/>
                  <a:gd name="T62" fmla="*/ 249 w 1258"/>
                  <a:gd name="T63" fmla="*/ 213 h 1828"/>
                  <a:gd name="T64" fmla="*/ 251 w 1258"/>
                  <a:gd name="T65" fmla="*/ 201 h 1828"/>
                  <a:gd name="T66" fmla="*/ 245 w 1258"/>
                  <a:gd name="T67" fmla="*/ 188 h 1828"/>
                  <a:gd name="T68" fmla="*/ 236 w 1258"/>
                  <a:gd name="T69" fmla="*/ 150 h 1828"/>
                  <a:gd name="T70" fmla="*/ 228 w 1258"/>
                  <a:gd name="T71" fmla="*/ 102 h 1828"/>
                  <a:gd name="T72" fmla="*/ 218 w 1258"/>
                  <a:gd name="T73" fmla="*/ 87 h 1828"/>
                  <a:gd name="T74" fmla="*/ 190 w 1258"/>
                  <a:gd name="T75" fmla="*/ 71 h 1828"/>
                  <a:gd name="T76" fmla="*/ 165 w 1258"/>
                  <a:gd name="T77" fmla="*/ 54 h 1828"/>
                  <a:gd name="T78" fmla="*/ 146 w 1258"/>
                  <a:gd name="T79" fmla="*/ 23 h 1828"/>
                  <a:gd name="T80" fmla="*/ 130 w 1258"/>
                  <a:gd name="T81" fmla="*/ 5 h 1828"/>
                  <a:gd name="T82" fmla="*/ 113 w 1258"/>
                  <a:gd name="T83" fmla="*/ 36 h 1828"/>
                  <a:gd name="T84" fmla="*/ 91 w 1258"/>
                  <a:gd name="T85" fmla="*/ 69 h 1828"/>
                  <a:gd name="T86" fmla="*/ 82 w 1258"/>
                  <a:gd name="T87" fmla="*/ 84 h 1828"/>
                  <a:gd name="T88" fmla="*/ 84 w 1258"/>
                  <a:gd name="T89" fmla="*/ 95 h 1828"/>
                  <a:gd name="T90" fmla="*/ 103 w 1258"/>
                  <a:gd name="T91" fmla="*/ 128 h 1828"/>
                  <a:gd name="T92" fmla="*/ 106 w 1258"/>
                  <a:gd name="T93" fmla="*/ 143 h 1828"/>
                  <a:gd name="T94" fmla="*/ 100 w 1258"/>
                  <a:gd name="T95" fmla="*/ 153 h 1828"/>
                  <a:gd name="T96" fmla="*/ 84 w 1258"/>
                  <a:gd name="T97" fmla="*/ 158 h 1828"/>
                  <a:gd name="T98" fmla="*/ 78 w 1258"/>
                  <a:gd name="T99" fmla="*/ 163 h 1828"/>
                  <a:gd name="T100" fmla="*/ 74 w 1258"/>
                  <a:gd name="T101" fmla="*/ 179 h 1828"/>
                  <a:gd name="T102" fmla="*/ 70 w 1258"/>
                  <a:gd name="T103" fmla="*/ 183 h 1828"/>
                  <a:gd name="T104" fmla="*/ 62 w 1258"/>
                  <a:gd name="T105" fmla="*/ 181 h 1828"/>
                  <a:gd name="T106" fmla="*/ 51 w 1258"/>
                  <a:gd name="T107" fmla="*/ 181 h 1828"/>
                  <a:gd name="T108" fmla="*/ 34 w 1258"/>
                  <a:gd name="T109" fmla="*/ 193 h 1828"/>
                  <a:gd name="T110" fmla="*/ 21 w 1258"/>
                  <a:gd name="T111" fmla="*/ 212 h 1828"/>
                  <a:gd name="T112" fmla="*/ 8 w 1258"/>
                  <a:gd name="T113" fmla="*/ 242 h 1828"/>
                  <a:gd name="T114" fmla="*/ 0 w 1258"/>
                  <a:gd name="T115" fmla="*/ 258 h 18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58"/>
                  <a:gd name="T175" fmla="*/ 0 h 1828"/>
                  <a:gd name="T176" fmla="*/ 1258 w 1258"/>
                  <a:gd name="T177" fmla="*/ 1828 h 18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58" h="1828">
                    <a:moveTo>
                      <a:pt x="12" y="1158"/>
                    </a:moveTo>
                    <a:lnTo>
                      <a:pt x="21" y="1176"/>
                    </a:lnTo>
                    <a:lnTo>
                      <a:pt x="30" y="1194"/>
                    </a:lnTo>
                    <a:lnTo>
                      <a:pt x="38" y="1209"/>
                    </a:lnTo>
                    <a:lnTo>
                      <a:pt x="48" y="1225"/>
                    </a:lnTo>
                    <a:lnTo>
                      <a:pt x="56" y="1240"/>
                    </a:lnTo>
                    <a:lnTo>
                      <a:pt x="66" y="1254"/>
                    </a:lnTo>
                    <a:lnTo>
                      <a:pt x="76" y="1266"/>
                    </a:lnTo>
                    <a:lnTo>
                      <a:pt x="88" y="1279"/>
                    </a:lnTo>
                    <a:lnTo>
                      <a:pt x="97" y="1286"/>
                    </a:lnTo>
                    <a:lnTo>
                      <a:pt x="108" y="1292"/>
                    </a:lnTo>
                    <a:lnTo>
                      <a:pt x="117" y="1295"/>
                    </a:lnTo>
                    <a:lnTo>
                      <a:pt x="126" y="1299"/>
                    </a:lnTo>
                    <a:lnTo>
                      <a:pt x="146" y="1300"/>
                    </a:lnTo>
                    <a:lnTo>
                      <a:pt x="163" y="1301"/>
                    </a:lnTo>
                    <a:lnTo>
                      <a:pt x="172" y="1303"/>
                    </a:lnTo>
                    <a:lnTo>
                      <a:pt x="179" y="1305"/>
                    </a:lnTo>
                    <a:lnTo>
                      <a:pt x="185" y="1309"/>
                    </a:lnTo>
                    <a:lnTo>
                      <a:pt x="190" y="1314"/>
                    </a:lnTo>
                    <a:lnTo>
                      <a:pt x="194" y="1319"/>
                    </a:lnTo>
                    <a:lnTo>
                      <a:pt x="196" y="1323"/>
                    </a:lnTo>
                    <a:lnTo>
                      <a:pt x="197" y="1328"/>
                    </a:lnTo>
                    <a:lnTo>
                      <a:pt x="199" y="1334"/>
                    </a:lnTo>
                    <a:lnTo>
                      <a:pt x="201" y="1349"/>
                    </a:lnTo>
                    <a:lnTo>
                      <a:pt x="202" y="1367"/>
                    </a:lnTo>
                    <a:lnTo>
                      <a:pt x="201" y="1380"/>
                    </a:lnTo>
                    <a:lnTo>
                      <a:pt x="199" y="1391"/>
                    </a:lnTo>
                    <a:lnTo>
                      <a:pt x="196" y="1400"/>
                    </a:lnTo>
                    <a:lnTo>
                      <a:pt x="192" y="1409"/>
                    </a:lnTo>
                    <a:lnTo>
                      <a:pt x="187" y="1416"/>
                    </a:lnTo>
                    <a:lnTo>
                      <a:pt x="182" y="1422"/>
                    </a:lnTo>
                    <a:lnTo>
                      <a:pt x="176" y="1429"/>
                    </a:lnTo>
                    <a:lnTo>
                      <a:pt x="169" y="1434"/>
                    </a:lnTo>
                    <a:lnTo>
                      <a:pt x="164" y="1440"/>
                    </a:lnTo>
                    <a:lnTo>
                      <a:pt x="158" y="1445"/>
                    </a:lnTo>
                    <a:lnTo>
                      <a:pt x="153" y="1453"/>
                    </a:lnTo>
                    <a:lnTo>
                      <a:pt x="149" y="1460"/>
                    </a:lnTo>
                    <a:lnTo>
                      <a:pt x="144" y="1470"/>
                    </a:lnTo>
                    <a:lnTo>
                      <a:pt x="141" y="1479"/>
                    </a:lnTo>
                    <a:lnTo>
                      <a:pt x="139" y="1492"/>
                    </a:lnTo>
                    <a:lnTo>
                      <a:pt x="138" y="1506"/>
                    </a:lnTo>
                    <a:lnTo>
                      <a:pt x="138" y="1538"/>
                    </a:lnTo>
                    <a:lnTo>
                      <a:pt x="138" y="1560"/>
                    </a:lnTo>
                    <a:lnTo>
                      <a:pt x="138" y="1576"/>
                    </a:lnTo>
                    <a:lnTo>
                      <a:pt x="138" y="1587"/>
                    </a:lnTo>
                    <a:lnTo>
                      <a:pt x="138" y="1600"/>
                    </a:lnTo>
                    <a:lnTo>
                      <a:pt x="138" y="1613"/>
                    </a:lnTo>
                    <a:lnTo>
                      <a:pt x="138" y="1634"/>
                    </a:lnTo>
                    <a:lnTo>
                      <a:pt x="138" y="1665"/>
                    </a:lnTo>
                    <a:lnTo>
                      <a:pt x="139" y="1673"/>
                    </a:lnTo>
                    <a:lnTo>
                      <a:pt x="140" y="1682"/>
                    </a:lnTo>
                    <a:lnTo>
                      <a:pt x="141" y="1694"/>
                    </a:lnTo>
                    <a:lnTo>
                      <a:pt x="143" y="1705"/>
                    </a:lnTo>
                    <a:lnTo>
                      <a:pt x="150" y="1728"/>
                    </a:lnTo>
                    <a:lnTo>
                      <a:pt x="158" y="1751"/>
                    </a:lnTo>
                    <a:lnTo>
                      <a:pt x="163" y="1761"/>
                    </a:lnTo>
                    <a:lnTo>
                      <a:pt x="167" y="1771"/>
                    </a:lnTo>
                    <a:lnTo>
                      <a:pt x="173" y="1780"/>
                    </a:lnTo>
                    <a:lnTo>
                      <a:pt x="178" y="1787"/>
                    </a:lnTo>
                    <a:lnTo>
                      <a:pt x="184" y="1795"/>
                    </a:lnTo>
                    <a:lnTo>
                      <a:pt x="189" y="1799"/>
                    </a:lnTo>
                    <a:lnTo>
                      <a:pt x="196" y="1802"/>
                    </a:lnTo>
                    <a:lnTo>
                      <a:pt x="202" y="1803"/>
                    </a:lnTo>
                    <a:lnTo>
                      <a:pt x="206" y="1803"/>
                    </a:lnTo>
                    <a:lnTo>
                      <a:pt x="211" y="1801"/>
                    </a:lnTo>
                    <a:lnTo>
                      <a:pt x="218" y="1799"/>
                    </a:lnTo>
                    <a:lnTo>
                      <a:pt x="225" y="1796"/>
                    </a:lnTo>
                    <a:lnTo>
                      <a:pt x="243" y="1786"/>
                    </a:lnTo>
                    <a:lnTo>
                      <a:pt x="261" y="1777"/>
                    </a:lnTo>
                    <a:lnTo>
                      <a:pt x="279" y="1765"/>
                    </a:lnTo>
                    <a:lnTo>
                      <a:pt x="295" y="1755"/>
                    </a:lnTo>
                    <a:lnTo>
                      <a:pt x="308" y="1746"/>
                    </a:lnTo>
                    <a:lnTo>
                      <a:pt x="315" y="1740"/>
                    </a:lnTo>
                    <a:lnTo>
                      <a:pt x="323" y="1751"/>
                    </a:lnTo>
                    <a:lnTo>
                      <a:pt x="331" y="1760"/>
                    </a:lnTo>
                    <a:lnTo>
                      <a:pt x="339" y="1770"/>
                    </a:lnTo>
                    <a:lnTo>
                      <a:pt x="349" y="1778"/>
                    </a:lnTo>
                    <a:lnTo>
                      <a:pt x="358" y="1786"/>
                    </a:lnTo>
                    <a:lnTo>
                      <a:pt x="368" y="1794"/>
                    </a:lnTo>
                    <a:lnTo>
                      <a:pt x="378" y="1800"/>
                    </a:lnTo>
                    <a:lnTo>
                      <a:pt x="389" y="1806"/>
                    </a:lnTo>
                    <a:lnTo>
                      <a:pt x="400" y="1811"/>
                    </a:lnTo>
                    <a:lnTo>
                      <a:pt x="412" y="1816"/>
                    </a:lnTo>
                    <a:lnTo>
                      <a:pt x="423" y="1820"/>
                    </a:lnTo>
                    <a:lnTo>
                      <a:pt x="436" y="1823"/>
                    </a:lnTo>
                    <a:lnTo>
                      <a:pt x="447" y="1825"/>
                    </a:lnTo>
                    <a:lnTo>
                      <a:pt x="461" y="1827"/>
                    </a:lnTo>
                    <a:lnTo>
                      <a:pt x="474" y="1828"/>
                    </a:lnTo>
                    <a:lnTo>
                      <a:pt x="486" y="1828"/>
                    </a:lnTo>
                    <a:lnTo>
                      <a:pt x="499" y="1828"/>
                    </a:lnTo>
                    <a:lnTo>
                      <a:pt x="511" y="1825"/>
                    </a:lnTo>
                    <a:lnTo>
                      <a:pt x="522" y="1822"/>
                    </a:lnTo>
                    <a:lnTo>
                      <a:pt x="533" y="1817"/>
                    </a:lnTo>
                    <a:lnTo>
                      <a:pt x="543" y="1810"/>
                    </a:lnTo>
                    <a:lnTo>
                      <a:pt x="553" y="1803"/>
                    </a:lnTo>
                    <a:lnTo>
                      <a:pt x="562" y="1796"/>
                    </a:lnTo>
                    <a:lnTo>
                      <a:pt x="571" y="1787"/>
                    </a:lnTo>
                    <a:lnTo>
                      <a:pt x="588" y="1771"/>
                    </a:lnTo>
                    <a:lnTo>
                      <a:pt x="603" y="1754"/>
                    </a:lnTo>
                    <a:lnTo>
                      <a:pt x="610" y="1746"/>
                    </a:lnTo>
                    <a:lnTo>
                      <a:pt x="617" y="1739"/>
                    </a:lnTo>
                    <a:lnTo>
                      <a:pt x="625" y="1733"/>
                    </a:lnTo>
                    <a:lnTo>
                      <a:pt x="632" y="1728"/>
                    </a:lnTo>
                    <a:lnTo>
                      <a:pt x="644" y="1720"/>
                    </a:lnTo>
                    <a:lnTo>
                      <a:pt x="655" y="1714"/>
                    </a:lnTo>
                    <a:lnTo>
                      <a:pt x="667" y="1710"/>
                    </a:lnTo>
                    <a:lnTo>
                      <a:pt x="677" y="1706"/>
                    </a:lnTo>
                    <a:lnTo>
                      <a:pt x="689" y="1703"/>
                    </a:lnTo>
                    <a:lnTo>
                      <a:pt x="699" y="1702"/>
                    </a:lnTo>
                    <a:lnTo>
                      <a:pt x="710" y="1701"/>
                    </a:lnTo>
                    <a:lnTo>
                      <a:pt x="720" y="1701"/>
                    </a:lnTo>
                    <a:lnTo>
                      <a:pt x="742" y="1702"/>
                    </a:lnTo>
                    <a:lnTo>
                      <a:pt x="763" y="1706"/>
                    </a:lnTo>
                    <a:lnTo>
                      <a:pt x="786" y="1708"/>
                    </a:lnTo>
                    <a:lnTo>
                      <a:pt x="809" y="1709"/>
                    </a:lnTo>
                    <a:lnTo>
                      <a:pt x="816" y="1708"/>
                    </a:lnTo>
                    <a:lnTo>
                      <a:pt x="823" y="1707"/>
                    </a:lnTo>
                    <a:lnTo>
                      <a:pt x="830" y="1705"/>
                    </a:lnTo>
                    <a:lnTo>
                      <a:pt x="840" y="1701"/>
                    </a:lnTo>
                    <a:lnTo>
                      <a:pt x="848" y="1698"/>
                    </a:lnTo>
                    <a:lnTo>
                      <a:pt x="857" y="1694"/>
                    </a:lnTo>
                    <a:lnTo>
                      <a:pt x="866" y="1690"/>
                    </a:lnTo>
                    <a:lnTo>
                      <a:pt x="874" y="1684"/>
                    </a:lnTo>
                    <a:lnTo>
                      <a:pt x="883" y="1678"/>
                    </a:lnTo>
                    <a:lnTo>
                      <a:pt x="891" y="1672"/>
                    </a:lnTo>
                    <a:lnTo>
                      <a:pt x="899" y="1665"/>
                    </a:lnTo>
                    <a:lnTo>
                      <a:pt x="905" y="1657"/>
                    </a:lnTo>
                    <a:lnTo>
                      <a:pt x="909" y="1650"/>
                    </a:lnTo>
                    <a:lnTo>
                      <a:pt x="913" y="1643"/>
                    </a:lnTo>
                    <a:lnTo>
                      <a:pt x="915" y="1634"/>
                    </a:lnTo>
                    <a:lnTo>
                      <a:pt x="916" y="1626"/>
                    </a:lnTo>
                    <a:lnTo>
                      <a:pt x="915" y="1620"/>
                    </a:lnTo>
                    <a:lnTo>
                      <a:pt x="913" y="1613"/>
                    </a:lnTo>
                    <a:lnTo>
                      <a:pt x="909" y="1607"/>
                    </a:lnTo>
                    <a:lnTo>
                      <a:pt x="904" y="1602"/>
                    </a:lnTo>
                    <a:lnTo>
                      <a:pt x="900" y="1596"/>
                    </a:lnTo>
                    <a:lnTo>
                      <a:pt x="895" y="1591"/>
                    </a:lnTo>
                    <a:lnTo>
                      <a:pt x="892" y="1587"/>
                    </a:lnTo>
                    <a:lnTo>
                      <a:pt x="891" y="1582"/>
                    </a:lnTo>
                    <a:lnTo>
                      <a:pt x="892" y="1570"/>
                    </a:lnTo>
                    <a:lnTo>
                      <a:pt x="893" y="1560"/>
                    </a:lnTo>
                    <a:lnTo>
                      <a:pt x="894" y="1549"/>
                    </a:lnTo>
                    <a:lnTo>
                      <a:pt x="898" y="1539"/>
                    </a:lnTo>
                    <a:lnTo>
                      <a:pt x="901" y="1528"/>
                    </a:lnTo>
                    <a:lnTo>
                      <a:pt x="904" y="1518"/>
                    </a:lnTo>
                    <a:lnTo>
                      <a:pt x="908" y="1508"/>
                    </a:lnTo>
                    <a:lnTo>
                      <a:pt x="912" y="1498"/>
                    </a:lnTo>
                    <a:lnTo>
                      <a:pt x="923" y="1479"/>
                    </a:lnTo>
                    <a:lnTo>
                      <a:pt x="935" y="1460"/>
                    </a:lnTo>
                    <a:lnTo>
                      <a:pt x="948" y="1441"/>
                    </a:lnTo>
                    <a:lnTo>
                      <a:pt x="961" y="1423"/>
                    </a:lnTo>
                    <a:lnTo>
                      <a:pt x="989" y="1389"/>
                    </a:lnTo>
                    <a:lnTo>
                      <a:pt x="1014" y="1354"/>
                    </a:lnTo>
                    <a:lnTo>
                      <a:pt x="1025" y="1337"/>
                    </a:lnTo>
                    <a:lnTo>
                      <a:pt x="1036" y="1320"/>
                    </a:lnTo>
                    <a:lnTo>
                      <a:pt x="1043" y="1302"/>
                    </a:lnTo>
                    <a:lnTo>
                      <a:pt x="1050" y="1285"/>
                    </a:lnTo>
                    <a:lnTo>
                      <a:pt x="1076" y="1290"/>
                    </a:lnTo>
                    <a:lnTo>
                      <a:pt x="1102" y="1298"/>
                    </a:lnTo>
                    <a:lnTo>
                      <a:pt x="1128" y="1305"/>
                    </a:lnTo>
                    <a:lnTo>
                      <a:pt x="1155" y="1311"/>
                    </a:lnTo>
                    <a:lnTo>
                      <a:pt x="1167" y="1314"/>
                    </a:lnTo>
                    <a:lnTo>
                      <a:pt x="1180" y="1316"/>
                    </a:lnTo>
                    <a:lnTo>
                      <a:pt x="1193" y="1318"/>
                    </a:lnTo>
                    <a:lnTo>
                      <a:pt x="1206" y="1319"/>
                    </a:lnTo>
                    <a:lnTo>
                      <a:pt x="1220" y="1318"/>
                    </a:lnTo>
                    <a:lnTo>
                      <a:pt x="1232" y="1316"/>
                    </a:lnTo>
                    <a:lnTo>
                      <a:pt x="1246" y="1314"/>
                    </a:lnTo>
                    <a:lnTo>
                      <a:pt x="1258" y="1310"/>
                    </a:lnTo>
                    <a:lnTo>
                      <a:pt x="1247" y="1280"/>
                    </a:lnTo>
                    <a:lnTo>
                      <a:pt x="1235" y="1248"/>
                    </a:lnTo>
                    <a:lnTo>
                      <a:pt x="1225" y="1215"/>
                    </a:lnTo>
                    <a:lnTo>
                      <a:pt x="1215" y="1179"/>
                    </a:lnTo>
                    <a:lnTo>
                      <a:pt x="1207" y="1142"/>
                    </a:lnTo>
                    <a:lnTo>
                      <a:pt x="1201" y="1105"/>
                    </a:lnTo>
                    <a:lnTo>
                      <a:pt x="1199" y="1085"/>
                    </a:lnTo>
                    <a:lnTo>
                      <a:pt x="1196" y="1065"/>
                    </a:lnTo>
                    <a:lnTo>
                      <a:pt x="1195" y="1045"/>
                    </a:lnTo>
                    <a:lnTo>
                      <a:pt x="1195" y="1025"/>
                    </a:lnTo>
                    <a:lnTo>
                      <a:pt x="1178" y="1021"/>
                    </a:lnTo>
                    <a:lnTo>
                      <a:pt x="1164" y="1015"/>
                    </a:lnTo>
                    <a:lnTo>
                      <a:pt x="1159" y="1012"/>
                    </a:lnTo>
                    <a:lnTo>
                      <a:pt x="1155" y="1010"/>
                    </a:lnTo>
                    <a:lnTo>
                      <a:pt x="1151" y="1007"/>
                    </a:lnTo>
                    <a:lnTo>
                      <a:pt x="1149" y="1004"/>
                    </a:lnTo>
                    <a:lnTo>
                      <a:pt x="1147" y="1002"/>
                    </a:lnTo>
                    <a:lnTo>
                      <a:pt x="1146" y="999"/>
                    </a:lnTo>
                    <a:lnTo>
                      <a:pt x="1145" y="996"/>
                    </a:lnTo>
                    <a:lnTo>
                      <a:pt x="1145" y="992"/>
                    </a:lnTo>
                    <a:lnTo>
                      <a:pt x="1147" y="985"/>
                    </a:lnTo>
                    <a:lnTo>
                      <a:pt x="1149" y="978"/>
                    </a:lnTo>
                    <a:lnTo>
                      <a:pt x="1152" y="969"/>
                    </a:lnTo>
                    <a:lnTo>
                      <a:pt x="1156" y="961"/>
                    </a:lnTo>
                    <a:lnTo>
                      <a:pt x="1159" y="951"/>
                    </a:lnTo>
                    <a:lnTo>
                      <a:pt x="1162" y="941"/>
                    </a:lnTo>
                    <a:lnTo>
                      <a:pt x="1162" y="931"/>
                    </a:lnTo>
                    <a:lnTo>
                      <a:pt x="1161" y="919"/>
                    </a:lnTo>
                    <a:lnTo>
                      <a:pt x="1160" y="913"/>
                    </a:lnTo>
                    <a:lnTo>
                      <a:pt x="1158" y="906"/>
                    </a:lnTo>
                    <a:lnTo>
                      <a:pt x="1155" y="899"/>
                    </a:lnTo>
                    <a:lnTo>
                      <a:pt x="1151" y="893"/>
                    </a:lnTo>
                    <a:lnTo>
                      <a:pt x="1145" y="880"/>
                    </a:lnTo>
                    <a:lnTo>
                      <a:pt x="1139" y="868"/>
                    </a:lnTo>
                    <a:lnTo>
                      <a:pt x="1134" y="854"/>
                    </a:lnTo>
                    <a:lnTo>
                      <a:pt x="1128" y="840"/>
                    </a:lnTo>
                    <a:lnTo>
                      <a:pt x="1119" y="811"/>
                    </a:lnTo>
                    <a:lnTo>
                      <a:pt x="1112" y="781"/>
                    </a:lnTo>
                    <a:lnTo>
                      <a:pt x="1104" y="749"/>
                    </a:lnTo>
                    <a:lnTo>
                      <a:pt x="1098" y="717"/>
                    </a:lnTo>
                    <a:lnTo>
                      <a:pt x="1093" y="684"/>
                    </a:lnTo>
                    <a:lnTo>
                      <a:pt x="1088" y="652"/>
                    </a:lnTo>
                    <a:lnTo>
                      <a:pt x="1080" y="590"/>
                    </a:lnTo>
                    <a:lnTo>
                      <a:pt x="1072" y="533"/>
                    </a:lnTo>
                    <a:lnTo>
                      <a:pt x="1067" y="508"/>
                    </a:lnTo>
                    <a:lnTo>
                      <a:pt x="1062" y="485"/>
                    </a:lnTo>
                    <a:lnTo>
                      <a:pt x="1056" y="466"/>
                    </a:lnTo>
                    <a:lnTo>
                      <a:pt x="1050" y="449"/>
                    </a:lnTo>
                    <a:lnTo>
                      <a:pt x="1043" y="439"/>
                    </a:lnTo>
                    <a:lnTo>
                      <a:pt x="1037" y="429"/>
                    </a:lnTo>
                    <a:lnTo>
                      <a:pt x="1030" y="420"/>
                    </a:lnTo>
                    <a:lnTo>
                      <a:pt x="1022" y="411"/>
                    </a:lnTo>
                    <a:lnTo>
                      <a:pt x="1008" y="396"/>
                    </a:lnTo>
                    <a:lnTo>
                      <a:pt x="991" y="382"/>
                    </a:lnTo>
                    <a:lnTo>
                      <a:pt x="974" y="370"/>
                    </a:lnTo>
                    <a:lnTo>
                      <a:pt x="955" y="359"/>
                    </a:lnTo>
                    <a:lnTo>
                      <a:pt x="937" y="350"/>
                    </a:lnTo>
                    <a:lnTo>
                      <a:pt x="918" y="340"/>
                    </a:lnTo>
                    <a:lnTo>
                      <a:pt x="881" y="323"/>
                    </a:lnTo>
                    <a:lnTo>
                      <a:pt x="843" y="305"/>
                    </a:lnTo>
                    <a:lnTo>
                      <a:pt x="825" y="296"/>
                    </a:lnTo>
                    <a:lnTo>
                      <a:pt x="808" y="284"/>
                    </a:lnTo>
                    <a:lnTo>
                      <a:pt x="793" y="273"/>
                    </a:lnTo>
                    <a:lnTo>
                      <a:pt x="778" y="259"/>
                    </a:lnTo>
                    <a:lnTo>
                      <a:pt x="765" y="247"/>
                    </a:lnTo>
                    <a:lnTo>
                      <a:pt x="755" y="234"/>
                    </a:lnTo>
                    <a:lnTo>
                      <a:pt x="743" y="219"/>
                    </a:lnTo>
                    <a:lnTo>
                      <a:pt x="733" y="205"/>
                    </a:lnTo>
                    <a:lnTo>
                      <a:pt x="713" y="173"/>
                    </a:lnTo>
                    <a:lnTo>
                      <a:pt x="694" y="140"/>
                    </a:lnTo>
                    <a:lnTo>
                      <a:pt x="675" y="104"/>
                    </a:lnTo>
                    <a:lnTo>
                      <a:pt x="656" y="70"/>
                    </a:lnTo>
                    <a:lnTo>
                      <a:pt x="638" y="34"/>
                    </a:lnTo>
                    <a:lnTo>
                      <a:pt x="620" y="0"/>
                    </a:lnTo>
                    <a:lnTo>
                      <a:pt x="612" y="7"/>
                    </a:lnTo>
                    <a:lnTo>
                      <a:pt x="605" y="14"/>
                    </a:lnTo>
                    <a:lnTo>
                      <a:pt x="599" y="21"/>
                    </a:lnTo>
                    <a:lnTo>
                      <a:pt x="592" y="29"/>
                    </a:lnTo>
                    <a:lnTo>
                      <a:pt x="581" y="45"/>
                    </a:lnTo>
                    <a:lnTo>
                      <a:pt x="570" y="62"/>
                    </a:lnTo>
                    <a:lnTo>
                      <a:pt x="551" y="101"/>
                    </a:lnTo>
                    <a:lnTo>
                      <a:pt x="532" y="143"/>
                    </a:lnTo>
                    <a:lnTo>
                      <a:pt x="522" y="165"/>
                    </a:lnTo>
                    <a:lnTo>
                      <a:pt x="510" y="188"/>
                    </a:lnTo>
                    <a:lnTo>
                      <a:pt x="497" y="212"/>
                    </a:lnTo>
                    <a:lnTo>
                      <a:pt x="482" y="237"/>
                    </a:lnTo>
                    <a:lnTo>
                      <a:pt x="465" y="262"/>
                    </a:lnTo>
                    <a:lnTo>
                      <a:pt x="445" y="289"/>
                    </a:lnTo>
                    <a:lnTo>
                      <a:pt x="423" y="315"/>
                    </a:lnTo>
                    <a:lnTo>
                      <a:pt x="398" y="342"/>
                    </a:lnTo>
                    <a:lnTo>
                      <a:pt x="392" y="350"/>
                    </a:lnTo>
                    <a:lnTo>
                      <a:pt x="387" y="357"/>
                    </a:lnTo>
                    <a:lnTo>
                      <a:pt x="382" y="364"/>
                    </a:lnTo>
                    <a:lnTo>
                      <a:pt x="380" y="373"/>
                    </a:lnTo>
                    <a:lnTo>
                      <a:pt x="378" y="380"/>
                    </a:lnTo>
                    <a:lnTo>
                      <a:pt x="378" y="388"/>
                    </a:lnTo>
                    <a:lnTo>
                      <a:pt x="379" y="398"/>
                    </a:lnTo>
                    <a:lnTo>
                      <a:pt x="380" y="406"/>
                    </a:lnTo>
                    <a:lnTo>
                      <a:pt x="382" y="415"/>
                    </a:lnTo>
                    <a:lnTo>
                      <a:pt x="387" y="424"/>
                    </a:lnTo>
                    <a:lnTo>
                      <a:pt x="390" y="433"/>
                    </a:lnTo>
                    <a:lnTo>
                      <a:pt x="394" y="443"/>
                    </a:lnTo>
                    <a:lnTo>
                      <a:pt x="404" y="462"/>
                    </a:lnTo>
                    <a:lnTo>
                      <a:pt x="417" y="481"/>
                    </a:lnTo>
                    <a:lnTo>
                      <a:pt x="442" y="520"/>
                    </a:lnTo>
                    <a:lnTo>
                      <a:pt x="467" y="560"/>
                    </a:lnTo>
                    <a:lnTo>
                      <a:pt x="478" y="580"/>
                    </a:lnTo>
                    <a:lnTo>
                      <a:pt x="485" y="600"/>
                    </a:lnTo>
                    <a:lnTo>
                      <a:pt x="488" y="611"/>
                    </a:lnTo>
                    <a:lnTo>
                      <a:pt x="490" y="620"/>
                    </a:lnTo>
                    <a:lnTo>
                      <a:pt x="493" y="630"/>
                    </a:lnTo>
                    <a:lnTo>
                      <a:pt x="493" y="639"/>
                    </a:lnTo>
                    <a:lnTo>
                      <a:pt x="492" y="652"/>
                    </a:lnTo>
                    <a:lnTo>
                      <a:pt x="489" y="662"/>
                    </a:lnTo>
                    <a:lnTo>
                      <a:pt x="486" y="670"/>
                    </a:lnTo>
                    <a:lnTo>
                      <a:pt x="482" y="678"/>
                    </a:lnTo>
                    <a:lnTo>
                      <a:pt x="477" y="684"/>
                    </a:lnTo>
                    <a:lnTo>
                      <a:pt x="470" y="689"/>
                    </a:lnTo>
                    <a:lnTo>
                      <a:pt x="463" y="694"/>
                    </a:lnTo>
                    <a:lnTo>
                      <a:pt x="455" y="697"/>
                    </a:lnTo>
                    <a:lnTo>
                      <a:pt x="437" y="703"/>
                    </a:lnTo>
                    <a:lnTo>
                      <a:pt x="418" y="708"/>
                    </a:lnTo>
                    <a:lnTo>
                      <a:pt x="408" y="710"/>
                    </a:lnTo>
                    <a:lnTo>
                      <a:pt x="398" y="713"/>
                    </a:lnTo>
                    <a:lnTo>
                      <a:pt x="389" y="717"/>
                    </a:lnTo>
                    <a:lnTo>
                      <a:pt x="379" y="722"/>
                    </a:lnTo>
                    <a:lnTo>
                      <a:pt x="375" y="724"/>
                    </a:lnTo>
                    <a:lnTo>
                      <a:pt x="371" y="726"/>
                    </a:lnTo>
                    <a:lnTo>
                      <a:pt x="368" y="729"/>
                    </a:lnTo>
                    <a:lnTo>
                      <a:pt x="366" y="732"/>
                    </a:lnTo>
                    <a:lnTo>
                      <a:pt x="360" y="740"/>
                    </a:lnTo>
                    <a:lnTo>
                      <a:pt x="356" y="749"/>
                    </a:lnTo>
                    <a:lnTo>
                      <a:pt x="351" y="769"/>
                    </a:lnTo>
                    <a:lnTo>
                      <a:pt x="347" y="789"/>
                    </a:lnTo>
                    <a:lnTo>
                      <a:pt x="346" y="799"/>
                    </a:lnTo>
                    <a:lnTo>
                      <a:pt x="344" y="808"/>
                    </a:lnTo>
                    <a:lnTo>
                      <a:pt x="340" y="816"/>
                    </a:lnTo>
                    <a:lnTo>
                      <a:pt x="337" y="823"/>
                    </a:lnTo>
                    <a:lnTo>
                      <a:pt x="336" y="826"/>
                    </a:lnTo>
                    <a:lnTo>
                      <a:pt x="334" y="828"/>
                    </a:lnTo>
                    <a:lnTo>
                      <a:pt x="332" y="830"/>
                    </a:lnTo>
                    <a:lnTo>
                      <a:pt x="329" y="831"/>
                    </a:lnTo>
                    <a:lnTo>
                      <a:pt x="326" y="831"/>
                    </a:lnTo>
                    <a:lnTo>
                      <a:pt x="323" y="831"/>
                    </a:lnTo>
                    <a:lnTo>
                      <a:pt x="319" y="831"/>
                    </a:lnTo>
                    <a:lnTo>
                      <a:pt x="315" y="829"/>
                    </a:lnTo>
                    <a:lnTo>
                      <a:pt x="307" y="826"/>
                    </a:lnTo>
                    <a:lnTo>
                      <a:pt x="299" y="824"/>
                    </a:lnTo>
                    <a:lnTo>
                      <a:pt x="289" y="821"/>
                    </a:lnTo>
                    <a:lnTo>
                      <a:pt x="282" y="820"/>
                    </a:lnTo>
                    <a:lnTo>
                      <a:pt x="273" y="819"/>
                    </a:lnTo>
                    <a:lnTo>
                      <a:pt x="265" y="819"/>
                    </a:lnTo>
                    <a:lnTo>
                      <a:pt x="258" y="819"/>
                    </a:lnTo>
                    <a:lnTo>
                      <a:pt x="250" y="820"/>
                    </a:lnTo>
                    <a:lnTo>
                      <a:pt x="236" y="824"/>
                    </a:lnTo>
                    <a:lnTo>
                      <a:pt x="221" y="829"/>
                    </a:lnTo>
                    <a:lnTo>
                      <a:pt x="207" y="835"/>
                    </a:lnTo>
                    <a:lnTo>
                      <a:pt x="195" y="845"/>
                    </a:lnTo>
                    <a:lnTo>
                      <a:pt x="182" y="854"/>
                    </a:lnTo>
                    <a:lnTo>
                      <a:pt x="169" y="866"/>
                    </a:lnTo>
                    <a:lnTo>
                      <a:pt x="158" y="877"/>
                    </a:lnTo>
                    <a:lnTo>
                      <a:pt x="147" y="891"/>
                    </a:lnTo>
                    <a:lnTo>
                      <a:pt x="137" y="904"/>
                    </a:lnTo>
                    <a:lnTo>
                      <a:pt x="126" y="919"/>
                    </a:lnTo>
                    <a:lnTo>
                      <a:pt x="116" y="934"/>
                    </a:lnTo>
                    <a:lnTo>
                      <a:pt x="107" y="949"/>
                    </a:lnTo>
                    <a:lnTo>
                      <a:pt x="96" y="966"/>
                    </a:lnTo>
                    <a:lnTo>
                      <a:pt x="88" y="982"/>
                    </a:lnTo>
                    <a:lnTo>
                      <a:pt x="79" y="998"/>
                    </a:lnTo>
                    <a:lnTo>
                      <a:pt x="72" y="1013"/>
                    </a:lnTo>
                    <a:lnTo>
                      <a:pt x="59" y="1043"/>
                    </a:lnTo>
                    <a:lnTo>
                      <a:pt x="48" y="1072"/>
                    </a:lnTo>
                    <a:lnTo>
                      <a:pt x="37" y="1099"/>
                    </a:lnTo>
                    <a:lnTo>
                      <a:pt x="27" y="1125"/>
                    </a:lnTo>
                    <a:lnTo>
                      <a:pt x="21" y="1137"/>
                    </a:lnTo>
                    <a:lnTo>
                      <a:pt x="14" y="1149"/>
                    </a:lnTo>
                    <a:lnTo>
                      <a:pt x="7" y="1160"/>
                    </a:lnTo>
                    <a:lnTo>
                      <a:pt x="0" y="1171"/>
                    </a:lnTo>
                    <a:lnTo>
                      <a:pt x="12" y="115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4990" y="2412"/>
                <a:ext cx="244" cy="185"/>
              </a:xfrm>
              <a:custGeom>
                <a:avLst/>
                <a:gdLst>
                  <a:gd name="T0" fmla="*/ 216 w 1132"/>
                  <a:gd name="T1" fmla="*/ 35 h 841"/>
                  <a:gd name="T2" fmla="*/ 201 w 1132"/>
                  <a:gd name="T3" fmla="*/ 45 h 841"/>
                  <a:gd name="T4" fmla="*/ 190 w 1132"/>
                  <a:gd name="T5" fmla="*/ 29 h 841"/>
                  <a:gd name="T6" fmla="*/ 179 w 1132"/>
                  <a:gd name="T7" fmla="*/ 11 h 841"/>
                  <a:gd name="T8" fmla="*/ 168 w 1132"/>
                  <a:gd name="T9" fmla="*/ 15 h 841"/>
                  <a:gd name="T10" fmla="*/ 160 w 1132"/>
                  <a:gd name="T11" fmla="*/ 15 h 841"/>
                  <a:gd name="T12" fmla="*/ 155 w 1132"/>
                  <a:gd name="T13" fmla="*/ 11 h 841"/>
                  <a:gd name="T14" fmla="*/ 148 w 1132"/>
                  <a:gd name="T15" fmla="*/ 1 h 841"/>
                  <a:gd name="T16" fmla="*/ 134 w 1132"/>
                  <a:gd name="T17" fmla="*/ 7 h 841"/>
                  <a:gd name="T18" fmla="*/ 119 w 1132"/>
                  <a:gd name="T19" fmla="*/ 13 h 841"/>
                  <a:gd name="T20" fmla="*/ 113 w 1132"/>
                  <a:gd name="T21" fmla="*/ 21 h 841"/>
                  <a:gd name="T22" fmla="*/ 105 w 1132"/>
                  <a:gd name="T23" fmla="*/ 28 h 841"/>
                  <a:gd name="T24" fmla="*/ 96 w 1132"/>
                  <a:gd name="T25" fmla="*/ 32 h 841"/>
                  <a:gd name="T26" fmla="*/ 78 w 1132"/>
                  <a:gd name="T27" fmla="*/ 31 h 841"/>
                  <a:gd name="T28" fmla="*/ 64 w 1132"/>
                  <a:gd name="T29" fmla="*/ 31 h 841"/>
                  <a:gd name="T30" fmla="*/ 53 w 1132"/>
                  <a:gd name="T31" fmla="*/ 37 h 841"/>
                  <a:gd name="T32" fmla="*/ 41 w 1132"/>
                  <a:gd name="T33" fmla="*/ 49 h 841"/>
                  <a:gd name="T34" fmla="*/ 31 w 1132"/>
                  <a:gd name="T35" fmla="*/ 57 h 841"/>
                  <a:gd name="T36" fmla="*/ 18 w 1132"/>
                  <a:gd name="T37" fmla="*/ 58 h 841"/>
                  <a:gd name="T38" fmla="*/ 8 w 1132"/>
                  <a:gd name="T39" fmla="*/ 55 h 841"/>
                  <a:gd name="T40" fmla="*/ 7 w 1132"/>
                  <a:gd name="T41" fmla="*/ 75 h 841"/>
                  <a:gd name="T42" fmla="*/ 5 w 1132"/>
                  <a:gd name="T43" fmla="*/ 84 h 841"/>
                  <a:gd name="T44" fmla="*/ 1 w 1132"/>
                  <a:gd name="T45" fmla="*/ 91 h 841"/>
                  <a:gd name="T46" fmla="*/ 5 w 1132"/>
                  <a:gd name="T47" fmla="*/ 98 h 841"/>
                  <a:gd name="T48" fmla="*/ 11 w 1132"/>
                  <a:gd name="T49" fmla="*/ 103 h 841"/>
                  <a:gd name="T50" fmla="*/ 16 w 1132"/>
                  <a:gd name="T51" fmla="*/ 109 h 841"/>
                  <a:gd name="T52" fmla="*/ 15 w 1132"/>
                  <a:gd name="T53" fmla="*/ 124 h 841"/>
                  <a:gd name="T54" fmla="*/ 19 w 1132"/>
                  <a:gd name="T55" fmla="*/ 130 h 841"/>
                  <a:gd name="T56" fmla="*/ 39 w 1132"/>
                  <a:gd name="T57" fmla="*/ 148 h 841"/>
                  <a:gd name="T58" fmla="*/ 49 w 1132"/>
                  <a:gd name="T59" fmla="*/ 160 h 841"/>
                  <a:gd name="T60" fmla="*/ 52 w 1132"/>
                  <a:gd name="T61" fmla="*/ 170 h 841"/>
                  <a:gd name="T62" fmla="*/ 51 w 1132"/>
                  <a:gd name="T63" fmla="*/ 179 h 841"/>
                  <a:gd name="T64" fmla="*/ 48 w 1132"/>
                  <a:gd name="T65" fmla="*/ 185 h 841"/>
                  <a:gd name="T66" fmla="*/ 74 w 1132"/>
                  <a:gd name="T67" fmla="*/ 176 h 841"/>
                  <a:gd name="T68" fmla="*/ 92 w 1132"/>
                  <a:gd name="T69" fmla="*/ 176 h 841"/>
                  <a:gd name="T70" fmla="*/ 101 w 1132"/>
                  <a:gd name="T71" fmla="*/ 179 h 841"/>
                  <a:gd name="T72" fmla="*/ 109 w 1132"/>
                  <a:gd name="T73" fmla="*/ 177 h 841"/>
                  <a:gd name="T74" fmla="*/ 121 w 1132"/>
                  <a:gd name="T75" fmla="*/ 167 h 841"/>
                  <a:gd name="T76" fmla="*/ 128 w 1132"/>
                  <a:gd name="T77" fmla="*/ 167 h 841"/>
                  <a:gd name="T78" fmla="*/ 132 w 1132"/>
                  <a:gd name="T79" fmla="*/ 168 h 841"/>
                  <a:gd name="T80" fmla="*/ 141 w 1132"/>
                  <a:gd name="T81" fmla="*/ 160 h 841"/>
                  <a:gd name="T82" fmla="*/ 149 w 1132"/>
                  <a:gd name="T83" fmla="*/ 153 h 841"/>
                  <a:gd name="T84" fmla="*/ 163 w 1132"/>
                  <a:gd name="T85" fmla="*/ 152 h 841"/>
                  <a:gd name="T86" fmla="*/ 178 w 1132"/>
                  <a:gd name="T87" fmla="*/ 160 h 841"/>
                  <a:gd name="T88" fmla="*/ 191 w 1132"/>
                  <a:gd name="T89" fmla="*/ 168 h 841"/>
                  <a:gd name="T90" fmla="*/ 206 w 1132"/>
                  <a:gd name="T91" fmla="*/ 171 h 841"/>
                  <a:gd name="T92" fmla="*/ 213 w 1132"/>
                  <a:gd name="T93" fmla="*/ 163 h 841"/>
                  <a:gd name="T94" fmla="*/ 216 w 1132"/>
                  <a:gd name="T95" fmla="*/ 154 h 841"/>
                  <a:gd name="T96" fmla="*/ 213 w 1132"/>
                  <a:gd name="T97" fmla="*/ 148 h 841"/>
                  <a:gd name="T98" fmla="*/ 212 w 1132"/>
                  <a:gd name="T99" fmla="*/ 139 h 841"/>
                  <a:gd name="T100" fmla="*/ 217 w 1132"/>
                  <a:gd name="T101" fmla="*/ 123 h 841"/>
                  <a:gd name="T102" fmla="*/ 220 w 1132"/>
                  <a:gd name="T103" fmla="*/ 109 h 841"/>
                  <a:gd name="T104" fmla="*/ 228 w 1132"/>
                  <a:gd name="T105" fmla="*/ 97 h 841"/>
                  <a:gd name="T106" fmla="*/ 242 w 1132"/>
                  <a:gd name="T107" fmla="*/ 81 h 841"/>
                  <a:gd name="T108" fmla="*/ 240 w 1132"/>
                  <a:gd name="T109" fmla="*/ 65 h 841"/>
                  <a:gd name="T110" fmla="*/ 232 w 1132"/>
                  <a:gd name="T111" fmla="*/ 30 h 8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32"/>
                  <a:gd name="T169" fmla="*/ 0 h 841"/>
                  <a:gd name="T170" fmla="*/ 1132 w 1132"/>
                  <a:gd name="T171" fmla="*/ 841 h 8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32" h="841">
                    <a:moveTo>
                      <a:pt x="1063" y="108"/>
                    </a:moveTo>
                    <a:lnTo>
                      <a:pt x="1046" y="122"/>
                    </a:lnTo>
                    <a:lnTo>
                      <a:pt x="1030" y="134"/>
                    </a:lnTo>
                    <a:lnTo>
                      <a:pt x="1015" y="147"/>
                    </a:lnTo>
                    <a:lnTo>
                      <a:pt x="1000" y="158"/>
                    </a:lnTo>
                    <a:lnTo>
                      <a:pt x="984" y="170"/>
                    </a:lnTo>
                    <a:lnTo>
                      <a:pt x="969" y="182"/>
                    </a:lnTo>
                    <a:lnTo>
                      <a:pt x="953" y="195"/>
                    </a:lnTo>
                    <a:lnTo>
                      <a:pt x="936" y="209"/>
                    </a:lnTo>
                    <a:lnTo>
                      <a:pt x="931" y="204"/>
                    </a:lnTo>
                    <a:lnTo>
                      <a:pt x="923" y="198"/>
                    </a:lnTo>
                    <a:lnTo>
                      <a:pt x="917" y="190"/>
                    </a:lnTo>
                    <a:lnTo>
                      <a:pt x="910" y="180"/>
                    </a:lnTo>
                    <a:lnTo>
                      <a:pt x="896" y="158"/>
                    </a:lnTo>
                    <a:lnTo>
                      <a:pt x="881" y="134"/>
                    </a:lnTo>
                    <a:lnTo>
                      <a:pt x="869" y="110"/>
                    </a:lnTo>
                    <a:lnTo>
                      <a:pt x="857" y="86"/>
                    </a:lnTo>
                    <a:lnTo>
                      <a:pt x="848" y="66"/>
                    </a:lnTo>
                    <a:lnTo>
                      <a:pt x="842" y="50"/>
                    </a:lnTo>
                    <a:lnTo>
                      <a:pt x="830" y="51"/>
                    </a:lnTo>
                    <a:lnTo>
                      <a:pt x="820" y="53"/>
                    </a:lnTo>
                    <a:lnTo>
                      <a:pt x="810" y="57"/>
                    </a:lnTo>
                    <a:lnTo>
                      <a:pt x="801" y="60"/>
                    </a:lnTo>
                    <a:lnTo>
                      <a:pt x="791" y="64"/>
                    </a:lnTo>
                    <a:lnTo>
                      <a:pt x="781" y="67"/>
                    </a:lnTo>
                    <a:lnTo>
                      <a:pt x="770" y="69"/>
                    </a:lnTo>
                    <a:lnTo>
                      <a:pt x="759" y="69"/>
                    </a:lnTo>
                    <a:lnTo>
                      <a:pt x="753" y="69"/>
                    </a:lnTo>
                    <a:lnTo>
                      <a:pt x="748" y="68"/>
                    </a:lnTo>
                    <a:lnTo>
                      <a:pt x="743" y="66"/>
                    </a:lnTo>
                    <a:lnTo>
                      <a:pt x="738" y="64"/>
                    </a:lnTo>
                    <a:lnTo>
                      <a:pt x="734" y="61"/>
                    </a:lnTo>
                    <a:lnTo>
                      <a:pt x="728" y="58"/>
                    </a:lnTo>
                    <a:lnTo>
                      <a:pt x="724" y="53"/>
                    </a:lnTo>
                    <a:lnTo>
                      <a:pt x="721" y="49"/>
                    </a:lnTo>
                    <a:lnTo>
                      <a:pt x="714" y="39"/>
                    </a:lnTo>
                    <a:lnTo>
                      <a:pt x="706" y="27"/>
                    </a:lnTo>
                    <a:lnTo>
                      <a:pt x="701" y="14"/>
                    </a:lnTo>
                    <a:lnTo>
                      <a:pt x="696" y="0"/>
                    </a:lnTo>
                    <a:lnTo>
                      <a:pt x="685" y="3"/>
                    </a:lnTo>
                    <a:lnTo>
                      <a:pt x="676" y="6"/>
                    </a:lnTo>
                    <a:lnTo>
                      <a:pt x="666" y="9"/>
                    </a:lnTo>
                    <a:lnTo>
                      <a:pt x="657" y="14"/>
                    </a:lnTo>
                    <a:lnTo>
                      <a:pt x="639" y="22"/>
                    </a:lnTo>
                    <a:lnTo>
                      <a:pt x="621" y="31"/>
                    </a:lnTo>
                    <a:lnTo>
                      <a:pt x="603" y="41"/>
                    </a:lnTo>
                    <a:lnTo>
                      <a:pt x="584" y="50"/>
                    </a:lnTo>
                    <a:lnTo>
                      <a:pt x="573" y="53"/>
                    </a:lnTo>
                    <a:lnTo>
                      <a:pt x="563" y="58"/>
                    </a:lnTo>
                    <a:lnTo>
                      <a:pt x="550" y="61"/>
                    </a:lnTo>
                    <a:lnTo>
                      <a:pt x="537" y="63"/>
                    </a:lnTo>
                    <a:lnTo>
                      <a:pt x="536" y="71"/>
                    </a:lnTo>
                    <a:lnTo>
                      <a:pt x="534" y="80"/>
                    </a:lnTo>
                    <a:lnTo>
                      <a:pt x="530" y="87"/>
                    </a:lnTo>
                    <a:lnTo>
                      <a:pt x="526" y="94"/>
                    </a:lnTo>
                    <a:lnTo>
                      <a:pt x="520" y="102"/>
                    </a:lnTo>
                    <a:lnTo>
                      <a:pt x="512" y="109"/>
                    </a:lnTo>
                    <a:lnTo>
                      <a:pt x="504" y="115"/>
                    </a:lnTo>
                    <a:lnTo>
                      <a:pt x="495" y="121"/>
                    </a:lnTo>
                    <a:lnTo>
                      <a:pt x="487" y="127"/>
                    </a:lnTo>
                    <a:lnTo>
                      <a:pt x="478" y="131"/>
                    </a:lnTo>
                    <a:lnTo>
                      <a:pt x="469" y="135"/>
                    </a:lnTo>
                    <a:lnTo>
                      <a:pt x="461" y="138"/>
                    </a:lnTo>
                    <a:lnTo>
                      <a:pt x="451" y="142"/>
                    </a:lnTo>
                    <a:lnTo>
                      <a:pt x="444" y="144"/>
                    </a:lnTo>
                    <a:lnTo>
                      <a:pt x="437" y="145"/>
                    </a:lnTo>
                    <a:lnTo>
                      <a:pt x="430" y="146"/>
                    </a:lnTo>
                    <a:lnTo>
                      <a:pt x="407" y="145"/>
                    </a:lnTo>
                    <a:lnTo>
                      <a:pt x="384" y="143"/>
                    </a:lnTo>
                    <a:lnTo>
                      <a:pt x="363" y="139"/>
                    </a:lnTo>
                    <a:lnTo>
                      <a:pt x="341" y="138"/>
                    </a:lnTo>
                    <a:lnTo>
                      <a:pt x="331" y="138"/>
                    </a:lnTo>
                    <a:lnTo>
                      <a:pt x="320" y="139"/>
                    </a:lnTo>
                    <a:lnTo>
                      <a:pt x="310" y="140"/>
                    </a:lnTo>
                    <a:lnTo>
                      <a:pt x="298" y="143"/>
                    </a:lnTo>
                    <a:lnTo>
                      <a:pt x="288" y="147"/>
                    </a:lnTo>
                    <a:lnTo>
                      <a:pt x="276" y="151"/>
                    </a:lnTo>
                    <a:lnTo>
                      <a:pt x="265" y="157"/>
                    </a:lnTo>
                    <a:lnTo>
                      <a:pt x="253" y="165"/>
                    </a:lnTo>
                    <a:lnTo>
                      <a:pt x="246" y="170"/>
                    </a:lnTo>
                    <a:lnTo>
                      <a:pt x="238" y="176"/>
                    </a:lnTo>
                    <a:lnTo>
                      <a:pt x="231" y="183"/>
                    </a:lnTo>
                    <a:lnTo>
                      <a:pt x="224" y="191"/>
                    </a:lnTo>
                    <a:lnTo>
                      <a:pt x="209" y="208"/>
                    </a:lnTo>
                    <a:lnTo>
                      <a:pt x="192" y="224"/>
                    </a:lnTo>
                    <a:lnTo>
                      <a:pt x="183" y="233"/>
                    </a:lnTo>
                    <a:lnTo>
                      <a:pt x="174" y="240"/>
                    </a:lnTo>
                    <a:lnTo>
                      <a:pt x="164" y="247"/>
                    </a:lnTo>
                    <a:lnTo>
                      <a:pt x="154" y="254"/>
                    </a:lnTo>
                    <a:lnTo>
                      <a:pt x="143" y="259"/>
                    </a:lnTo>
                    <a:lnTo>
                      <a:pt x="132" y="262"/>
                    </a:lnTo>
                    <a:lnTo>
                      <a:pt x="120" y="265"/>
                    </a:lnTo>
                    <a:lnTo>
                      <a:pt x="107" y="265"/>
                    </a:lnTo>
                    <a:lnTo>
                      <a:pt x="95" y="265"/>
                    </a:lnTo>
                    <a:lnTo>
                      <a:pt x="83" y="264"/>
                    </a:lnTo>
                    <a:lnTo>
                      <a:pt x="73" y="263"/>
                    </a:lnTo>
                    <a:lnTo>
                      <a:pt x="64" y="261"/>
                    </a:lnTo>
                    <a:lnTo>
                      <a:pt x="55" y="258"/>
                    </a:lnTo>
                    <a:lnTo>
                      <a:pt x="46" y="255"/>
                    </a:lnTo>
                    <a:lnTo>
                      <a:pt x="36" y="252"/>
                    </a:lnTo>
                    <a:lnTo>
                      <a:pt x="25" y="246"/>
                    </a:lnTo>
                    <a:lnTo>
                      <a:pt x="27" y="270"/>
                    </a:lnTo>
                    <a:lnTo>
                      <a:pt x="29" y="295"/>
                    </a:lnTo>
                    <a:lnTo>
                      <a:pt x="31" y="318"/>
                    </a:lnTo>
                    <a:lnTo>
                      <a:pt x="32" y="340"/>
                    </a:lnTo>
                    <a:lnTo>
                      <a:pt x="31" y="349"/>
                    </a:lnTo>
                    <a:lnTo>
                      <a:pt x="30" y="359"/>
                    </a:lnTo>
                    <a:lnTo>
                      <a:pt x="28" y="368"/>
                    </a:lnTo>
                    <a:lnTo>
                      <a:pt x="25" y="375"/>
                    </a:lnTo>
                    <a:lnTo>
                      <a:pt x="21" y="383"/>
                    </a:lnTo>
                    <a:lnTo>
                      <a:pt x="15" y="389"/>
                    </a:lnTo>
                    <a:lnTo>
                      <a:pt x="9" y="394"/>
                    </a:lnTo>
                    <a:lnTo>
                      <a:pt x="0" y="398"/>
                    </a:lnTo>
                    <a:lnTo>
                      <a:pt x="1" y="406"/>
                    </a:lnTo>
                    <a:lnTo>
                      <a:pt x="3" y="413"/>
                    </a:lnTo>
                    <a:lnTo>
                      <a:pt x="6" y="419"/>
                    </a:lnTo>
                    <a:lnTo>
                      <a:pt x="9" y="427"/>
                    </a:lnTo>
                    <a:lnTo>
                      <a:pt x="13" y="433"/>
                    </a:lnTo>
                    <a:lnTo>
                      <a:pt x="17" y="439"/>
                    </a:lnTo>
                    <a:lnTo>
                      <a:pt x="21" y="446"/>
                    </a:lnTo>
                    <a:lnTo>
                      <a:pt x="25" y="451"/>
                    </a:lnTo>
                    <a:lnTo>
                      <a:pt x="31" y="456"/>
                    </a:lnTo>
                    <a:lnTo>
                      <a:pt x="37" y="460"/>
                    </a:lnTo>
                    <a:lnTo>
                      <a:pt x="42" y="465"/>
                    </a:lnTo>
                    <a:lnTo>
                      <a:pt x="49" y="468"/>
                    </a:lnTo>
                    <a:lnTo>
                      <a:pt x="55" y="471"/>
                    </a:lnTo>
                    <a:lnTo>
                      <a:pt x="62" y="473"/>
                    </a:lnTo>
                    <a:lnTo>
                      <a:pt x="68" y="474"/>
                    </a:lnTo>
                    <a:lnTo>
                      <a:pt x="76" y="475"/>
                    </a:lnTo>
                    <a:lnTo>
                      <a:pt x="75" y="495"/>
                    </a:lnTo>
                    <a:lnTo>
                      <a:pt x="74" y="513"/>
                    </a:lnTo>
                    <a:lnTo>
                      <a:pt x="73" y="528"/>
                    </a:lnTo>
                    <a:lnTo>
                      <a:pt x="71" y="542"/>
                    </a:lnTo>
                    <a:lnTo>
                      <a:pt x="71" y="554"/>
                    </a:lnTo>
                    <a:lnTo>
                      <a:pt x="71" y="563"/>
                    </a:lnTo>
                    <a:lnTo>
                      <a:pt x="71" y="566"/>
                    </a:lnTo>
                    <a:lnTo>
                      <a:pt x="72" y="570"/>
                    </a:lnTo>
                    <a:lnTo>
                      <a:pt x="74" y="574"/>
                    </a:lnTo>
                    <a:lnTo>
                      <a:pt x="76" y="576"/>
                    </a:lnTo>
                    <a:lnTo>
                      <a:pt x="88" y="590"/>
                    </a:lnTo>
                    <a:lnTo>
                      <a:pt x="101" y="604"/>
                    </a:lnTo>
                    <a:lnTo>
                      <a:pt x="115" y="617"/>
                    </a:lnTo>
                    <a:lnTo>
                      <a:pt x="128" y="628"/>
                    </a:lnTo>
                    <a:lnTo>
                      <a:pt x="156" y="650"/>
                    </a:lnTo>
                    <a:lnTo>
                      <a:pt x="182" y="671"/>
                    </a:lnTo>
                    <a:lnTo>
                      <a:pt x="193" y="683"/>
                    </a:lnTo>
                    <a:lnTo>
                      <a:pt x="205" y="694"/>
                    </a:lnTo>
                    <a:lnTo>
                      <a:pt x="215" y="707"/>
                    </a:lnTo>
                    <a:lnTo>
                      <a:pt x="224" y="720"/>
                    </a:lnTo>
                    <a:lnTo>
                      <a:pt x="227" y="728"/>
                    </a:lnTo>
                    <a:lnTo>
                      <a:pt x="230" y="736"/>
                    </a:lnTo>
                    <a:lnTo>
                      <a:pt x="233" y="743"/>
                    </a:lnTo>
                    <a:lnTo>
                      <a:pt x="235" y="752"/>
                    </a:lnTo>
                    <a:lnTo>
                      <a:pt x="237" y="761"/>
                    </a:lnTo>
                    <a:lnTo>
                      <a:pt x="239" y="771"/>
                    </a:lnTo>
                    <a:lnTo>
                      <a:pt x="239" y="780"/>
                    </a:lnTo>
                    <a:lnTo>
                      <a:pt x="241" y="791"/>
                    </a:lnTo>
                    <a:lnTo>
                      <a:pt x="239" y="800"/>
                    </a:lnTo>
                    <a:lnTo>
                      <a:pt x="239" y="807"/>
                    </a:lnTo>
                    <a:lnTo>
                      <a:pt x="237" y="815"/>
                    </a:lnTo>
                    <a:lnTo>
                      <a:pt x="235" y="821"/>
                    </a:lnTo>
                    <a:lnTo>
                      <a:pt x="233" y="826"/>
                    </a:lnTo>
                    <a:lnTo>
                      <a:pt x="230" y="832"/>
                    </a:lnTo>
                    <a:lnTo>
                      <a:pt x="226" y="837"/>
                    </a:lnTo>
                    <a:lnTo>
                      <a:pt x="222" y="841"/>
                    </a:lnTo>
                    <a:lnTo>
                      <a:pt x="243" y="835"/>
                    </a:lnTo>
                    <a:lnTo>
                      <a:pt x="267" y="825"/>
                    </a:lnTo>
                    <a:lnTo>
                      <a:pt x="295" y="814"/>
                    </a:lnTo>
                    <a:lnTo>
                      <a:pt x="324" y="804"/>
                    </a:lnTo>
                    <a:lnTo>
                      <a:pt x="341" y="800"/>
                    </a:lnTo>
                    <a:lnTo>
                      <a:pt x="357" y="797"/>
                    </a:lnTo>
                    <a:lnTo>
                      <a:pt x="374" y="795"/>
                    </a:lnTo>
                    <a:lnTo>
                      <a:pt x="392" y="794"/>
                    </a:lnTo>
                    <a:lnTo>
                      <a:pt x="408" y="795"/>
                    </a:lnTo>
                    <a:lnTo>
                      <a:pt x="426" y="798"/>
                    </a:lnTo>
                    <a:lnTo>
                      <a:pt x="435" y="800"/>
                    </a:lnTo>
                    <a:lnTo>
                      <a:pt x="444" y="803"/>
                    </a:lnTo>
                    <a:lnTo>
                      <a:pt x="452" y="806"/>
                    </a:lnTo>
                    <a:lnTo>
                      <a:pt x="462" y="810"/>
                    </a:lnTo>
                    <a:lnTo>
                      <a:pt x="470" y="813"/>
                    </a:lnTo>
                    <a:lnTo>
                      <a:pt x="478" y="814"/>
                    </a:lnTo>
                    <a:lnTo>
                      <a:pt x="486" y="814"/>
                    </a:lnTo>
                    <a:lnTo>
                      <a:pt x="493" y="812"/>
                    </a:lnTo>
                    <a:lnTo>
                      <a:pt x="501" y="809"/>
                    </a:lnTo>
                    <a:lnTo>
                      <a:pt x="507" y="805"/>
                    </a:lnTo>
                    <a:lnTo>
                      <a:pt x="514" y="800"/>
                    </a:lnTo>
                    <a:lnTo>
                      <a:pt x="521" y="795"/>
                    </a:lnTo>
                    <a:lnTo>
                      <a:pt x="534" y="782"/>
                    </a:lnTo>
                    <a:lnTo>
                      <a:pt x="548" y="770"/>
                    </a:lnTo>
                    <a:lnTo>
                      <a:pt x="562" y="757"/>
                    </a:lnTo>
                    <a:lnTo>
                      <a:pt x="576" y="747"/>
                    </a:lnTo>
                    <a:lnTo>
                      <a:pt x="578" y="749"/>
                    </a:lnTo>
                    <a:lnTo>
                      <a:pt x="582" y="752"/>
                    </a:lnTo>
                    <a:lnTo>
                      <a:pt x="587" y="755"/>
                    </a:lnTo>
                    <a:lnTo>
                      <a:pt x="592" y="758"/>
                    </a:lnTo>
                    <a:lnTo>
                      <a:pt x="596" y="761"/>
                    </a:lnTo>
                    <a:lnTo>
                      <a:pt x="600" y="763"/>
                    </a:lnTo>
                    <a:lnTo>
                      <a:pt x="605" y="766"/>
                    </a:lnTo>
                    <a:lnTo>
                      <a:pt x="608" y="766"/>
                    </a:lnTo>
                    <a:lnTo>
                      <a:pt x="614" y="764"/>
                    </a:lnTo>
                    <a:lnTo>
                      <a:pt x="620" y="762"/>
                    </a:lnTo>
                    <a:lnTo>
                      <a:pt x="627" y="758"/>
                    </a:lnTo>
                    <a:lnTo>
                      <a:pt x="632" y="754"/>
                    </a:lnTo>
                    <a:lnTo>
                      <a:pt x="643" y="741"/>
                    </a:lnTo>
                    <a:lnTo>
                      <a:pt x="655" y="728"/>
                    </a:lnTo>
                    <a:lnTo>
                      <a:pt x="661" y="720"/>
                    </a:lnTo>
                    <a:lnTo>
                      <a:pt x="667" y="714"/>
                    </a:lnTo>
                    <a:lnTo>
                      <a:pt x="675" y="707"/>
                    </a:lnTo>
                    <a:lnTo>
                      <a:pt x="682" y="702"/>
                    </a:lnTo>
                    <a:lnTo>
                      <a:pt x="691" y="696"/>
                    </a:lnTo>
                    <a:lnTo>
                      <a:pt x="700" y="693"/>
                    </a:lnTo>
                    <a:lnTo>
                      <a:pt x="710" y="690"/>
                    </a:lnTo>
                    <a:lnTo>
                      <a:pt x="721" y="690"/>
                    </a:lnTo>
                    <a:lnTo>
                      <a:pt x="740" y="691"/>
                    </a:lnTo>
                    <a:lnTo>
                      <a:pt x="757" y="693"/>
                    </a:lnTo>
                    <a:lnTo>
                      <a:pt x="771" y="697"/>
                    </a:lnTo>
                    <a:lnTo>
                      <a:pt x="786" y="704"/>
                    </a:lnTo>
                    <a:lnTo>
                      <a:pt x="800" y="710"/>
                    </a:lnTo>
                    <a:lnTo>
                      <a:pt x="813" y="717"/>
                    </a:lnTo>
                    <a:lnTo>
                      <a:pt x="825" y="726"/>
                    </a:lnTo>
                    <a:lnTo>
                      <a:pt x="837" y="734"/>
                    </a:lnTo>
                    <a:lnTo>
                      <a:pt x="850" y="742"/>
                    </a:lnTo>
                    <a:lnTo>
                      <a:pt x="862" y="750"/>
                    </a:lnTo>
                    <a:lnTo>
                      <a:pt x="874" y="758"/>
                    </a:lnTo>
                    <a:lnTo>
                      <a:pt x="888" y="764"/>
                    </a:lnTo>
                    <a:lnTo>
                      <a:pt x="901" y="770"/>
                    </a:lnTo>
                    <a:lnTo>
                      <a:pt x="916" y="774"/>
                    </a:lnTo>
                    <a:lnTo>
                      <a:pt x="932" y="777"/>
                    </a:lnTo>
                    <a:lnTo>
                      <a:pt x="949" y="778"/>
                    </a:lnTo>
                    <a:lnTo>
                      <a:pt x="954" y="776"/>
                    </a:lnTo>
                    <a:lnTo>
                      <a:pt x="964" y="769"/>
                    </a:lnTo>
                    <a:lnTo>
                      <a:pt x="970" y="763"/>
                    </a:lnTo>
                    <a:lnTo>
                      <a:pt x="976" y="757"/>
                    </a:lnTo>
                    <a:lnTo>
                      <a:pt x="981" y="751"/>
                    </a:lnTo>
                    <a:lnTo>
                      <a:pt x="987" y="743"/>
                    </a:lnTo>
                    <a:lnTo>
                      <a:pt x="992" y="735"/>
                    </a:lnTo>
                    <a:lnTo>
                      <a:pt x="996" y="727"/>
                    </a:lnTo>
                    <a:lnTo>
                      <a:pt x="999" y="718"/>
                    </a:lnTo>
                    <a:lnTo>
                      <a:pt x="1001" y="709"/>
                    </a:lnTo>
                    <a:lnTo>
                      <a:pt x="1001" y="699"/>
                    </a:lnTo>
                    <a:lnTo>
                      <a:pt x="998" y="690"/>
                    </a:lnTo>
                    <a:lnTo>
                      <a:pt x="997" y="685"/>
                    </a:lnTo>
                    <a:lnTo>
                      <a:pt x="994" y="681"/>
                    </a:lnTo>
                    <a:lnTo>
                      <a:pt x="991" y="675"/>
                    </a:lnTo>
                    <a:lnTo>
                      <a:pt x="987" y="671"/>
                    </a:lnTo>
                    <a:lnTo>
                      <a:pt x="983" y="665"/>
                    </a:lnTo>
                    <a:lnTo>
                      <a:pt x="981" y="659"/>
                    </a:lnTo>
                    <a:lnTo>
                      <a:pt x="980" y="650"/>
                    </a:lnTo>
                    <a:lnTo>
                      <a:pt x="980" y="641"/>
                    </a:lnTo>
                    <a:lnTo>
                      <a:pt x="982" y="631"/>
                    </a:lnTo>
                    <a:lnTo>
                      <a:pt x="984" y="621"/>
                    </a:lnTo>
                    <a:lnTo>
                      <a:pt x="986" y="610"/>
                    </a:lnTo>
                    <a:lnTo>
                      <a:pt x="991" y="600"/>
                    </a:lnTo>
                    <a:lnTo>
                      <a:pt x="998" y="579"/>
                    </a:lnTo>
                    <a:lnTo>
                      <a:pt x="1005" y="560"/>
                    </a:lnTo>
                    <a:lnTo>
                      <a:pt x="1010" y="546"/>
                    </a:lnTo>
                    <a:lnTo>
                      <a:pt x="1013" y="538"/>
                    </a:lnTo>
                    <a:lnTo>
                      <a:pt x="1014" y="523"/>
                    </a:lnTo>
                    <a:lnTo>
                      <a:pt x="1016" y="510"/>
                    </a:lnTo>
                    <a:lnTo>
                      <a:pt x="1020" y="496"/>
                    </a:lnTo>
                    <a:lnTo>
                      <a:pt x="1026" y="484"/>
                    </a:lnTo>
                    <a:lnTo>
                      <a:pt x="1033" y="473"/>
                    </a:lnTo>
                    <a:lnTo>
                      <a:pt x="1040" y="462"/>
                    </a:lnTo>
                    <a:lnTo>
                      <a:pt x="1049" y="452"/>
                    </a:lnTo>
                    <a:lnTo>
                      <a:pt x="1059" y="441"/>
                    </a:lnTo>
                    <a:lnTo>
                      <a:pt x="1078" y="422"/>
                    </a:lnTo>
                    <a:lnTo>
                      <a:pt x="1098" y="401"/>
                    </a:lnTo>
                    <a:lnTo>
                      <a:pt x="1107" y="390"/>
                    </a:lnTo>
                    <a:lnTo>
                      <a:pt x="1116" y="379"/>
                    </a:lnTo>
                    <a:lnTo>
                      <a:pt x="1125" y="367"/>
                    </a:lnTo>
                    <a:lnTo>
                      <a:pt x="1132" y="354"/>
                    </a:lnTo>
                    <a:lnTo>
                      <a:pt x="1127" y="342"/>
                    </a:lnTo>
                    <a:lnTo>
                      <a:pt x="1122" y="328"/>
                    </a:lnTo>
                    <a:lnTo>
                      <a:pt x="1116" y="312"/>
                    </a:lnTo>
                    <a:lnTo>
                      <a:pt x="1112" y="297"/>
                    </a:lnTo>
                    <a:lnTo>
                      <a:pt x="1104" y="264"/>
                    </a:lnTo>
                    <a:lnTo>
                      <a:pt x="1097" y="230"/>
                    </a:lnTo>
                    <a:lnTo>
                      <a:pt x="1089" y="195"/>
                    </a:lnTo>
                    <a:lnTo>
                      <a:pt x="1083" y="164"/>
                    </a:lnTo>
                    <a:lnTo>
                      <a:pt x="1077" y="136"/>
                    </a:lnTo>
                    <a:lnTo>
                      <a:pt x="1069" y="114"/>
                    </a:lnTo>
                    <a:lnTo>
                      <a:pt x="1063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4990" y="2412"/>
                <a:ext cx="244" cy="185"/>
              </a:xfrm>
              <a:custGeom>
                <a:avLst/>
                <a:gdLst>
                  <a:gd name="T0" fmla="*/ 216 w 1132"/>
                  <a:gd name="T1" fmla="*/ 35 h 841"/>
                  <a:gd name="T2" fmla="*/ 201 w 1132"/>
                  <a:gd name="T3" fmla="*/ 45 h 841"/>
                  <a:gd name="T4" fmla="*/ 190 w 1132"/>
                  <a:gd name="T5" fmla="*/ 29 h 841"/>
                  <a:gd name="T6" fmla="*/ 179 w 1132"/>
                  <a:gd name="T7" fmla="*/ 11 h 841"/>
                  <a:gd name="T8" fmla="*/ 168 w 1132"/>
                  <a:gd name="T9" fmla="*/ 15 h 841"/>
                  <a:gd name="T10" fmla="*/ 160 w 1132"/>
                  <a:gd name="T11" fmla="*/ 15 h 841"/>
                  <a:gd name="T12" fmla="*/ 155 w 1132"/>
                  <a:gd name="T13" fmla="*/ 11 h 841"/>
                  <a:gd name="T14" fmla="*/ 148 w 1132"/>
                  <a:gd name="T15" fmla="*/ 1 h 841"/>
                  <a:gd name="T16" fmla="*/ 134 w 1132"/>
                  <a:gd name="T17" fmla="*/ 7 h 841"/>
                  <a:gd name="T18" fmla="*/ 119 w 1132"/>
                  <a:gd name="T19" fmla="*/ 13 h 841"/>
                  <a:gd name="T20" fmla="*/ 113 w 1132"/>
                  <a:gd name="T21" fmla="*/ 21 h 841"/>
                  <a:gd name="T22" fmla="*/ 105 w 1132"/>
                  <a:gd name="T23" fmla="*/ 28 h 841"/>
                  <a:gd name="T24" fmla="*/ 96 w 1132"/>
                  <a:gd name="T25" fmla="*/ 32 h 841"/>
                  <a:gd name="T26" fmla="*/ 78 w 1132"/>
                  <a:gd name="T27" fmla="*/ 31 h 841"/>
                  <a:gd name="T28" fmla="*/ 64 w 1132"/>
                  <a:gd name="T29" fmla="*/ 31 h 841"/>
                  <a:gd name="T30" fmla="*/ 53 w 1132"/>
                  <a:gd name="T31" fmla="*/ 37 h 841"/>
                  <a:gd name="T32" fmla="*/ 41 w 1132"/>
                  <a:gd name="T33" fmla="*/ 49 h 841"/>
                  <a:gd name="T34" fmla="*/ 31 w 1132"/>
                  <a:gd name="T35" fmla="*/ 57 h 841"/>
                  <a:gd name="T36" fmla="*/ 18 w 1132"/>
                  <a:gd name="T37" fmla="*/ 58 h 841"/>
                  <a:gd name="T38" fmla="*/ 8 w 1132"/>
                  <a:gd name="T39" fmla="*/ 55 h 841"/>
                  <a:gd name="T40" fmla="*/ 7 w 1132"/>
                  <a:gd name="T41" fmla="*/ 75 h 841"/>
                  <a:gd name="T42" fmla="*/ 5 w 1132"/>
                  <a:gd name="T43" fmla="*/ 84 h 841"/>
                  <a:gd name="T44" fmla="*/ 1 w 1132"/>
                  <a:gd name="T45" fmla="*/ 91 h 841"/>
                  <a:gd name="T46" fmla="*/ 5 w 1132"/>
                  <a:gd name="T47" fmla="*/ 98 h 841"/>
                  <a:gd name="T48" fmla="*/ 11 w 1132"/>
                  <a:gd name="T49" fmla="*/ 103 h 841"/>
                  <a:gd name="T50" fmla="*/ 16 w 1132"/>
                  <a:gd name="T51" fmla="*/ 109 h 841"/>
                  <a:gd name="T52" fmla="*/ 15 w 1132"/>
                  <a:gd name="T53" fmla="*/ 124 h 841"/>
                  <a:gd name="T54" fmla="*/ 19 w 1132"/>
                  <a:gd name="T55" fmla="*/ 130 h 841"/>
                  <a:gd name="T56" fmla="*/ 39 w 1132"/>
                  <a:gd name="T57" fmla="*/ 148 h 841"/>
                  <a:gd name="T58" fmla="*/ 49 w 1132"/>
                  <a:gd name="T59" fmla="*/ 160 h 841"/>
                  <a:gd name="T60" fmla="*/ 52 w 1132"/>
                  <a:gd name="T61" fmla="*/ 170 h 841"/>
                  <a:gd name="T62" fmla="*/ 51 w 1132"/>
                  <a:gd name="T63" fmla="*/ 179 h 841"/>
                  <a:gd name="T64" fmla="*/ 48 w 1132"/>
                  <a:gd name="T65" fmla="*/ 185 h 841"/>
                  <a:gd name="T66" fmla="*/ 74 w 1132"/>
                  <a:gd name="T67" fmla="*/ 176 h 841"/>
                  <a:gd name="T68" fmla="*/ 92 w 1132"/>
                  <a:gd name="T69" fmla="*/ 176 h 841"/>
                  <a:gd name="T70" fmla="*/ 101 w 1132"/>
                  <a:gd name="T71" fmla="*/ 179 h 841"/>
                  <a:gd name="T72" fmla="*/ 109 w 1132"/>
                  <a:gd name="T73" fmla="*/ 177 h 841"/>
                  <a:gd name="T74" fmla="*/ 121 w 1132"/>
                  <a:gd name="T75" fmla="*/ 167 h 841"/>
                  <a:gd name="T76" fmla="*/ 128 w 1132"/>
                  <a:gd name="T77" fmla="*/ 167 h 841"/>
                  <a:gd name="T78" fmla="*/ 132 w 1132"/>
                  <a:gd name="T79" fmla="*/ 168 h 841"/>
                  <a:gd name="T80" fmla="*/ 141 w 1132"/>
                  <a:gd name="T81" fmla="*/ 160 h 841"/>
                  <a:gd name="T82" fmla="*/ 149 w 1132"/>
                  <a:gd name="T83" fmla="*/ 153 h 841"/>
                  <a:gd name="T84" fmla="*/ 163 w 1132"/>
                  <a:gd name="T85" fmla="*/ 152 h 841"/>
                  <a:gd name="T86" fmla="*/ 178 w 1132"/>
                  <a:gd name="T87" fmla="*/ 160 h 841"/>
                  <a:gd name="T88" fmla="*/ 191 w 1132"/>
                  <a:gd name="T89" fmla="*/ 168 h 841"/>
                  <a:gd name="T90" fmla="*/ 206 w 1132"/>
                  <a:gd name="T91" fmla="*/ 171 h 841"/>
                  <a:gd name="T92" fmla="*/ 213 w 1132"/>
                  <a:gd name="T93" fmla="*/ 163 h 841"/>
                  <a:gd name="T94" fmla="*/ 216 w 1132"/>
                  <a:gd name="T95" fmla="*/ 154 h 841"/>
                  <a:gd name="T96" fmla="*/ 213 w 1132"/>
                  <a:gd name="T97" fmla="*/ 148 h 841"/>
                  <a:gd name="T98" fmla="*/ 212 w 1132"/>
                  <a:gd name="T99" fmla="*/ 139 h 841"/>
                  <a:gd name="T100" fmla="*/ 217 w 1132"/>
                  <a:gd name="T101" fmla="*/ 123 h 841"/>
                  <a:gd name="T102" fmla="*/ 220 w 1132"/>
                  <a:gd name="T103" fmla="*/ 109 h 841"/>
                  <a:gd name="T104" fmla="*/ 228 w 1132"/>
                  <a:gd name="T105" fmla="*/ 97 h 841"/>
                  <a:gd name="T106" fmla="*/ 242 w 1132"/>
                  <a:gd name="T107" fmla="*/ 81 h 841"/>
                  <a:gd name="T108" fmla="*/ 240 w 1132"/>
                  <a:gd name="T109" fmla="*/ 65 h 841"/>
                  <a:gd name="T110" fmla="*/ 232 w 1132"/>
                  <a:gd name="T111" fmla="*/ 30 h 8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32"/>
                  <a:gd name="T169" fmla="*/ 0 h 841"/>
                  <a:gd name="T170" fmla="*/ 1132 w 1132"/>
                  <a:gd name="T171" fmla="*/ 841 h 8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32" h="841">
                    <a:moveTo>
                      <a:pt x="1063" y="108"/>
                    </a:moveTo>
                    <a:lnTo>
                      <a:pt x="1046" y="122"/>
                    </a:lnTo>
                    <a:lnTo>
                      <a:pt x="1030" y="134"/>
                    </a:lnTo>
                    <a:lnTo>
                      <a:pt x="1015" y="147"/>
                    </a:lnTo>
                    <a:lnTo>
                      <a:pt x="1000" y="158"/>
                    </a:lnTo>
                    <a:lnTo>
                      <a:pt x="984" y="170"/>
                    </a:lnTo>
                    <a:lnTo>
                      <a:pt x="969" y="182"/>
                    </a:lnTo>
                    <a:lnTo>
                      <a:pt x="953" y="195"/>
                    </a:lnTo>
                    <a:lnTo>
                      <a:pt x="936" y="209"/>
                    </a:lnTo>
                    <a:lnTo>
                      <a:pt x="931" y="204"/>
                    </a:lnTo>
                    <a:lnTo>
                      <a:pt x="923" y="198"/>
                    </a:lnTo>
                    <a:lnTo>
                      <a:pt x="917" y="190"/>
                    </a:lnTo>
                    <a:lnTo>
                      <a:pt x="910" y="180"/>
                    </a:lnTo>
                    <a:lnTo>
                      <a:pt x="896" y="158"/>
                    </a:lnTo>
                    <a:lnTo>
                      <a:pt x="881" y="134"/>
                    </a:lnTo>
                    <a:lnTo>
                      <a:pt x="869" y="110"/>
                    </a:lnTo>
                    <a:lnTo>
                      <a:pt x="857" y="86"/>
                    </a:lnTo>
                    <a:lnTo>
                      <a:pt x="848" y="66"/>
                    </a:lnTo>
                    <a:lnTo>
                      <a:pt x="842" y="50"/>
                    </a:lnTo>
                    <a:lnTo>
                      <a:pt x="830" y="51"/>
                    </a:lnTo>
                    <a:lnTo>
                      <a:pt x="820" y="53"/>
                    </a:lnTo>
                    <a:lnTo>
                      <a:pt x="810" y="57"/>
                    </a:lnTo>
                    <a:lnTo>
                      <a:pt x="801" y="60"/>
                    </a:lnTo>
                    <a:lnTo>
                      <a:pt x="791" y="64"/>
                    </a:lnTo>
                    <a:lnTo>
                      <a:pt x="781" y="67"/>
                    </a:lnTo>
                    <a:lnTo>
                      <a:pt x="770" y="69"/>
                    </a:lnTo>
                    <a:lnTo>
                      <a:pt x="759" y="69"/>
                    </a:lnTo>
                    <a:lnTo>
                      <a:pt x="753" y="69"/>
                    </a:lnTo>
                    <a:lnTo>
                      <a:pt x="748" y="68"/>
                    </a:lnTo>
                    <a:lnTo>
                      <a:pt x="743" y="66"/>
                    </a:lnTo>
                    <a:lnTo>
                      <a:pt x="738" y="64"/>
                    </a:lnTo>
                    <a:lnTo>
                      <a:pt x="734" y="61"/>
                    </a:lnTo>
                    <a:lnTo>
                      <a:pt x="728" y="58"/>
                    </a:lnTo>
                    <a:lnTo>
                      <a:pt x="724" y="53"/>
                    </a:lnTo>
                    <a:lnTo>
                      <a:pt x="721" y="49"/>
                    </a:lnTo>
                    <a:lnTo>
                      <a:pt x="714" y="39"/>
                    </a:lnTo>
                    <a:lnTo>
                      <a:pt x="706" y="27"/>
                    </a:lnTo>
                    <a:lnTo>
                      <a:pt x="701" y="14"/>
                    </a:lnTo>
                    <a:lnTo>
                      <a:pt x="696" y="0"/>
                    </a:lnTo>
                    <a:lnTo>
                      <a:pt x="685" y="3"/>
                    </a:lnTo>
                    <a:lnTo>
                      <a:pt x="676" y="6"/>
                    </a:lnTo>
                    <a:lnTo>
                      <a:pt x="666" y="9"/>
                    </a:lnTo>
                    <a:lnTo>
                      <a:pt x="657" y="14"/>
                    </a:lnTo>
                    <a:lnTo>
                      <a:pt x="639" y="22"/>
                    </a:lnTo>
                    <a:lnTo>
                      <a:pt x="621" y="31"/>
                    </a:lnTo>
                    <a:lnTo>
                      <a:pt x="603" y="41"/>
                    </a:lnTo>
                    <a:lnTo>
                      <a:pt x="584" y="50"/>
                    </a:lnTo>
                    <a:lnTo>
                      <a:pt x="573" y="53"/>
                    </a:lnTo>
                    <a:lnTo>
                      <a:pt x="563" y="58"/>
                    </a:lnTo>
                    <a:lnTo>
                      <a:pt x="550" y="61"/>
                    </a:lnTo>
                    <a:lnTo>
                      <a:pt x="537" y="63"/>
                    </a:lnTo>
                    <a:lnTo>
                      <a:pt x="536" y="71"/>
                    </a:lnTo>
                    <a:lnTo>
                      <a:pt x="534" y="80"/>
                    </a:lnTo>
                    <a:lnTo>
                      <a:pt x="530" y="87"/>
                    </a:lnTo>
                    <a:lnTo>
                      <a:pt x="526" y="94"/>
                    </a:lnTo>
                    <a:lnTo>
                      <a:pt x="520" y="102"/>
                    </a:lnTo>
                    <a:lnTo>
                      <a:pt x="512" y="109"/>
                    </a:lnTo>
                    <a:lnTo>
                      <a:pt x="504" y="115"/>
                    </a:lnTo>
                    <a:lnTo>
                      <a:pt x="495" y="121"/>
                    </a:lnTo>
                    <a:lnTo>
                      <a:pt x="487" y="127"/>
                    </a:lnTo>
                    <a:lnTo>
                      <a:pt x="478" y="131"/>
                    </a:lnTo>
                    <a:lnTo>
                      <a:pt x="469" y="135"/>
                    </a:lnTo>
                    <a:lnTo>
                      <a:pt x="461" y="138"/>
                    </a:lnTo>
                    <a:lnTo>
                      <a:pt x="451" y="142"/>
                    </a:lnTo>
                    <a:lnTo>
                      <a:pt x="444" y="144"/>
                    </a:lnTo>
                    <a:lnTo>
                      <a:pt x="437" y="145"/>
                    </a:lnTo>
                    <a:lnTo>
                      <a:pt x="430" y="146"/>
                    </a:lnTo>
                    <a:lnTo>
                      <a:pt x="407" y="145"/>
                    </a:lnTo>
                    <a:lnTo>
                      <a:pt x="384" y="143"/>
                    </a:lnTo>
                    <a:lnTo>
                      <a:pt x="363" y="139"/>
                    </a:lnTo>
                    <a:lnTo>
                      <a:pt x="341" y="138"/>
                    </a:lnTo>
                    <a:lnTo>
                      <a:pt x="331" y="138"/>
                    </a:lnTo>
                    <a:lnTo>
                      <a:pt x="320" y="139"/>
                    </a:lnTo>
                    <a:lnTo>
                      <a:pt x="310" y="140"/>
                    </a:lnTo>
                    <a:lnTo>
                      <a:pt x="298" y="143"/>
                    </a:lnTo>
                    <a:lnTo>
                      <a:pt x="288" y="147"/>
                    </a:lnTo>
                    <a:lnTo>
                      <a:pt x="276" y="151"/>
                    </a:lnTo>
                    <a:lnTo>
                      <a:pt x="265" y="157"/>
                    </a:lnTo>
                    <a:lnTo>
                      <a:pt x="253" y="165"/>
                    </a:lnTo>
                    <a:lnTo>
                      <a:pt x="246" y="170"/>
                    </a:lnTo>
                    <a:lnTo>
                      <a:pt x="238" y="176"/>
                    </a:lnTo>
                    <a:lnTo>
                      <a:pt x="231" y="183"/>
                    </a:lnTo>
                    <a:lnTo>
                      <a:pt x="224" y="191"/>
                    </a:lnTo>
                    <a:lnTo>
                      <a:pt x="209" y="208"/>
                    </a:lnTo>
                    <a:lnTo>
                      <a:pt x="192" y="224"/>
                    </a:lnTo>
                    <a:lnTo>
                      <a:pt x="183" y="233"/>
                    </a:lnTo>
                    <a:lnTo>
                      <a:pt x="174" y="240"/>
                    </a:lnTo>
                    <a:lnTo>
                      <a:pt x="164" y="247"/>
                    </a:lnTo>
                    <a:lnTo>
                      <a:pt x="154" y="254"/>
                    </a:lnTo>
                    <a:lnTo>
                      <a:pt x="143" y="259"/>
                    </a:lnTo>
                    <a:lnTo>
                      <a:pt x="132" y="262"/>
                    </a:lnTo>
                    <a:lnTo>
                      <a:pt x="120" y="265"/>
                    </a:lnTo>
                    <a:lnTo>
                      <a:pt x="107" y="265"/>
                    </a:lnTo>
                    <a:lnTo>
                      <a:pt x="95" y="265"/>
                    </a:lnTo>
                    <a:lnTo>
                      <a:pt x="83" y="264"/>
                    </a:lnTo>
                    <a:lnTo>
                      <a:pt x="73" y="263"/>
                    </a:lnTo>
                    <a:lnTo>
                      <a:pt x="64" y="261"/>
                    </a:lnTo>
                    <a:lnTo>
                      <a:pt x="55" y="258"/>
                    </a:lnTo>
                    <a:lnTo>
                      <a:pt x="46" y="255"/>
                    </a:lnTo>
                    <a:lnTo>
                      <a:pt x="36" y="252"/>
                    </a:lnTo>
                    <a:lnTo>
                      <a:pt x="25" y="246"/>
                    </a:lnTo>
                    <a:lnTo>
                      <a:pt x="27" y="270"/>
                    </a:lnTo>
                    <a:lnTo>
                      <a:pt x="29" y="295"/>
                    </a:lnTo>
                    <a:lnTo>
                      <a:pt x="31" y="318"/>
                    </a:lnTo>
                    <a:lnTo>
                      <a:pt x="32" y="340"/>
                    </a:lnTo>
                    <a:lnTo>
                      <a:pt x="31" y="349"/>
                    </a:lnTo>
                    <a:lnTo>
                      <a:pt x="30" y="359"/>
                    </a:lnTo>
                    <a:lnTo>
                      <a:pt x="28" y="368"/>
                    </a:lnTo>
                    <a:lnTo>
                      <a:pt x="25" y="375"/>
                    </a:lnTo>
                    <a:lnTo>
                      <a:pt x="21" y="383"/>
                    </a:lnTo>
                    <a:lnTo>
                      <a:pt x="15" y="389"/>
                    </a:lnTo>
                    <a:lnTo>
                      <a:pt x="9" y="394"/>
                    </a:lnTo>
                    <a:lnTo>
                      <a:pt x="0" y="398"/>
                    </a:lnTo>
                    <a:lnTo>
                      <a:pt x="1" y="406"/>
                    </a:lnTo>
                    <a:lnTo>
                      <a:pt x="3" y="413"/>
                    </a:lnTo>
                    <a:lnTo>
                      <a:pt x="6" y="419"/>
                    </a:lnTo>
                    <a:lnTo>
                      <a:pt x="9" y="427"/>
                    </a:lnTo>
                    <a:lnTo>
                      <a:pt x="13" y="433"/>
                    </a:lnTo>
                    <a:lnTo>
                      <a:pt x="17" y="439"/>
                    </a:lnTo>
                    <a:lnTo>
                      <a:pt x="21" y="446"/>
                    </a:lnTo>
                    <a:lnTo>
                      <a:pt x="25" y="451"/>
                    </a:lnTo>
                    <a:lnTo>
                      <a:pt x="31" y="456"/>
                    </a:lnTo>
                    <a:lnTo>
                      <a:pt x="37" y="460"/>
                    </a:lnTo>
                    <a:lnTo>
                      <a:pt x="42" y="465"/>
                    </a:lnTo>
                    <a:lnTo>
                      <a:pt x="49" y="468"/>
                    </a:lnTo>
                    <a:lnTo>
                      <a:pt x="55" y="471"/>
                    </a:lnTo>
                    <a:lnTo>
                      <a:pt x="62" y="473"/>
                    </a:lnTo>
                    <a:lnTo>
                      <a:pt x="68" y="474"/>
                    </a:lnTo>
                    <a:lnTo>
                      <a:pt x="76" y="475"/>
                    </a:lnTo>
                    <a:lnTo>
                      <a:pt x="75" y="495"/>
                    </a:lnTo>
                    <a:lnTo>
                      <a:pt x="74" y="513"/>
                    </a:lnTo>
                    <a:lnTo>
                      <a:pt x="73" y="528"/>
                    </a:lnTo>
                    <a:lnTo>
                      <a:pt x="71" y="542"/>
                    </a:lnTo>
                    <a:lnTo>
                      <a:pt x="71" y="554"/>
                    </a:lnTo>
                    <a:lnTo>
                      <a:pt x="71" y="563"/>
                    </a:lnTo>
                    <a:lnTo>
                      <a:pt x="71" y="566"/>
                    </a:lnTo>
                    <a:lnTo>
                      <a:pt x="72" y="570"/>
                    </a:lnTo>
                    <a:lnTo>
                      <a:pt x="74" y="574"/>
                    </a:lnTo>
                    <a:lnTo>
                      <a:pt x="76" y="576"/>
                    </a:lnTo>
                    <a:lnTo>
                      <a:pt x="88" y="590"/>
                    </a:lnTo>
                    <a:lnTo>
                      <a:pt x="101" y="604"/>
                    </a:lnTo>
                    <a:lnTo>
                      <a:pt x="115" y="617"/>
                    </a:lnTo>
                    <a:lnTo>
                      <a:pt x="128" y="628"/>
                    </a:lnTo>
                    <a:lnTo>
                      <a:pt x="156" y="650"/>
                    </a:lnTo>
                    <a:lnTo>
                      <a:pt x="182" y="671"/>
                    </a:lnTo>
                    <a:lnTo>
                      <a:pt x="193" y="683"/>
                    </a:lnTo>
                    <a:lnTo>
                      <a:pt x="205" y="694"/>
                    </a:lnTo>
                    <a:lnTo>
                      <a:pt x="215" y="707"/>
                    </a:lnTo>
                    <a:lnTo>
                      <a:pt x="224" y="720"/>
                    </a:lnTo>
                    <a:lnTo>
                      <a:pt x="227" y="728"/>
                    </a:lnTo>
                    <a:lnTo>
                      <a:pt x="230" y="736"/>
                    </a:lnTo>
                    <a:lnTo>
                      <a:pt x="233" y="743"/>
                    </a:lnTo>
                    <a:lnTo>
                      <a:pt x="235" y="752"/>
                    </a:lnTo>
                    <a:lnTo>
                      <a:pt x="237" y="761"/>
                    </a:lnTo>
                    <a:lnTo>
                      <a:pt x="239" y="771"/>
                    </a:lnTo>
                    <a:lnTo>
                      <a:pt x="239" y="780"/>
                    </a:lnTo>
                    <a:lnTo>
                      <a:pt x="241" y="791"/>
                    </a:lnTo>
                    <a:lnTo>
                      <a:pt x="239" y="800"/>
                    </a:lnTo>
                    <a:lnTo>
                      <a:pt x="239" y="807"/>
                    </a:lnTo>
                    <a:lnTo>
                      <a:pt x="237" y="815"/>
                    </a:lnTo>
                    <a:lnTo>
                      <a:pt x="235" y="821"/>
                    </a:lnTo>
                    <a:lnTo>
                      <a:pt x="233" y="826"/>
                    </a:lnTo>
                    <a:lnTo>
                      <a:pt x="230" y="832"/>
                    </a:lnTo>
                    <a:lnTo>
                      <a:pt x="226" y="837"/>
                    </a:lnTo>
                    <a:lnTo>
                      <a:pt x="222" y="841"/>
                    </a:lnTo>
                    <a:lnTo>
                      <a:pt x="243" y="835"/>
                    </a:lnTo>
                    <a:lnTo>
                      <a:pt x="267" y="825"/>
                    </a:lnTo>
                    <a:lnTo>
                      <a:pt x="295" y="814"/>
                    </a:lnTo>
                    <a:lnTo>
                      <a:pt x="324" y="804"/>
                    </a:lnTo>
                    <a:lnTo>
                      <a:pt x="341" y="800"/>
                    </a:lnTo>
                    <a:lnTo>
                      <a:pt x="357" y="797"/>
                    </a:lnTo>
                    <a:lnTo>
                      <a:pt x="374" y="795"/>
                    </a:lnTo>
                    <a:lnTo>
                      <a:pt x="392" y="794"/>
                    </a:lnTo>
                    <a:lnTo>
                      <a:pt x="408" y="795"/>
                    </a:lnTo>
                    <a:lnTo>
                      <a:pt x="426" y="798"/>
                    </a:lnTo>
                    <a:lnTo>
                      <a:pt x="435" y="800"/>
                    </a:lnTo>
                    <a:lnTo>
                      <a:pt x="444" y="803"/>
                    </a:lnTo>
                    <a:lnTo>
                      <a:pt x="452" y="806"/>
                    </a:lnTo>
                    <a:lnTo>
                      <a:pt x="462" y="810"/>
                    </a:lnTo>
                    <a:lnTo>
                      <a:pt x="470" y="813"/>
                    </a:lnTo>
                    <a:lnTo>
                      <a:pt x="478" y="814"/>
                    </a:lnTo>
                    <a:lnTo>
                      <a:pt x="486" y="814"/>
                    </a:lnTo>
                    <a:lnTo>
                      <a:pt x="493" y="812"/>
                    </a:lnTo>
                    <a:lnTo>
                      <a:pt x="501" y="809"/>
                    </a:lnTo>
                    <a:lnTo>
                      <a:pt x="507" y="805"/>
                    </a:lnTo>
                    <a:lnTo>
                      <a:pt x="514" y="800"/>
                    </a:lnTo>
                    <a:lnTo>
                      <a:pt x="521" y="795"/>
                    </a:lnTo>
                    <a:lnTo>
                      <a:pt x="534" y="782"/>
                    </a:lnTo>
                    <a:lnTo>
                      <a:pt x="548" y="770"/>
                    </a:lnTo>
                    <a:lnTo>
                      <a:pt x="562" y="757"/>
                    </a:lnTo>
                    <a:lnTo>
                      <a:pt x="576" y="747"/>
                    </a:lnTo>
                    <a:lnTo>
                      <a:pt x="578" y="749"/>
                    </a:lnTo>
                    <a:lnTo>
                      <a:pt x="582" y="752"/>
                    </a:lnTo>
                    <a:lnTo>
                      <a:pt x="587" y="755"/>
                    </a:lnTo>
                    <a:lnTo>
                      <a:pt x="592" y="758"/>
                    </a:lnTo>
                    <a:lnTo>
                      <a:pt x="596" y="761"/>
                    </a:lnTo>
                    <a:lnTo>
                      <a:pt x="600" y="763"/>
                    </a:lnTo>
                    <a:lnTo>
                      <a:pt x="605" y="766"/>
                    </a:lnTo>
                    <a:lnTo>
                      <a:pt x="608" y="766"/>
                    </a:lnTo>
                    <a:lnTo>
                      <a:pt x="614" y="764"/>
                    </a:lnTo>
                    <a:lnTo>
                      <a:pt x="620" y="762"/>
                    </a:lnTo>
                    <a:lnTo>
                      <a:pt x="627" y="758"/>
                    </a:lnTo>
                    <a:lnTo>
                      <a:pt x="632" y="754"/>
                    </a:lnTo>
                    <a:lnTo>
                      <a:pt x="643" y="741"/>
                    </a:lnTo>
                    <a:lnTo>
                      <a:pt x="655" y="728"/>
                    </a:lnTo>
                    <a:lnTo>
                      <a:pt x="661" y="720"/>
                    </a:lnTo>
                    <a:lnTo>
                      <a:pt x="667" y="714"/>
                    </a:lnTo>
                    <a:lnTo>
                      <a:pt x="675" y="707"/>
                    </a:lnTo>
                    <a:lnTo>
                      <a:pt x="682" y="702"/>
                    </a:lnTo>
                    <a:lnTo>
                      <a:pt x="691" y="696"/>
                    </a:lnTo>
                    <a:lnTo>
                      <a:pt x="700" y="693"/>
                    </a:lnTo>
                    <a:lnTo>
                      <a:pt x="710" y="690"/>
                    </a:lnTo>
                    <a:lnTo>
                      <a:pt x="721" y="690"/>
                    </a:lnTo>
                    <a:lnTo>
                      <a:pt x="740" y="691"/>
                    </a:lnTo>
                    <a:lnTo>
                      <a:pt x="757" y="693"/>
                    </a:lnTo>
                    <a:lnTo>
                      <a:pt x="771" y="697"/>
                    </a:lnTo>
                    <a:lnTo>
                      <a:pt x="786" y="704"/>
                    </a:lnTo>
                    <a:lnTo>
                      <a:pt x="800" y="710"/>
                    </a:lnTo>
                    <a:lnTo>
                      <a:pt x="813" y="717"/>
                    </a:lnTo>
                    <a:lnTo>
                      <a:pt x="825" y="726"/>
                    </a:lnTo>
                    <a:lnTo>
                      <a:pt x="837" y="734"/>
                    </a:lnTo>
                    <a:lnTo>
                      <a:pt x="850" y="742"/>
                    </a:lnTo>
                    <a:lnTo>
                      <a:pt x="862" y="750"/>
                    </a:lnTo>
                    <a:lnTo>
                      <a:pt x="874" y="758"/>
                    </a:lnTo>
                    <a:lnTo>
                      <a:pt x="888" y="764"/>
                    </a:lnTo>
                    <a:lnTo>
                      <a:pt x="901" y="770"/>
                    </a:lnTo>
                    <a:lnTo>
                      <a:pt x="916" y="774"/>
                    </a:lnTo>
                    <a:lnTo>
                      <a:pt x="932" y="777"/>
                    </a:lnTo>
                    <a:lnTo>
                      <a:pt x="949" y="778"/>
                    </a:lnTo>
                    <a:lnTo>
                      <a:pt x="954" y="776"/>
                    </a:lnTo>
                    <a:lnTo>
                      <a:pt x="964" y="769"/>
                    </a:lnTo>
                    <a:lnTo>
                      <a:pt x="970" y="763"/>
                    </a:lnTo>
                    <a:lnTo>
                      <a:pt x="976" y="757"/>
                    </a:lnTo>
                    <a:lnTo>
                      <a:pt x="981" y="751"/>
                    </a:lnTo>
                    <a:lnTo>
                      <a:pt x="987" y="743"/>
                    </a:lnTo>
                    <a:lnTo>
                      <a:pt x="992" y="735"/>
                    </a:lnTo>
                    <a:lnTo>
                      <a:pt x="996" y="727"/>
                    </a:lnTo>
                    <a:lnTo>
                      <a:pt x="999" y="718"/>
                    </a:lnTo>
                    <a:lnTo>
                      <a:pt x="1001" y="709"/>
                    </a:lnTo>
                    <a:lnTo>
                      <a:pt x="1001" y="699"/>
                    </a:lnTo>
                    <a:lnTo>
                      <a:pt x="998" y="690"/>
                    </a:lnTo>
                    <a:lnTo>
                      <a:pt x="997" y="685"/>
                    </a:lnTo>
                    <a:lnTo>
                      <a:pt x="994" y="681"/>
                    </a:lnTo>
                    <a:lnTo>
                      <a:pt x="991" y="675"/>
                    </a:lnTo>
                    <a:lnTo>
                      <a:pt x="987" y="671"/>
                    </a:lnTo>
                    <a:lnTo>
                      <a:pt x="983" y="665"/>
                    </a:lnTo>
                    <a:lnTo>
                      <a:pt x="981" y="659"/>
                    </a:lnTo>
                    <a:lnTo>
                      <a:pt x="980" y="650"/>
                    </a:lnTo>
                    <a:lnTo>
                      <a:pt x="980" y="641"/>
                    </a:lnTo>
                    <a:lnTo>
                      <a:pt x="982" y="631"/>
                    </a:lnTo>
                    <a:lnTo>
                      <a:pt x="984" y="621"/>
                    </a:lnTo>
                    <a:lnTo>
                      <a:pt x="986" y="610"/>
                    </a:lnTo>
                    <a:lnTo>
                      <a:pt x="991" y="600"/>
                    </a:lnTo>
                    <a:lnTo>
                      <a:pt x="998" y="579"/>
                    </a:lnTo>
                    <a:lnTo>
                      <a:pt x="1005" y="560"/>
                    </a:lnTo>
                    <a:lnTo>
                      <a:pt x="1010" y="546"/>
                    </a:lnTo>
                    <a:lnTo>
                      <a:pt x="1013" y="538"/>
                    </a:lnTo>
                    <a:lnTo>
                      <a:pt x="1014" y="523"/>
                    </a:lnTo>
                    <a:lnTo>
                      <a:pt x="1016" y="510"/>
                    </a:lnTo>
                    <a:lnTo>
                      <a:pt x="1020" y="496"/>
                    </a:lnTo>
                    <a:lnTo>
                      <a:pt x="1026" y="484"/>
                    </a:lnTo>
                    <a:lnTo>
                      <a:pt x="1033" y="473"/>
                    </a:lnTo>
                    <a:lnTo>
                      <a:pt x="1040" y="462"/>
                    </a:lnTo>
                    <a:lnTo>
                      <a:pt x="1049" y="452"/>
                    </a:lnTo>
                    <a:lnTo>
                      <a:pt x="1059" y="441"/>
                    </a:lnTo>
                    <a:lnTo>
                      <a:pt x="1078" y="422"/>
                    </a:lnTo>
                    <a:lnTo>
                      <a:pt x="1098" y="401"/>
                    </a:lnTo>
                    <a:lnTo>
                      <a:pt x="1107" y="390"/>
                    </a:lnTo>
                    <a:lnTo>
                      <a:pt x="1116" y="379"/>
                    </a:lnTo>
                    <a:lnTo>
                      <a:pt x="1125" y="367"/>
                    </a:lnTo>
                    <a:lnTo>
                      <a:pt x="1132" y="354"/>
                    </a:lnTo>
                    <a:lnTo>
                      <a:pt x="1127" y="342"/>
                    </a:lnTo>
                    <a:lnTo>
                      <a:pt x="1122" y="328"/>
                    </a:lnTo>
                    <a:lnTo>
                      <a:pt x="1116" y="312"/>
                    </a:lnTo>
                    <a:lnTo>
                      <a:pt x="1112" y="297"/>
                    </a:lnTo>
                    <a:lnTo>
                      <a:pt x="1104" y="264"/>
                    </a:lnTo>
                    <a:lnTo>
                      <a:pt x="1097" y="230"/>
                    </a:lnTo>
                    <a:lnTo>
                      <a:pt x="1089" y="195"/>
                    </a:lnTo>
                    <a:lnTo>
                      <a:pt x="1083" y="164"/>
                    </a:lnTo>
                    <a:lnTo>
                      <a:pt x="1077" y="136"/>
                    </a:lnTo>
                    <a:lnTo>
                      <a:pt x="1069" y="114"/>
                    </a:lnTo>
                    <a:lnTo>
                      <a:pt x="1063" y="10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5201" y="2490"/>
                <a:ext cx="137" cy="89"/>
              </a:xfrm>
              <a:custGeom>
                <a:avLst/>
                <a:gdLst>
                  <a:gd name="T0" fmla="*/ 31 w 635"/>
                  <a:gd name="T1" fmla="*/ 3 h 405"/>
                  <a:gd name="T2" fmla="*/ 27 w 635"/>
                  <a:gd name="T3" fmla="*/ 8 h 405"/>
                  <a:gd name="T4" fmla="*/ 21 w 635"/>
                  <a:gd name="T5" fmla="*/ 15 h 405"/>
                  <a:gd name="T6" fmla="*/ 15 w 635"/>
                  <a:gd name="T7" fmla="*/ 22 h 405"/>
                  <a:gd name="T8" fmla="*/ 11 w 635"/>
                  <a:gd name="T9" fmla="*/ 26 h 405"/>
                  <a:gd name="T10" fmla="*/ 9 w 635"/>
                  <a:gd name="T11" fmla="*/ 31 h 405"/>
                  <a:gd name="T12" fmla="*/ 7 w 635"/>
                  <a:gd name="T13" fmla="*/ 37 h 405"/>
                  <a:gd name="T14" fmla="*/ 6 w 635"/>
                  <a:gd name="T15" fmla="*/ 42 h 405"/>
                  <a:gd name="T16" fmla="*/ 4 w 635"/>
                  <a:gd name="T17" fmla="*/ 49 h 405"/>
                  <a:gd name="T18" fmla="*/ 1 w 635"/>
                  <a:gd name="T19" fmla="*/ 56 h 405"/>
                  <a:gd name="T20" fmla="*/ 0 w 635"/>
                  <a:gd name="T21" fmla="*/ 61 h 405"/>
                  <a:gd name="T22" fmla="*/ 0 w 635"/>
                  <a:gd name="T23" fmla="*/ 65 h 405"/>
                  <a:gd name="T24" fmla="*/ 1 w 635"/>
                  <a:gd name="T25" fmla="*/ 68 h 405"/>
                  <a:gd name="T26" fmla="*/ 3 w 635"/>
                  <a:gd name="T27" fmla="*/ 71 h 405"/>
                  <a:gd name="T28" fmla="*/ 4 w 635"/>
                  <a:gd name="T29" fmla="*/ 74 h 405"/>
                  <a:gd name="T30" fmla="*/ 5 w 635"/>
                  <a:gd name="T31" fmla="*/ 77 h 405"/>
                  <a:gd name="T32" fmla="*/ 5 w 635"/>
                  <a:gd name="T33" fmla="*/ 80 h 405"/>
                  <a:gd name="T34" fmla="*/ 8 w 635"/>
                  <a:gd name="T35" fmla="*/ 81 h 405"/>
                  <a:gd name="T36" fmla="*/ 11 w 635"/>
                  <a:gd name="T37" fmla="*/ 82 h 405"/>
                  <a:gd name="T38" fmla="*/ 15 w 635"/>
                  <a:gd name="T39" fmla="*/ 83 h 405"/>
                  <a:gd name="T40" fmla="*/ 18 w 635"/>
                  <a:gd name="T41" fmla="*/ 87 h 405"/>
                  <a:gd name="T42" fmla="*/ 21 w 635"/>
                  <a:gd name="T43" fmla="*/ 88 h 405"/>
                  <a:gd name="T44" fmla="*/ 24 w 635"/>
                  <a:gd name="T45" fmla="*/ 89 h 405"/>
                  <a:gd name="T46" fmla="*/ 28 w 635"/>
                  <a:gd name="T47" fmla="*/ 89 h 405"/>
                  <a:gd name="T48" fmla="*/ 32 w 635"/>
                  <a:gd name="T49" fmla="*/ 88 h 405"/>
                  <a:gd name="T50" fmla="*/ 38 w 635"/>
                  <a:gd name="T51" fmla="*/ 84 h 405"/>
                  <a:gd name="T52" fmla="*/ 48 w 635"/>
                  <a:gd name="T53" fmla="*/ 79 h 405"/>
                  <a:gd name="T54" fmla="*/ 55 w 635"/>
                  <a:gd name="T55" fmla="*/ 75 h 405"/>
                  <a:gd name="T56" fmla="*/ 60 w 635"/>
                  <a:gd name="T57" fmla="*/ 73 h 405"/>
                  <a:gd name="T58" fmla="*/ 130 w 635"/>
                  <a:gd name="T59" fmla="*/ 73 h 405"/>
                  <a:gd name="T60" fmla="*/ 134 w 635"/>
                  <a:gd name="T61" fmla="*/ 72 h 405"/>
                  <a:gd name="T62" fmla="*/ 136 w 635"/>
                  <a:gd name="T63" fmla="*/ 70 h 405"/>
                  <a:gd name="T64" fmla="*/ 137 w 635"/>
                  <a:gd name="T65" fmla="*/ 68 h 405"/>
                  <a:gd name="T66" fmla="*/ 137 w 635"/>
                  <a:gd name="T67" fmla="*/ 65 h 405"/>
                  <a:gd name="T68" fmla="*/ 136 w 635"/>
                  <a:gd name="T69" fmla="*/ 58 h 405"/>
                  <a:gd name="T70" fmla="*/ 136 w 635"/>
                  <a:gd name="T71" fmla="*/ 54 h 405"/>
                  <a:gd name="T72" fmla="*/ 137 w 635"/>
                  <a:gd name="T73" fmla="*/ 50 h 405"/>
                  <a:gd name="T74" fmla="*/ 128 w 635"/>
                  <a:gd name="T75" fmla="*/ 48 h 405"/>
                  <a:gd name="T76" fmla="*/ 118 w 635"/>
                  <a:gd name="T77" fmla="*/ 45 h 405"/>
                  <a:gd name="T78" fmla="*/ 107 w 635"/>
                  <a:gd name="T79" fmla="*/ 43 h 405"/>
                  <a:gd name="T80" fmla="*/ 97 w 635"/>
                  <a:gd name="T81" fmla="*/ 40 h 405"/>
                  <a:gd name="T82" fmla="*/ 88 w 635"/>
                  <a:gd name="T83" fmla="*/ 37 h 405"/>
                  <a:gd name="T84" fmla="*/ 76 w 635"/>
                  <a:gd name="T85" fmla="*/ 34 h 405"/>
                  <a:gd name="T86" fmla="*/ 69 w 635"/>
                  <a:gd name="T87" fmla="*/ 33 h 405"/>
                  <a:gd name="T88" fmla="*/ 63 w 635"/>
                  <a:gd name="T89" fmla="*/ 33 h 405"/>
                  <a:gd name="T90" fmla="*/ 57 w 635"/>
                  <a:gd name="T91" fmla="*/ 35 h 405"/>
                  <a:gd name="T92" fmla="*/ 54 w 635"/>
                  <a:gd name="T93" fmla="*/ 37 h 405"/>
                  <a:gd name="T94" fmla="*/ 51 w 635"/>
                  <a:gd name="T95" fmla="*/ 39 h 405"/>
                  <a:gd name="T96" fmla="*/ 50 w 635"/>
                  <a:gd name="T97" fmla="*/ 27 h 405"/>
                  <a:gd name="T98" fmla="*/ 49 w 635"/>
                  <a:gd name="T99" fmla="*/ 18 h 405"/>
                  <a:gd name="T100" fmla="*/ 47 w 635"/>
                  <a:gd name="T101" fmla="*/ 13 h 405"/>
                  <a:gd name="T102" fmla="*/ 45 w 635"/>
                  <a:gd name="T103" fmla="*/ 9 h 405"/>
                  <a:gd name="T104" fmla="*/ 39 w 635"/>
                  <a:gd name="T105" fmla="*/ 6 h 405"/>
                  <a:gd name="T106" fmla="*/ 36 w 635"/>
                  <a:gd name="T107" fmla="*/ 4 h 405"/>
                  <a:gd name="T108" fmla="*/ 33 w 635"/>
                  <a:gd name="T109" fmla="*/ 0 h 4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5"/>
                  <a:gd name="T166" fmla="*/ 0 h 405"/>
                  <a:gd name="T167" fmla="*/ 635 w 635"/>
                  <a:gd name="T168" fmla="*/ 405 h 4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5" h="405">
                    <a:moveTo>
                      <a:pt x="152" y="0"/>
                    </a:moveTo>
                    <a:lnTo>
                      <a:pt x="145" y="13"/>
                    </a:lnTo>
                    <a:lnTo>
                      <a:pt x="136" y="25"/>
                    </a:lnTo>
                    <a:lnTo>
                      <a:pt x="127" y="36"/>
                    </a:lnTo>
                    <a:lnTo>
                      <a:pt x="118" y="47"/>
                    </a:lnTo>
                    <a:lnTo>
                      <a:pt x="98" y="68"/>
                    </a:lnTo>
                    <a:lnTo>
                      <a:pt x="79" y="87"/>
                    </a:lnTo>
                    <a:lnTo>
                      <a:pt x="69" y="98"/>
                    </a:lnTo>
                    <a:lnTo>
                      <a:pt x="60" y="108"/>
                    </a:lnTo>
                    <a:lnTo>
                      <a:pt x="53" y="119"/>
                    </a:lnTo>
                    <a:lnTo>
                      <a:pt x="46" y="130"/>
                    </a:lnTo>
                    <a:lnTo>
                      <a:pt x="40" y="142"/>
                    </a:lnTo>
                    <a:lnTo>
                      <a:pt x="36" y="156"/>
                    </a:lnTo>
                    <a:lnTo>
                      <a:pt x="34" y="169"/>
                    </a:lnTo>
                    <a:lnTo>
                      <a:pt x="33" y="184"/>
                    </a:lnTo>
                    <a:lnTo>
                      <a:pt x="30" y="192"/>
                    </a:lnTo>
                    <a:lnTo>
                      <a:pt x="25" y="206"/>
                    </a:lnTo>
                    <a:lnTo>
                      <a:pt x="18" y="225"/>
                    </a:lnTo>
                    <a:lnTo>
                      <a:pt x="11" y="246"/>
                    </a:lnTo>
                    <a:lnTo>
                      <a:pt x="6" y="256"/>
                    </a:lnTo>
                    <a:lnTo>
                      <a:pt x="4" y="267"/>
                    </a:lnTo>
                    <a:lnTo>
                      <a:pt x="2" y="277"/>
                    </a:lnTo>
                    <a:lnTo>
                      <a:pt x="0" y="287"/>
                    </a:lnTo>
                    <a:lnTo>
                      <a:pt x="0" y="296"/>
                    </a:lnTo>
                    <a:lnTo>
                      <a:pt x="1" y="305"/>
                    </a:lnTo>
                    <a:lnTo>
                      <a:pt x="3" y="311"/>
                    </a:lnTo>
                    <a:lnTo>
                      <a:pt x="7" y="317"/>
                    </a:lnTo>
                    <a:lnTo>
                      <a:pt x="12" y="322"/>
                    </a:lnTo>
                    <a:lnTo>
                      <a:pt x="16" y="328"/>
                    </a:lnTo>
                    <a:lnTo>
                      <a:pt x="19" y="335"/>
                    </a:lnTo>
                    <a:lnTo>
                      <a:pt x="21" y="342"/>
                    </a:lnTo>
                    <a:lnTo>
                      <a:pt x="23" y="349"/>
                    </a:lnTo>
                    <a:lnTo>
                      <a:pt x="25" y="356"/>
                    </a:lnTo>
                    <a:lnTo>
                      <a:pt x="25" y="362"/>
                    </a:lnTo>
                    <a:lnTo>
                      <a:pt x="26" y="367"/>
                    </a:lnTo>
                    <a:lnTo>
                      <a:pt x="36" y="367"/>
                    </a:lnTo>
                    <a:lnTo>
                      <a:pt x="44" y="369"/>
                    </a:lnTo>
                    <a:lnTo>
                      <a:pt x="51" y="371"/>
                    </a:lnTo>
                    <a:lnTo>
                      <a:pt x="58" y="373"/>
                    </a:lnTo>
                    <a:lnTo>
                      <a:pt x="68" y="379"/>
                    </a:lnTo>
                    <a:lnTo>
                      <a:pt x="76" y="386"/>
                    </a:lnTo>
                    <a:lnTo>
                      <a:pt x="84" y="394"/>
                    </a:lnTo>
                    <a:lnTo>
                      <a:pt x="92" y="399"/>
                    </a:lnTo>
                    <a:lnTo>
                      <a:pt x="99" y="402"/>
                    </a:lnTo>
                    <a:lnTo>
                      <a:pt x="105" y="403"/>
                    </a:lnTo>
                    <a:lnTo>
                      <a:pt x="112" y="405"/>
                    </a:lnTo>
                    <a:lnTo>
                      <a:pt x="121" y="405"/>
                    </a:lnTo>
                    <a:lnTo>
                      <a:pt x="129" y="404"/>
                    </a:lnTo>
                    <a:lnTo>
                      <a:pt x="139" y="402"/>
                    </a:lnTo>
                    <a:lnTo>
                      <a:pt x="148" y="399"/>
                    </a:lnTo>
                    <a:lnTo>
                      <a:pt x="157" y="395"/>
                    </a:lnTo>
                    <a:lnTo>
                      <a:pt x="177" y="384"/>
                    </a:lnTo>
                    <a:lnTo>
                      <a:pt x="199" y="372"/>
                    </a:lnTo>
                    <a:lnTo>
                      <a:pt x="221" y="359"/>
                    </a:lnTo>
                    <a:lnTo>
                      <a:pt x="244" y="346"/>
                    </a:lnTo>
                    <a:lnTo>
                      <a:pt x="256" y="341"/>
                    </a:lnTo>
                    <a:lnTo>
                      <a:pt x="269" y="336"/>
                    </a:lnTo>
                    <a:lnTo>
                      <a:pt x="280" y="332"/>
                    </a:lnTo>
                    <a:lnTo>
                      <a:pt x="292" y="330"/>
                    </a:lnTo>
                    <a:lnTo>
                      <a:pt x="602" y="330"/>
                    </a:lnTo>
                    <a:lnTo>
                      <a:pt x="612" y="329"/>
                    </a:lnTo>
                    <a:lnTo>
                      <a:pt x="619" y="327"/>
                    </a:lnTo>
                    <a:lnTo>
                      <a:pt x="625" y="324"/>
                    </a:lnTo>
                    <a:lnTo>
                      <a:pt x="629" y="320"/>
                    </a:lnTo>
                    <a:lnTo>
                      <a:pt x="632" y="316"/>
                    </a:lnTo>
                    <a:lnTo>
                      <a:pt x="634" y="311"/>
                    </a:lnTo>
                    <a:lnTo>
                      <a:pt x="635" y="305"/>
                    </a:lnTo>
                    <a:lnTo>
                      <a:pt x="635" y="297"/>
                    </a:lnTo>
                    <a:lnTo>
                      <a:pt x="633" y="283"/>
                    </a:lnTo>
                    <a:lnTo>
                      <a:pt x="632" y="266"/>
                    </a:lnTo>
                    <a:lnTo>
                      <a:pt x="631" y="256"/>
                    </a:lnTo>
                    <a:lnTo>
                      <a:pt x="631" y="247"/>
                    </a:lnTo>
                    <a:lnTo>
                      <a:pt x="632" y="237"/>
                    </a:lnTo>
                    <a:lnTo>
                      <a:pt x="634" y="228"/>
                    </a:lnTo>
                    <a:lnTo>
                      <a:pt x="614" y="223"/>
                    </a:lnTo>
                    <a:lnTo>
                      <a:pt x="593" y="217"/>
                    </a:lnTo>
                    <a:lnTo>
                      <a:pt x="570" y="212"/>
                    </a:lnTo>
                    <a:lnTo>
                      <a:pt x="547" y="206"/>
                    </a:lnTo>
                    <a:lnTo>
                      <a:pt x="522" y="200"/>
                    </a:lnTo>
                    <a:lnTo>
                      <a:pt x="498" y="194"/>
                    </a:lnTo>
                    <a:lnTo>
                      <a:pt x="474" y="189"/>
                    </a:lnTo>
                    <a:lnTo>
                      <a:pt x="450" y="184"/>
                    </a:lnTo>
                    <a:lnTo>
                      <a:pt x="431" y="178"/>
                    </a:lnTo>
                    <a:lnTo>
                      <a:pt x="407" y="169"/>
                    </a:lnTo>
                    <a:lnTo>
                      <a:pt x="381" y="161"/>
                    </a:lnTo>
                    <a:lnTo>
                      <a:pt x="351" y="155"/>
                    </a:lnTo>
                    <a:lnTo>
                      <a:pt x="337" y="152"/>
                    </a:lnTo>
                    <a:lnTo>
                      <a:pt x="322" y="151"/>
                    </a:lnTo>
                    <a:lnTo>
                      <a:pt x="306" y="151"/>
                    </a:lnTo>
                    <a:lnTo>
                      <a:pt x="292" y="152"/>
                    </a:lnTo>
                    <a:lnTo>
                      <a:pt x="277" y="156"/>
                    </a:lnTo>
                    <a:lnTo>
                      <a:pt x="262" y="161"/>
                    </a:lnTo>
                    <a:lnTo>
                      <a:pt x="255" y="164"/>
                    </a:lnTo>
                    <a:lnTo>
                      <a:pt x="249" y="168"/>
                    </a:lnTo>
                    <a:lnTo>
                      <a:pt x="241" y="172"/>
                    </a:lnTo>
                    <a:lnTo>
                      <a:pt x="235" y="178"/>
                    </a:lnTo>
                    <a:lnTo>
                      <a:pt x="234" y="147"/>
                    </a:lnTo>
                    <a:lnTo>
                      <a:pt x="233" y="121"/>
                    </a:lnTo>
                    <a:lnTo>
                      <a:pt x="231" y="100"/>
                    </a:lnTo>
                    <a:lnTo>
                      <a:pt x="228" y="83"/>
                    </a:lnTo>
                    <a:lnTo>
                      <a:pt x="224" y="70"/>
                    </a:lnTo>
                    <a:lnTo>
                      <a:pt x="219" y="58"/>
                    </a:lnTo>
                    <a:lnTo>
                      <a:pt x="214" y="51"/>
                    </a:lnTo>
                    <a:lnTo>
                      <a:pt x="208" y="43"/>
                    </a:lnTo>
                    <a:lnTo>
                      <a:pt x="195" y="35"/>
                    </a:lnTo>
                    <a:lnTo>
                      <a:pt x="182" y="27"/>
                    </a:lnTo>
                    <a:lnTo>
                      <a:pt x="174" y="22"/>
                    </a:lnTo>
                    <a:lnTo>
                      <a:pt x="167" y="17"/>
                    </a:lnTo>
                    <a:lnTo>
                      <a:pt x="160" y="10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5201" y="2490"/>
                <a:ext cx="137" cy="89"/>
              </a:xfrm>
              <a:custGeom>
                <a:avLst/>
                <a:gdLst>
                  <a:gd name="T0" fmla="*/ 31 w 635"/>
                  <a:gd name="T1" fmla="*/ 3 h 405"/>
                  <a:gd name="T2" fmla="*/ 27 w 635"/>
                  <a:gd name="T3" fmla="*/ 8 h 405"/>
                  <a:gd name="T4" fmla="*/ 21 w 635"/>
                  <a:gd name="T5" fmla="*/ 15 h 405"/>
                  <a:gd name="T6" fmla="*/ 15 w 635"/>
                  <a:gd name="T7" fmla="*/ 22 h 405"/>
                  <a:gd name="T8" fmla="*/ 11 w 635"/>
                  <a:gd name="T9" fmla="*/ 26 h 405"/>
                  <a:gd name="T10" fmla="*/ 9 w 635"/>
                  <a:gd name="T11" fmla="*/ 31 h 405"/>
                  <a:gd name="T12" fmla="*/ 7 w 635"/>
                  <a:gd name="T13" fmla="*/ 37 h 405"/>
                  <a:gd name="T14" fmla="*/ 6 w 635"/>
                  <a:gd name="T15" fmla="*/ 42 h 405"/>
                  <a:gd name="T16" fmla="*/ 4 w 635"/>
                  <a:gd name="T17" fmla="*/ 49 h 405"/>
                  <a:gd name="T18" fmla="*/ 1 w 635"/>
                  <a:gd name="T19" fmla="*/ 56 h 405"/>
                  <a:gd name="T20" fmla="*/ 0 w 635"/>
                  <a:gd name="T21" fmla="*/ 61 h 405"/>
                  <a:gd name="T22" fmla="*/ 0 w 635"/>
                  <a:gd name="T23" fmla="*/ 65 h 405"/>
                  <a:gd name="T24" fmla="*/ 1 w 635"/>
                  <a:gd name="T25" fmla="*/ 68 h 405"/>
                  <a:gd name="T26" fmla="*/ 3 w 635"/>
                  <a:gd name="T27" fmla="*/ 71 h 405"/>
                  <a:gd name="T28" fmla="*/ 4 w 635"/>
                  <a:gd name="T29" fmla="*/ 74 h 405"/>
                  <a:gd name="T30" fmla="*/ 5 w 635"/>
                  <a:gd name="T31" fmla="*/ 77 h 405"/>
                  <a:gd name="T32" fmla="*/ 5 w 635"/>
                  <a:gd name="T33" fmla="*/ 80 h 405"/>
                  <a:gd name="T34" fmla="*/ 8 w 635"/>
                  <a:gd name="T35" fmla="*/ 81 h 405"/>
                  <a:gd name="T36" fmla="*/ 11 w 635"/>
                  <a:gd name="T37" fmla="*/ 82 h 405"/>
                  <a:gd name="T38" fmla="*/ 15 w 635"/>
                  <a:gd name="T39" fmla="*/ 83 h 405"/>
                  <a:gd name="T40" fmla="*/ 18 w 635"/>
                  <a:gd name="T41" fmla="*/ 87 h 405"/>
                  <a:gd name="T42" fmla="*/ 21 w 635"/>
                  <a:gd name="T43" fmla="*/ 88 h 405"/>
                  <a:gd name="T44" fmla="*/ 24 w 635"/>
                  <a:gd name="T45" fmla="*/ 89 h 405"/>
                  <a:gd name="T46" fmla="*/ 28 w 635"/>
                  <a:gd name="T47" fmla="*/ 89 h 405"/>
                  <a:gd name="T48" fmla="*/ 32 w 635"/>
                  <a:gd name="T49" fmla="*/ 88 h 405"/>
                  <a:gd name="T50" fmla="*/ 38 w 635"/>
                  <a:gd name="T51" fmla="*/ 84 h 405"/>
                  <a:gd name="T52" fmla="*/ 48 w 635"/>
                  <a:gd name="T53" fmla="*/ 79 h 405"/>
                  <a:gd name="T54" fmla="*/ 55 w 635"/>
                  <a:gd name="T55" fmla="*/ 75 h 405"/>
                  <a:gd name="T56" fmla="*/ 60 w 635"/>
                  <a:gd name="T57" fmla="*/ 73 h 405"/>
                  <a:gd name="T58" fmla="*/ 63 w 635"/>
                  <a:gd name="T59" fmla="*/ 73 h 405"/>
                  <a:gd name="T60" fmla="*/ 130 w 635"/>
                  <a:gd name="T61" fmla="*/ 73 h 405"/>
                  <a:gd name="T62" fmla="*/ 134 w 635"/>
                  <a:gd name="T63" fmla="*/ 72 h 405"/>
                  <a:gd name="T64" fmla="*/ 136 w 635"/>
                  <a:gd name="T65" fmla="*/ 70 h 405"/>
                  <a:gd name="T66" fmla="*/ 137 w 635"/>
                  <a:gd name="T67" fmla="*/ 68 h 405"/>
                  <a:gd name="T68" fmla="*/ 137 w 635"/>
                  <a:gd name="T69" fmla="*/ 65 h 405"/>
                  <a:gd name="T70" fmla="*/ 136 w 635"/>
                  <a:gd name="T71" fmla="*/ 58 h 405"/>
                  <a:gd name="T72" fmla="*/ 136 w 635"/>
                  <a:gd name="T73" fmla="*/ 54 h 405"/>
                  <a:gd name="T74" fmla="*/ 137 w 635"/>
                  <a:gd name="T75" fmla="*/ 50 h 405"/>
                  <a:gd name="T76" fmla="*/ 128 w 635"/>
                  <a:gd name="T77" fmla="*/ 48 h 405"/>
                  <a:gd name="T78" fmla="*/ 118 w 635"/>
                  <a:gd name="T79" fmla="*/ 45 h 405"/>
                  <a:gd name="T80" fmla="*/ 107 w 635"/>
                  <a:gd name="T81" fmla="*/ 43 h 405"/>
                  <a:gd name="T82" fmla="*/ 97 w 635"/>
                  <a:gd name="T83" fmla="*/ 40 h 405"/>
                  <a:gd name="T84" fmla="*/ 88 w 635"/>
                  <a:gd name="T85" fmla="*/ 37 h 405"/>
                  <a:gd name="T86" fmla="*/ 76 w 635"/>
                  <a:gd name="T87" fmla="*/ 34 h 405"/>
                  <a:gd name="T88" fmla="*/ 69 w 635"/>
                  <a:gd name="T89" fmla="*/ 33 h 405"/>
                  <a:gd name="T90" fmla="*/ 63 w 635"/>
                  <a:gd name="T91" fmla="*/ 33 h 405"/>
                  <a:gd name="T92" fmla="*/ 57 w 635"/>
                  <a:gd name="T93" fmla="*/ 35 h 405"/>
                  <a:gd name="T94" fmla="*/ 54 w 635"/>
                  <a:gd name="T95" fmla="*/ 37 h 405"/>
                  <a:gd name="T96" fmla="*/ 51 w 635"/>
                  <a:gd name="T97" fmla="*/ 39 h 405"/>
                  <a:gd name="T98" fmla="*/ 50 w 635"/>
                  <a:gd name="T99" fmla="*/ 27 h 405"/>
                  <a:gd name="T100" fmla="*/ 49 w 635"/>
                  <a:gd name="T101" fmla="*/ 18 h 405"/>
                  <a:gd name="T102" fmla="*/ 47 w 635"/>
                  <a:gd name="T103" fmla="*/ 13 h 405"/>
                  <a:gd name="T104" fmla="*/ 45 w 635"/>
                  <a:gd name="T105" fmla="*/ 9 h 405"/>
                  <a:gd name="T106" fmla="*/ 39 w 635"/>
                  <a:gd name="T107" fmla="*/ 6 h 405"/>
                  <a:gd name="T108" fmla="*/ 36 w 635"/>
                  <a:gd name="T109" fmla="*/ 4 h 405"/>
                  <a:gd name="T110" fmla="*/ 33 w 635"/>
                  <a:gd name="T111" fmla="*/ 0 h 405"/>
                  <a:gd name="T112" fmla="*/ 33 w 635"/>
                  <a:gd name="T113" fmla="*/ 0 h 4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35"/>
                  <a:gd name="T172" fmla="*/ 0 h 405"/>
                  <a:gd name="T173" fmla="*/ 635 w 635"/>
                  <a:gd name="T174" fmla="*/ 405 h 40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35" h="405">
                    <a:moveTo>
                      <a:pt x="152" y="0"/>
                    </a:moveTo>
                    <a:lnTo>
                      <a:pt x="145" y="13"/>
                    </a:lnTo>
                    <a:lnTo>
                      <a:pt x="136" y="25"/>
                    </a:lnTo>
                    <a:lnTo>
                      <a:pt x="127" y="36"/>
                    </a:lnTo>
                    <a:lnTo>
                      <a:pt x="118" y="47"/>
                    </a:lnTo>
                    <a:lnTo>
                      <a:pt x="98" y="68"/>
                    </a:lnTo>
                    <a:lnTo>
                      <a:pt x="79" y="87"/>
                    </a:lnTo>
                    <a:lnTo>
                      <a:pt x="69" y="98"/>
                    </a:lnTo>
                    <a:lnTo>
                      <a:pt x="60" y="108"/>
                    </a:lnTo>
                    <a:lnTo>
                      <a:pt x="53" y="119"/>
                    </a:lnTo>
                    <a:lnTo>
                      <a:pt x="46" y="130"/>
                    </a:lnTo>
                    <a:lnTo>
                      <a:pt x="40" y="142"/>
                    </a:lnTo>
                    <a:lnTo>
                      <a:pt x="36" y="156"/>
                    </a:lnTo>
                    <a:lnTo>
                      <a:pt x="34" y="169"/>
                    </a:lnTo>
                    <a:lnTo>
                      <a:pt x="33" y="184"/>
                    </a:lnTo>
                    <a:lnTo>
                      <a:pt x="30" y="192"/>
                    </a:lnTo>
                    <a:lnTo>
                      <a:pt x="25" y="206"/>
                    </a:lnTo>
                    <a:lnTo>
                      <a:pt x="18" y="225"/>
                    </a:lnTo>
                    <a:lnTo>
                      <a:pt x="11" y="246"/>
                    </a:lnTo>
                    <a:lnTo>
                      <a:pt x="6" y="256"/>
                    </a:lnTo>
                    <a:lnTo>
                      <a:pt x="4" y="267"/>
                    </a:lnTo>
                    <a:lnTo>
                      <a:pt x="2" y="277"/>
                    </a:lnTo>
                    <a:lnTo>
                      <a:pt x="0" y="287"/>
                    </a:lnTo>
                    <a:lnTo>
                      <a:pt x="0" y="296"/>
                    </a:lnTo>
                    <a:lnTo>
                      <a:pt x="1" y="305"/>
                    </a:lnTo>
                    <a:lnTo>
                      <a:pt x="3" y="311"/>
                    </a:lnTo>
                    <a:lnTo>
                      <a:pt x="7" y="317"/>
                    </a:lnTo>
                    <a:lnTo>
                      <a:pt x="12" y="322"/>
                    </a:lnTo>
                    <a:lnTo>
                      <a:pt x="16" y="328"/>
                    </a:lnTo>
                    <a:lnTo>
                      <a:pt x="19" y="335"/>
                    </a:lnTo>
                    <a:lnTo>
                      <a:pt x="21" y="342"/>
                    </a:lnTo>
                    <a:lnTo>
                      <a:pt x="23" y="349"/>
                    </a:lnTo>
                    <a:lnTo>
                      <a:pt x="25" y="356"/>
                    </a:lnTo>
                    <a:lnTo>
                      <a:pt x="25" y="362"/>
                    </a:lnTo>
                    <a:lnTo>
                      <a:pt x="26" y="367"/>
                    </a:lnTo>
                    <a:lnTo>
                      <a:pt x="36" y="367"/>
                    </a:lnTo>
                    <a:lnTo>
                      <a:pt x="44" y="369"/>
                    </a:lnTo>
                    <a:lnTo>
                      <a:pt x="51" y="371"/>
                    </a:lnTo>
                    <a:lnTo>
                      <a:pt x="58" y="373"/>
                    </a:lnTo>
                    <a:lnTo>
                      <a:pt x="68" y="379"/>
                    </a:lnTo>
                    <a:lnTo>
                      <a:pt x="76" y="386"/>
                    </a:lnTo>
                    <a:lnTo>
                      <a:pt x="84" y="394"/>
                    </a:lnTo>
                    <a:lnTo>
                      <a:pt x="92" y="399"/>
                    </a:lnTo>
                    <a:lnTo>
                      <a:pt x="99" y="402"/>
                    </a:lnTo>
                    <a:lnTo>
                      <a:pt x="105" y="403"/>
                    </a:lnTo>
                    <a:lnTo>
                      <a:pt x="112" y="405"/>
                    </a:lnTo>
                    <a:lnTo>
                      <a:pt x="121" y="405"/>
                    </a:lnTo>
                    <a:lnTo>
                      <a:pt x="129" y="404"/>
                    </a:lnTo>
                    <a:lnTo>
                      <a:pt x="139" y="402"/>
                    </a:lnTo>
                    <a:lnTo>
                      <a:pt x="148" y="399"/>
                    </a:lnTo>
                    <a:lnTo>
                      <a:pt x="157" y="395"/>
                    </a:lnTo>
                    <a:lnTo>
                      <a:pt x="177" y="384"/>
                    </a:lnTo>
                    <a:lnTo>
                      <a:pt x="199" y="372"/>
                    </a:lnTo>
                    <a:lnTo>
                      <a:pt x="221" y="359"/>
                    </a:lnTo>
                    <a:lnTo>
                      <a:pt x="244" y="346"/>
                    </a:lnTo>
                    <a:lnTo>
                      <a:pt x="256" y="341"/>
                    </a:lnTo>
                    <a:lnTo>
                      <a:pt x="269" y="336"/>
                    </a:lnTo>
                    <a:lnTo>
                      <a:pt x="280" y="332"/>
                    </a:lnTo>
                    <a:lnTo>
                      <a:pt x="292" y="330"/>
                    </a:lnTo>
                    <a:lnTo>
                      <a:pt x="602" y="330"/>
                    </a:lnTo>
                    <a:lnTo>
                      <a:pt x="612" y="329"/>
                    </a:lnTo>
                    <a:lnTo>
                      <a:pt x="619" y="327"/>
                    </a:lnTo>
                    <a:lnTo>
                      <a:pt x="625" y="324"/>
                    </a:lnTo>
                    <a:lnTo>
                      <a:pt x="629" y="320"/>
                    </a:lnTo>
                    <a:lnTo>
                      <a:pt x="632" y="316"/>
                    </a:lnTo>
                    <a:lnTo>
                      <a:pt x="634" y="311"/>
                    </a:lnTo>
                    <a:lnTo>
                      <a:pt x="635" y="305"/>
                    </a:lnTo>
                    <a:lnTo>
                      <a:pt x="635" y="297"/>
                    </a:lnTo>
                    <a:lnTo>
                      <a:pt x="633" y="283"/>
                    </a:lnTo>
                    <a:lnTo>
                      <a:pt x="632" y="266"/>
                    </a:lnTo>
                    <a:lnTo>
                      <a:pt x="631" y="256"/>
                    </a:lnTo>
                    <a:lnTo>
                      <a:pt x="631" y="247"/>
                    </a:lnTo>
                    <a:lnTo>
                      <a:pt x="632" y="237"/>
                    </a:lnTo>
                    <a:lnTo>
                      <a:pt x="634" y="228"/>
                    </a:lnTo>
                    <a:lnTo>
                      <a:pt x="614" y="223"/>
                    </a:lnTo>
                    <a:lnTo>
                      <a:pt x="593" y="217"/>
                    </a:lnTo>
                    <a:lnTo>
                      <a:pt x="570" y="212"/>
                    </a:lnTo>
                    <a:lnTo>
                      <a:pt x="547" y="206"/>
                    </a:lnTo>
                    <a:lnTo>
                      <a:pt x="522" y="200"/>
                    </a:lnTo>
                    <a:lnTo>
                      <a:pt x="498" y="194"/>
                    </a:lnTo>
                    <a:lnTo>
                      <a:pt x="474" y="189"/>
                    </a:lnTo>
                    <a:lnTo>
                      <a:pt x="450" y="184"/>
                    </a:lnTo>
                    <a:lnTo>
                      <a:pt x="431" y="178"/>
                    </a:lnTo>
                    <a:lnTo>
                      <a:pt x="407" y="169"/>
                    </a:lnTo>
                    <a:lnTo>
                      <a:pt x="381" y="161"/>
                    </a:lnTo>
                    <a:lnTo>
                      <a:pt x="351" y="155"/>
                    </a:lnTo>
                    <a:lnTo>
                      <a:pt x="337" y="152"/>
                    </a:lnTo>
                    <a:lnTo>
                      <a:pt x="322" y="151"/>
                    </a:lnTo>
                    <a:lnTo>
                      <a:pt x="306" y="151"/>
                    </a:lnTo>
                    <a:lnTo>
                      <a:pt x="292" y="152"/>
                    </a:lnTo>
                    <a:lnTo>
                      <a:pt x="277" y="156"/>
                    </a:lnTo>
                    <a:lnTo>
                      <a:pt x="262" y="161"/>
                    </a:lnTo>
                    <a:lnTo>
                      <a:pt x="255" y="164"/>
                    </a:lnTo>
                    <a:lnTo>
                      <a:pt x="249" y="168"/>
                    </a:lnTo>
                    <a:lnTo>
                      <a:pt x="241" y="172"/>
                    </a:lnTo>
                    <a:lnTo>
                      <a:pt x="235" y="178"/>
                    </a:lnTo>
                    <a:lnTo>
                      <a:pt x="234" y="147"/>
                    </a:lnTo>
                    <a:lnTo>
                      <a:pt x="233" y="121"/>
                    </a:lnTo>
                    <a:lnTo>
                      <a:pt x="231" y="100"/>
                    </a:lnTo>
                    <a:lnTo>
                      <a:pt x="228" y="83"/>
                    </a:lnTo>
                    <a:lnTo>
                      <a:pt x="224" y="70"/>
                    </a:lnTo>
                    <a:lnTo>
                      <a:pt x="219" y="58"/>
                    </a:lnTo>
                    <a:lnTo>
                      <a:pt x="214" y="51"/>
                    </a:lnTo>
                    <a:lnTo>
                      <a:pt x="208" y="43"/>
                    </a:lnTo>
                    <a:lnTo>
                      <a:pt x="195" y="35"/>
                    </a:lnTo>
                    <a:lnTo>
                      <a:pt x="182" y="27"/>
                    </a:lnTo>
                    <a:lnTo>
                      <a:pt x="174" y="22"/>
                    </a:lnTo>
                    <a:lnTo>
                      <a:pt x="167" y="17"/>
                    </a:lnTo>
                    <a:lnTo>
                      <a:pt x="160" y="10"/>
                    </a:lnTo>
                    <a:lnTo>
                      <a:pt x="152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4958" y="2538"/>
                <a:ext cx="523" cy="365"/>
              </a:xfrm>
              <a:custGeom>
                <a:avLst/>
                <a:gdLst>
                  <a:gd name="T0" fmla="*/ 445 w 2424"/>
                  <a:gd name="T1" fmla="*/ 21 h 1651"/>
                  <a:gd name="T2" fmla="*/ 468 w 2424"/>
                  <a:gd name="T3" fmla="*/ 40 h 1651"/>
                  <a:gd name="T4" fmla="*/ 495 w 2424"/>
                  <a:gd name="T5" fmla="*/ 94 h 1651"/>
                  <a:gd name="T6" fmla="*/ 517 w 2424"/>
                  <a:gd name="T7" fmla="*/ 144 h 1651"/>
                  <a:gd name="T8" fmla="*/ 499 w 2424"/>
                  <a:gd name="T9" fmla="*/ 147 h 1651"/>
                  <a:gd name="T10" fmla="*/ 485 w 2424"/>
                  <a:gd name="T11" fmla="*/ 145 h 1651"/>
                  <a:gd name="T12" fmla="*/ 471 w 2424"/>
                  <a:gd name="T13" fmla="*/ 172 h 1651"/>
                  <a:gd name="T14" fmla="*/ 443 w 2424"/>
                  <a:gd name="T15" fmla="*/ 189 h 1651"/>
                  <a:gd name="T16" fmla="*/ 424 w 2424"/>
                  <a:gd name="T17" fmla="*/ 214 h 1651"/>
                  <a:gd name="T18" fmla="*/ 399 w 2424"/>
                  <a:gd name="T19" fmla="*/ 207 h 1651"/>
                  <a:gd name="T20" fmla="*/ 376 w 2424"/>
                  <a:gd name="T21" fmla="*/ 221 h 1651"/>
                  <a:gd name="T22" fmla="*/ 373 w 2424"/>
                  <a:gd name="T23" fmla="*/ 257 h 1651"/>
                  <a:gd name="T24" fmla="*/ 374 w 2424"/>
                  <a:gd name="T25" fmla="*/ 316 h 1651"/>
                  <a:gd name="T26" fmla="*/ 363 w 2424"/>
                  <a:gd name="T27" fmla="*/ 335 h 1651"/>
                  <a:gd name="T28" fmla="*/ 340 w 2424"/>
                  <a:gd name="T29" fmla="*/ 340 h 1651"/>
                  <a:gd name="T30" fmla="*/ 338 w 2424"/>
                  <a:gd name="T31" fmla="*/ 350 h 1651"/>
                  <a:gd name="T32" fmla="*/ 336 w 2424"/>
                  <a:gd name="T33" fmla="*/ 363 h 1651"/>
                  <a:gd name="T34" fmla="*/ 312 w 2424"/>
                  <a:gd name="T35" fmla="*/ 364 h 1651"/>
                  <a:gd name="T36" fmla="*/ 311 w 2424"/>
                  <a:gd name="T37" fmla="*/ 348 h 1651"/>
                  <a:gd name="T38" fmla="*/ 309 w 2424"/>
                  <a:gd name="T39" fmla="*/ 334 h 1651"/>
                  <a:gd name="T40" fmla="*/ 299 w 2424"/>
                  <a:gd name="T41" fmla="*/ 331 h 1651"/>
                  <a:gd name="T42" fmla="*/ 286 w 2424"/>
                  <a:gd name="T43" fmla="*/ 295 h 1651"/>
                  <a:gd name="T44" fmla="*/ 287 w 2424"/>
                  <a:gd name="T45" fmla="*/ 257 h 1651"/>
                  <a:gd name="T46" fmla="*/ 280 w 2424"/>
                  <a:gd name="T47" fmla="*/ 249 h 1651"/>
                  <a:gd name="T48" fmla="*/ 263 w 2424"/>
                  <a:gd name="T49" fmla="*/ 257 h 1651"/>
                  <a:gd name="T50" fmla="*/ 244 w 2424"/>
                  <a:gd name="T51" fmla="*/ 263 h 1651"/>
                  <a:gd name="T52" fmla="*/ 230 w 2424"/>
                  <a:gd name="T53" fmla="*/ 263 h 1651"/>
                  <a:gd name="T54" fmla="*/ 208 w 2424"/>
                  <a:gd name="T55" fmla="*/ 267 h 1651"/>
                  <a:gd name="T56" fmla="*/ 168 w 2424"/>
                  <a:gd name="T57" fmla="*/ 255 h 1651"/>
                  <a:gd name="T58" fmla="*/ 142 w 2424"/>
                  <a:gd name="T59" fmla="*/ 256 h 1651"/>
                  <a:gd name="T60" fmla="*/ 138 w 2424"/>
                  <a:gd name="T61" fmla="*/ 273 h 1651"/>
                  <a:gd name="T62" fmla="*/ 133 w 2424"/>
                  <a:gd name="T63" fmla="*/ 290 h 1651"/>
                  <a:gd name="T64" fmla="*/ 118 w 2424"/>
                  <a:gd name="T65" fmla="*/ 291 h 1651"/>
                  <a:gd name="T66" fmla="*/ 105 w 2424"/>
                  <a:gd name="T67" fmla="*/ 272 h 1651"/>
                  <a:gd name="T68" fmla="*/ 91 w 2424"/>
                  <a:gd name="T69" fmla="*/ 257 h 1651"/>
                  <a:gd name="T70" fmla="*/ 66 w 2424"/>
                  <a:gd name="T71" fmla="*/ 250 h 1651"/>
                  <a:gd name="T72" fmla="*/ 45 w 2424"/>
                  <a:gd name="T73" fmla="*/ 226 h 1651"/>
                  <a:gd name="T74" fmla="*/ 30 w 2424"/>
                  <a:gd name="T75" fmla="*/ 228 h 1651"/>
                  <a:gd name="T76" fmla="*/ 4 w 2424"/>
                  <a:gd name="T77" fmla="*/ 176 h 1651"/>
                  <a:gd name="T78" fmla="*/ 18 w 2424"/>
                  <a:gd name="T79" fmla="*/ 157 h 1651"/>
                  <a:gd name="T80" fmla="*/ 47 w 2424"/>
                  <a:gd name="T81" fmla="*/ 145 h 1651"/>
                  <a:gd name="T82" fmla="*/ 49 w 2424"/>
                  <a:gd name="T83" fmla="*/ 121 h 1651"/>
                  <a:gd name="T84" fmla="*/ 52 w 2424"/>
                  <a:gd name="T85" fmla="*/ 79 h 1651"/>
                  <a:gd name="T86" fmla="*/ 55 w 2424"/>
                  <a:gd name="T87" fmla="*/ 68 h 1651"/>
                  <a:gd name="T88" fmla="*/ 81 w 2424"/>
                  <a:gd name="T89" fmla="*/ 58 h 1651"/>
                  <a:gd name="T90" fmla="*/ 117 w 2424"/>
                  <a:gd name="T91" fmla="*/ 48 h 1651"/>
                  <a:gd name="T92" fmla="*/ 140 w 2424"/>
                  <a:gd name="T93" fmla="*/ 52 h 1651"/>
                  <a:gd name="T94" fmla="*/ 157 w 2424"/>
                  <a:gd name="T95" fmla="*/ 39 h 1651"/>
                  <a:gd name="T96" fmla="*/ 167 w 2424"/>
                  <a:gd name="T97" fmla="*/ 40 h 1651"/>
                  <a:gd name="T98" fmla="*/ 183 w 2424"/>
                  <a:gd name="T99" fmla="*/ 26 h 1651"/>
                  <a:gd name="T100" fmla="*/ 210 w 2424"/>
                  <a:gd name="T101" fmla="*/ 33 h 1651"/>
                  <a:gd name="T102" fmla="*/ 236 w 2424"/>
                  <a:gd name="T103" fmla="*/ 45 h 1651"/>
                  <a:gd name="T104" fmla="*/ 249 w 2424"/>
                  <a:gd name="T105" fmla="*/ 32 h 1651"/>
                  <a:gd name="T106" fmla="*/ 265 w 2424"/>
                  <a:gd name="T107" fmla="*/ 40 h 1651"/>
                  <a:gd name="T108" fmla="*/ 291 w 2424"/>
                  <a:gd name="T109" fmla="*/ 30 h 1651"/>
                  <a:gd name="T110" fmla="*/ 378 w 2424"/>
                  <a:gd name="T111" fmla="*/ 23 h 1651"/>
                  <a:gd name="T112" fmla="*/ 379 w 2424"/>
                  <a:gd name="T113" fmla="*/ 8 h 16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4"/>
                  <a:gd name="T172" fmla="*/ 0 h 1651"/>
                  <a:gd name="T173" fmla="*/ 2424 w 2424"/>
                  <a:gd name="T174" fmla="*/ 1651 h 16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4" h="1651">
                    <a:moveTo>
                      <a:pt x="1747" y="0"/>
                    </a:moveTo>
                    <a:lnTo>
                      <a:pt x="1837" y="20"/>
                    </a:lnTo>
                    <a:lnTo>
                      <a:pt x="1914" y="37"/>
                    </a:lnTo>
                    <a:lnTo>
                      <a:pt x="1947" y="47"/>
                    </a:lnTo>
                    <a:lnTo>
                      <a:pt x="1980" y="56"/>
                    </a:lnTo>
                    <a:lnTo>
                      <a:pt x="2009" y="68"/>
                    </a:lnTo>
                    <a:lnTo>
                      <a:pt x="2038" y="79"/>
                    </a:lnTo>
                    <a:lnTo>
                      <a:pt x="2050" y="86"/>
                    </a:lnTo>
                    <a:lnTo>
                      <a:pt x="2064" y="93"/>
                    </a:lnTo>
                    <a:lnTo>
                      <a:pt x="2076" y="100"/>
                    </a:lnTo>
                    <a:lnTo>
                      <a:pt x="2088" y="109"/>
                    </a:lnTo>
                    <a:lnTo>
                      <a:pt x="2101" y="117"/>
                    </a:lnTo>
                    <a:lnTo>
                      <a:pt x="2112" y="127"/>
                    </a:lnTo>
                    <a:lnTo>
                      <a:pt x="2125" y="136"/>
                    </a:lnTo>
                    <a:lnTo>
                      <a:pt x="2136" y="147"/>
                    </a:lnTo>
                    <a:lnTo>
                      <a:pt x="2148" y="158"/>
                    </a:lnTo>
                    <a:lnTo>
                      <a:pt x="2158" y="170"/>
                    </a:lnTo>
                    <a:lnTo>
                      <a:pt x="2170" y="182"/>
                    </a:lnTo>
                    <a:lnTo>
                      <a:pt x="2181" y="196"/>
                    </a:lnTo>
                    <a:lnTo>
                      <a:pt x="2204" y="225"/>
                    </a:lnTo>
                    <a:lnTo>
                      <a:pt x="2228" y="259"/>
                    </a:lnTo>
                    <a:lnTo>
                      <a:pt x="2235" y="270"/>
                    </a:lnTo>
                    <a:lnTo>
                      <a:pt x="2243" y="286"/>
                    </a:lnTo>
                    <a:lnTo>
                      <a:pt x="2252" y="304"/>
                    </a:lnTo>
                    <a:lnTo>
                      <a:pt x="2260" y="324"/>
                    </a:lnTo>
                    <a:lnTo>
                      <a:pt x="2278" y="371"/>
                    </a:lnTo>
                    <a:lnTo>
                      <a:pt x="2296" y="423"/>
                    </a:lnTo>
                    <a:lnTo>
                      <a:pt x="2314" y="476"/>
                    </a:lnTo>
                    <a:lnTo>
                      <a:pt x="2329" y="525"/>
                    </a:lnTo>
                    <a:lnTo>
                      <a:pt x="2343" y="568"/>
                    </a:lnTo>
                    <a:lnTo>
                      <a:pt x="2354" y="601"/>
                    </a:lnTo>
                    <a:lnTo>
                      <a:pt x="2362" y="614"/>
                    </a:lnTo>
                    <a:lnTo>
                      <a:pt x="2370" y="626"/>
                    </a:lnTo>
                    <a:lnTo>
                      <a:pt x="2379" y="636"/>
                    </a:lnTo>
                    <a:lnTo>
                      <a:pt x="2387" y="645"/>
                    </a:lnTo>
                    <a:lnTo>
                      <a:pt x="2396" y="653"/>
                    </a:lnTo>
                    <a:lnTo>
                      <a:pt x="2405" y="659"/>
                    </a:lnTo>
                    <a:lnTo>
                      <a:pt x="2414" y="666"/>
                    </a:lnTo>
                    <a:lnTo>
                      <a:pt x="2424" y="671"/>
                    </a:lnTo>
                    <a:lnTo>
                      <a:pt x="2401" y="671"/>
                    </a:lnTo>
                    <a:lnTo>
                      <a:pt x="2378" y="672"/>
                    </a:lnTo>
                    <a:lnTo>
                      <a:pt x="2354" y="672"/>
                    </a:lnTo>
                    <a:lnTo>
                      <a:pt x="2333" y="671"/>
                    </a:lnTo>
                    <a:lnTo>
                      <a:pt x="2323" y="669"/>
                    </a:lnTo>
                    <a:lnTo>
                      <a:pt x="2314" y="667"/>
                    </a:lnTo>
                    <a:lnTo>
                      <a:pt x="2304" y="664"/>
                    </a:lnTo>
                    <a:lnTo>
                      <a:pt x="2295" y="659"/>
                    </a:lnTo>
                    <a:lnTo>
                      <a:pt x="2286" y="655"/>
                    </a:lnTo>
                    <a:lnTo>
                      <a:pt x="2279" y="649"/>
                    </a:lnTo>
                    <a:lnTo>
                      <a:pt x="2273" y="642"/>
                    </a:lnTo>
                    <a:lnTo>
                      <a:pt x="2266" y="632"/>
                    </a:lnTo>
                    <a:lnTo>
                      <a:pt x="2259" y="639"/>
                    </a:lnTo>
                    <a:lnTo>
                      <a:pt x="2253" y="647"/>
                    </a:lnTo>
                    <a:lnTo>
                      <a:pt x="2247" y="655"/>
                    </a:lnTo>
                    <a:lnTo>
                      <a:pt x="2242" y="665"/>
                    </a:lnTo>
                    <a:lnTo>
                      <a:pt x="2233" y="686"/>
                    </a:lnTo>
                    <a:lnTo>
                      <a:pt x="2224" y="708"/>
                    </a:lnTo>
                    <a:lnTo>
                      <a:pt x="2216" y="730"/>
                    </a:lnTo>
                    <a:lnTo>
                      <a:pt x="2208" y="750"/>
                    </a:lnTo>
                    <a:lnTo>
                      <a:pt x="2202" y="758"/>
                    </a:lnTo>
                    <a:lnTo>
                      <a:pt x="2196" y="765"/>
                    </a:lnTo>
                    <a:lnTo>
                      <a:pt x="2191" y="773"/>
                    </a:lnTo>
                    <a:lnTo>
                      <a:pt x="2183" y="778"/>
                    </a:lnTo>
                    <a:lnTo>
                      <a:pt x="2166" y="789"/>
                    </a:lnTo>
                    <a:lnTo>
                      <a:pt x="2148" y="799"/>
                    </a:lnTo>
                    <a:lnTo>
                      <a:pt x="2131" y="806"/>
                    </a:lnTo>
                    <a:lnTo>
                      <a:pt x="2115" y="815"/>
                    </a:lnTo>
                    <a:lnTo>
                      <a:pt x="2101" y="821"/>
                    </a:lnTo>
                    <a:lnTo>
                      <a:pt x="2087" y="828"/>
                    </a:lnTo>
                    <a:lnTo>
                      <a:pt x="2074" y="836"/>
                    </a:lnTo>
                    <a:lnTo>
                      <a:pt x="2063" y="844"/>
                    </a:lnTo>
                    <a:lnTo>
                      <a:pt x="2051" y="853"/>
                    </a:lnTo>
                    <a:lnTo>
                      <a:pt x="2041" y="864"/>
                    </a:lnTo>
                    <a:lnTo>
                      <a:pt x="2031" y="876"/>
                    </a:lnTo>
                    <a:lnTo>
                      <a:pt x="2023" y="891"/>
                    </a:lnTo>
                    <a:lnTo>
                      <a:pt x="2015" y="909"/>
                    </a:lnTo>
                    <a:lnTo>
                      <a:pt x="2007" y="929"/>
                    </a:lnTo>
                    <a:lnTo>
                      <a:pt x="2000" y="953"/>
                    </a:lnTo>
                    <a:lnTo>
                      <a:pt x="1994" y="980"/>
                    </a:lnTo>
                    <a:lnTo>
                      <a:pt x="1979" y="975"/>
                    </a:lnTo>
                    <a:lnTo>
                      <a:pt x="1965" y="968"/>
                    </a:lnTo>
                    <a:lnTo>
                      <a:pt x="1953" y="961"/>
                    </a:lnTo>
                    <a:lnTo>
                      <a:pt x="1940" y="954"/>
                    </a:lnTo>
                    <a:lnTo>
                      <a:pt x="1926" y="947"/>
                    </a:lnTo>
                    <a:lnTo>
                      <a:pt x="1910" y="941"/>
                    </a:lnTo>
                    <a:lnTo>
                      <a:pt x="1901" y="939"/>
                    </a:lnTo>
                    <a:lnTo>
                      <a:pt x="1891" y="937"/>
                    </a:lnTo>
                    <a:lnTo>
                      <a:pt x="1879" y="936"/>
                    </a:lnTo>
                    <a:lnTo>
                      <a:pt x="1867" y="936"/>
                    </a:lnTo>
                    <a:lnTo>
                      <a:pt x="1851" y="937"/>
                    </a:lnTo>
                    <a:lnTo>
                      <a:pt x="1835" y="938"/>
                    </a:lnTo>
                    <a:lnTo>
                      <a:pt x="1821" y="941"/>
                    </a:lnTo>
                    <a:lnTo>
                      <a:pt x="1807" y="946"/>
                    </a:lnTo>
                    <a:lnTo>
                      <a:pt x="1794" y="951"/>
                    </a:lnTo>
                    <a:lnTo>
                      <a:pt x="1782" y="958"/>
                    </a:lnTo>
                    <a:lnTo>
                      <a:pt x="1771" y="967"/>
                    </a:lnTo>
                    <a:lnTo>
                      <a:pt x="1761" y="976"/>
                    </a:lnTo>
                    <a:lnTo>
                      <a:pt x="1752" y="987"/>
                    </a:lnTo>
                    <a:lnTo>
                      <a:pt x="1744" y="998"/>
                    </a:lnTo>
                    <a:lnTo>
                      <a:pt x="1738" y="1012"/>
                    </a:lnTo>
                    <a:lnTo>
                      <a:pt x="1732" y="1026"/>
                    </a:lnTo>
                    <a:lnTo>
                      <a:pt x="1727" y="1043"/>
                    </a:lnTo>
                    <a:lnTo>
                      <a:pt x="1724" y="1061"/>
                    </a:lnTo>
                    <a:lnTo>
                      <a:pt x="1722" y="1080"/>
                    </a:lnTo>
                    <a:lnTo>
                      <a:pt x="1722" y="1101"/>
                    </a:lnTo>
                    <a:lnTo>
                      <a:pt x="1723" y="1115"/>
                    </a:lnTo>
                    <a:lnTo>
                      <a:pt x="1725" y="1137"/>
                    </a:lnTo>
                    <a:lnTo>
                      <a:pt x="1727" y="1164"/>
                    </a:lnTo>
                    <a:lnTo>
                      <a:pt x="1731" y="1195"/>
                    </a:lnTo>
                    <a:lnTo>
                      <a:pt x="1735" y="1228"/>
                    </a:lnTo>
                    <a:lnTo>
                      <a:pt x="1738" y="1261"/>
                    </a:lnTo>
                    <a:lnTo>
                      <a:pt x="1740" y="1294"/>
                    </a:lnTo>
                    <a:lnTo>
                      <a:pt x="1741" y="1322"/>
                    </a:lnTo>
                    <a:lnTo>
                      <a:pt x="1740" y="1347"/>
                    </a:lnTo>
                    <a:lnTo>
                      <a:pt x="1739" y="1375"/>
                    </a:lnTo>
                    <a:lnTo>
                      <a:pt x="1737" y="1403"/>
                    </a:lnTo>
                    <a:lnTo>
                      <a:pt x="1732" y="1431"/>
                    </a:lnTo>
                    <a:lnTo>
                      <a:pt x="1729" y="1445"/>
                    </a:lnTo>
                    <a:lnTo>
                      <a:pt x="1725" y="1457"/>
                    </a:lnTo>
                    <a:lnTo>
                      <a:pt x="1721" y="1469"/>
                    </a:lnTo>
                    <a:lnTo>
                      <a:pt x="1717" y="1481"/>
                    </a:lnTo>
                    <a:lnTo>
                      <a:pt x="1711" y="1490"/>
                    </a:lnTo>
                    <a:lnTo>
                      <a:pt x="1705" y="1499"/>
                    </a:lnTo>
                    <a:lnTo>
                      <a:pt x="1698" y="1507"/>
                    </a:lnTo>
                    <a:lnTo>
                      <a:pt x="1690" y="1512"/>
                    </a:lnTo>
                    <a:lnTo>
                      <a:pt x="1682" y="1515"/>
                    </a:lnTo>
                    <a:lnTo>
                      <a:pt x="1674" y="1517"/>
                    </a:lnTo>
                    <a:lnTo>
                      <a:pt x="1664" y="1519"/>
                    </a:lnTo>
                    <a:lnTo>
                      <a:pt x="1654" y="1520"/>
                    </a:lnTo>
                    <a:lnTo>
                      <a:pt x="1633" y="1522"/>
                    </a:lnTo>
                    <a:lnTo>
                      <a:pt x="1613" y="1525"/>
                    </a:lnTo>
                    <a:lnTo>
                      <a:pt x="1602" y="1527"/>
                    </a:lnTo>
                    <a:lnTo>
                      <a:pt x="1594" y="1530"/>
                    </a:lnTo>
                    <a:lnTo>
                      <a:pt x="1586" y="1534"/>
                    </a:lnTo>
                    <a:lnTo>
                      <a:pt x="1578" y="1538"/>
                    </a:lnTo>
                    <a:lnTo>
                      <a:pt x="1575" y="1541"/>
                    </a:lnTo>
                    <a:lnTo>
                      <a:pt x="1572" y="1546"/>
                    </a:lnTo>
                    <a:lnTo>
                      <a:pt x="1570" y="1549"/>
                    </a:lnTo>
                    <a:lnTo>
                      <a:pt x="1568" y="1553"/>
                    </a:lnTo>
                    <a:lnTo>
                      <a:pt x="1566" y="1558"/>
                    </a:lnTo>
                    <a:lnTo>
                      <a:pt x="1565" y="1563"/>
                    </a:lnTo>
                    <a:lnTo>
                      <a:pt x="1564" y="1569"/>
                    </a:lnTo>
                    <a:lnTo>
                      <a:pt x="1564" y="1575"/>
                    </a:lnTo>
                    <a:lnTo>
                      <a:pt x="1565" y="1584"/>
                    </a:lnTo>
                    <a:lnTo>
                      <a:pt x="1567" y="1592"/>
                    </a:lnTo>
                    <a:lnTo>
                      <a:pt x="1570" y="1598"/>
                    </a:lnTo>
                    <a:lnTo>
                      <a:pt x="1574" y="1604"/>
                    </a:lnTo>
                    <a:lnTo>
                      <a:pt x="1578" y="1612"/>
                    </a:lnTo>
                    <a:lnTo>
                      <a:pt x="1582" y="1619"/>
                    </a:lnTo>
                    <a:lnTo>
                      <a:pt x="1586" y="1627"/>
                    </a:lnTo>
                    <a:lnTo>
                      <a:pt x="1589" y="1639"/>
                    </a:lnTo>
                    <a:lnTo>
                      <a:pt x="1574" y="1639"/>
                    </a:lnTo>
                    <a:lnTo>
                      <a:pt x="1558" y="1641"/>
                    </a:lnTo>
                    <a:lnTo>
                      <a:pt x="1541" y="1642"/>
                    </a:lnTo>
                    <a:lnTo>
                      <a:pt x="1526" y="1645"/>
                    </a:lnTo>
                    <a:lnTo>
                      <a:pt x="1509" y="1647"/>
                    </a:lnTo>
                    <a:lnTo>
                      <a:pt x="1492" y="1649"/>
                    </a:lnTo>
                    <a:lnTo>
                      <a:pt x="1476" y="1650"/>
                    </a:lnTo>
                    <a:lnTo>
                      <a:pt x="1462" y="1651"/>
                    </a:lnTo>
                    <a:lnTo>
                      <a:pt x="1457" y="1650"/>
                    </a:lnTo>
                    <a:lnTo>
                      <a:pt x="1452" y="1649"/>
                    </a:lnTo>
                    <a:lnTo>
                      <a:pt x="1448" y="1647"/>
                    </a:lnTo>
                    <a:lnTo>
                      <a:pt x="1444" y="1644"/>
                    </a:lnTo>
                    <a:lnTo>
                      <a:pt x="1442" y="1641"/>
                    </a:lnTo>
                    <a:lnTo>
                      <a:pt x="1440" y="1637"/>
                    </a:lnTo>
                    <a:lnTo>
                      <a:pt x="1438" y="1632"/>
                    </a:lnTo>
                    <a:lnTo>
                      <a:pt x="1437" y="1626"/>
                    </a:lnTo>
                    <a:lnTo>
                      <a:pt x="1436" y="1615"/>
                    </a:lnTo>
                    <a:lnTo>
                      <a:pt x="1436" y="1602"/>
                    </a:lnTo>
                    <a:lnTo>
                      <a:pt x="1438" y="1589"/>
                    </a:lnTo>
                    <a:lnTo>
                      <a:pt x="1440" y="1575"/>
                    </a:lnTo>
                    <a:lnTo>
                      <a:pt x="1443" y="1548"/>
                    </a:lnTo>
                    <a:lnTo>
                      <a:pt x="1445" y="1526"/>
                    </a:lnTo>
                    <a:lnTo>
                      <a:pt x="1445" y="1521"/>
                    </a:lnTo>
                    <a:lnTo>
                      <a:pt x="1444" y="1518"/>
                    </a:lnTo>
                    <a:lnTo>
                      <a:pt x="1444" y="1515"/>
                    </a:lnTo>
                    <a:lnTo>
                      <a:pt x="1442" y="1512"/>
                    </a:lnTo>
                    <a:lnTo>
                      <a:pt x="1440" y="1511"/>
                    </a:lnTo>
                    <a:lnTo>
                      <a:pt x="1438" y="1510"/>
                    </a:lnTo>
                    <a:lnTo>
                      <a:pt x="1434" y="1511"/>
                    </a:lnTo>
                    <a:lnTo>
                      <a:pt x="1430" y="1512"/>
                    </a:lnTo>
                    <a:lnTo>
                      <a:pt x="1424" y="1513"/>
                    </a:lnTo>
                    <a:lnTo>
                      <a:pt x="1418" y="1513"/>
                    </a:lnTo>
                    <a:lnTo>
                      <a:pt x="1411" y="1513"/>
                    </a:lnTo>
                    <a:lnTo>
                      <a:pt x="1406" y="1511"/>
                    </a:lnTo>
                    <a:lnTo>
                      <a:pt x="1400" y="1508"/>
                    </a:lnTo>
                    <a:lnTo>
                      <a:pt x="1395" y="1505"/>
                    </a:lnTo>
                    <a:lnTo>
                      <a:pt x="1389" y="1500"/>
                    </a:lnTo>
                    <a:lnTo>
                      <a:pt x="1384" y="1495"/>
                    </a:lnTo>
                    <a:lnTo>
                      <a:pt x="1375" y="1483"/>
                    </a:lnTo>
                    <a:lnTo>
                      <a:pt x="1366" y="1468"/>
                    </a:lnTo>
                    <a:lnTo>
                      <a:pt x="1358" y="1452"/>
                    </a:lnTo>
                    <a:lnTo>
                      <a:pt x="1351" y="1433"/>
                    </a:lnTo>
                    <a:lnTo>
                      <a:pt x="1344" y="1414"/>
                    </a:lnTo>
                    <a:lnTo>
                      <a:pt x="1339" y="1395"/>
                    </a:lnTo>
                    <a:lnTo>
                      <a:pt x="1334" y="1375"/>
                    </a:lnTo>
                    <a:lnTo>
                      <a:pt x="1330" y="1355"/>
                    </a:lnTo>
                    <a:lnTo>
                      <a:pt x="1326" y="1335"/>
                    </a:lnTo>
                    <a:lnTo>
                      <a:pt x="1324" y="1317"/>
                    </a:lnTo>
                    <a:lnTo>
                      <a:pt x="1323" y="1299"/>
                    </a:lnTo>
                    <a:lnTo>
                      <a:pt x="1323" y="1284"/>
                    </a:lnTo>
                    <a:lnTo>
                      <a:pt x="1324" y="1262"/>
                    </a:lnTo>
                    <a:lnTo>
                      <a:pt x="1327" y="1238"/>
                    </a:lnTo>
                    <a:lnTo>
                      <a:pt x="1332" y="1212"/>
                    </a:lnTo>
                    <a:lnTo>
                      <a:pt x="1333" y="1186"/>
                    </a:lnTo>
                    <a:lnTo>
                      <a:pt x="1333" y="1174"/>
                    </a:lnTo>
                    <a:lnTo>
                      <a:pt x="1332" y="1163"/>
                    </a:lnTo>
                    <a:lnTo>
                      <a:pt x="1330" y="1152"/>
                    </a:lnTo>
                    <a:lnTo>
                      <a:pt x="1325" y="1144"/>
                    </a:lnTo>
                    <a:lnTo>
                      <a:pt x="1323" y="1140"/>
                    </a:lnTo>
                    <a:lnTo>
                      <a:pt x="1320" y="1137"/>
                    </a:lnTo>
                    <a:lnTo>
                      <a:pt x="1317" y="1133"/>
                    </a:lnTo>
                    <a:lnTo>
                      <a:pt x="1313" y="1130"/>
                    </a:lnTo>
                    <a:lnTo>
                      <a:pt x="1309" y="1129"/>
                    </a:lnTo>
                    <a:lnTo>
                      <a:pt x="1303" y="1127"/>
                    </a:lnTo>
                    <a:lnTo>
                      <a:pt x="1297" y="1126"/>
                    </a:lnTo>
                    <a:lnTo>
                      <a:pt x="1291" y="1126"/>
                    </a:lnTo>
                    <a:lnTo>
                      <a:pt x="1280" y="1127"/>
                    </a:lnTo>
                    <a:lnTo>
                      <a:pt x="1269" y="1129"/>
                    </a:lnTo>
                    <a:lnTo>
                      <a:pt x="1259" y="1132"/>
                    </a:lnTo>
                    <a:lnTo>
                      <a:pt x="1250" y="1137"/>
                    </a:lnTo>
                    <a:lnTo>
                      <a:pt x="1241" y="1142"/>
                    </a:lnTo>
                    <a:lnTo>
                      <a:pt x="1233" y="1148"/>
                    </a:lnTo>
                    <a:lnTo>
                      <a:pt x="1226" y="1154"/>
                    </a:lnTo>
                    <a:lnTo>
                      <a:pt x="1217" y="1161"/>
                    </a:lnTo>
                    <a:lnTo>
                      <a:pt x="1204" y="1173"/>
                    </a:lnTo>
                    <a:lnTo>
                      <a:pt x="1189" y="1185"/>
                    </a:lnTo>
                    <a:lnTo>
                      <a:pt x="1182" y="1189"/>
                    </a:lnTo>
                    <a:lnTo>
                      <a:pt x="1174" y="1192"/>
                    </a:lnTo>
                    <a:lnTo>
                      <a:pt x="1166" y="1195"/>
                    </a:lnTo>
                    <a:lnTo>
                      <a:pt x="1159" y="1195"/>
                    </a:lnTo>
                    <a:lnTo>
                      <a:pt x="1149" y="1194"/>
                    </a:lnTo>
                    <a:lnTo>
                      <a:pt x="1140" y="1192"/>
                    </a:lnTo>
                    <a:lnTo>
                      <a:pt x="1130" y="1189"/>
                    </a:lnTo>
                    <a:lnTo>
                      <a:pt x="1121" y="1184"/>
                    </a:lnTo>
                    <a:lnTo>
                      <a:pt x="1112" y="1178"/>
                    </a:lnTo>
                    <a:lnTo>
                      <a:pt x="1104" y="1171"/>
                    </a:lnTo>
                    <a:lnTo>
                      <a:pt x="1096" y="1165"/>
                    </a:lnTo>
                    <a:lnTo>
                      <a:pt x="1088" y="1158"/>
                    </a:lnTo>
                    <a:lnTo>
                      <a:pt x="1082" y="1171"/>
                    </a:lnTo>
                    <a:lnTo>
                      <a:pt x="1074" y="1182"/>
                    </a:lnTo>
                    <a:lnTo>
                      <a:pt x="1069" y="1186"/>
                    </a:lnTo>
                    <a:lnTo>
                      <a:pt x="1065" y="1190"/>
                    </a:lnTo>
                    <a:lnTo>
                      <a:pt x="1060" y="1194"/>
                    </a:lnTo>
                    <a:lnTo>
                      <a:pt x="1055" y="1197"/>
                    </a:lnTo>
                    <a:lnTo>
                      <a:pt x="1048" y="1199"/>
                    </a:lnTo>
                    <a:lnTo>
                      <a:pt x="1042" y="1203"/>
                    </a:lnTo>
                    <a:lnTo>
                      <a:pt x="1035" y="1204"/>
                    </a:lnTo>
                    <a:lnTo>
                      <a:pt x="1027" y="1206"/>
                    </a:lnTo>
                    <a:lnTo>
                      <a:pt x="1010" y="1208"/>
                    </a:lnTo>
                    <a:lnTo>
                      <a:pt x="988" y="1208"/>
                    </a:lnTo>
                    <a:lnTo>
                      <a:pt x="965" y="1208"/>
                    </a:lnTo>
                    <a:lnTo>
                      <a:pt x="945" y="1206"/>
                    </a:lnTo>
                    <a:lnTo>
                      <a:pt x="925" y="1203"/>
                    </a:lnTo>
                    <a:lnTo>
                      <a:pt x="907" y="1198"/>
                    </a:lnTo>
                    <a:lnTo>
                      <a:pt x="874" y="1188"/>
                    </a:lnTo>
                    <a:lnTo>
                      <a:pt x="844" y="1176"/>
                    </a:lnTo>
                    <a:lnTo>
                      <a:pt x="829" y="1171"/>
                    </a:lnTo>
                    <a:lnTo>
                      <a:pt x="813" y="1165"/>
                    </a:lnTo>
                    <a:lnTo>
                      <a:pt x="798" y="1160"/>
                    </a:lnTo>
                    <a:lnTo>
                      <a:pt x="780" y="1154"/>
                    </a:lnTo>
                    <a:lnTo>
                      <a:pt x="762" y="1151"/>
                    </a:lnTo>
                    <a:lnTo>
                      <a:pt x="742" y="1148"/>
                    </a:lnTo>
                    <a:lnTo>
                      <a:pt x="720" y="1146"/>
                    </a:lnTo>
                    <a:lnTo>
                      <a:pt x="696" y="1145"/>
                    </a:lnTo>
                    <a:lnTo>
                      <a:pt x="687" y="1146"/>
                    </a:lnTo>
                    <a:lnTo>
                      <a:pt x="678" y="1147"/>
                    </a:lnTo>
                    <a:lnTo>
                      <a:pt x="671" y="1149"/>
                    </a:lnTo>
                    <a:lnTo>
                      <a:pt x="665" y="1152"/>
                    </a:lnTo>
                    <a:lnTo>
                      <a:pt x="659" y="1156"/>
                    </a:lnTo>
                    <a:lnTo>
                      <a:pt x="655" y="1162"/>
                    </a:lnTo>
                    <a:lnTo>
                      <a:pt x="651" y="1167"/>
                    </a:lnTo>
                    <a:lnTo>
                      <a:pt x="648" y="1172"/>
                    </a:lnTo>
                    <a:lnTo>
                      <a:pt x="646" y="1180"/>
                    </a:lnTo>
                    <a:lnTo>
                      <a:pt x="644" y="1186"/>
                    </a:lnTo>
                    <a:lnTo>
                      <a:pt x="642" y="1193"/>
                    </a:lnTo>
                    <a:lnTo>
                      <a:pt x="641" y="1202"/>
                    </a:lnTo>
                    <a:lnTo>
                      <a:pt x="639" y="1217"/>
                    </a:lnTo>
                    <a:lnTo>
                      <a:pt x="638" y="1234"/>
                    </a:lnTo>
                    <a:lnTo>
                      <a:pt x="637" y="1250"/>
                    </a:lnTo>
                    <a:lnTo>
                      <a:pt x="636" y="1267"/>
                    </a:lnTo>
                    <a:lnTo>
                      <a:pt x="634" y="1274"/>
                    </a:lnTo>
                    <a:lnTo>
                      <a:pt x="633" y="1281"/>
                    </a:lnTo>
                    <a:lnTo>
                      <a:pt x="631" y="1288"/>
                    </a:lnTo>
                    <a:lnTo>
                      <a:pt x="628" y="1295"/>
                    </a:lnTo>
                    <a:lnTo>
                      <a:pt x="625" y="1300"/>
                    </a:lnTo>
                    <a:lnTo>
                      <a:pt x="620" y="1305"/>
                    </a:lnTo>
                    <a:lnTo>
                      <a:pt x="615" y="1311"/>
                    </a:lnTo>
                    <a:lnTo>
                      <a:pt x="610" y="1315"/>
                    </a:lnTo>
                    <a:lnTo>
                      <a:pt x="603" y="1318"/>
                    </a:lnTo>
                    <a:lnTo>
                      <a:pt x="595" y="1320"/>
                    </a:lnTo>
                    <a:lnTo>
                      <a:pt x="586" y="1321"/>
                    </a:lnTo>
                    <a:lnTo>
                      <a:pt x="576" y="1322"/>
                    </a:lnTo>
                    <a:lnTo>
                      <a:pt x="569" y="1322"/>
                    </a:lnTo>
                    <a:lnTo>
                      <a:pt x="562" y="1320"/>
                    </a:lnTo>
                    <a:lnTo>
                      <a:pt x="554" y="1318"/>
                    </a:lnTo>
                    <a:lnTo>
                      <a:pt x="548" y="1316"/>
                    </a:lnTo>
                    <a:lnTo>
                      <a:pt x="543" y="1312"/>
                    </a:lnTo>
                    <a:lnTo>
                      <a:pt x="537" y="1309"/>
                    </a:lnTo>
                    <a:lnTo>
                      <a:pt x="531" y="1303"/>
                    </a:lnTo>
                    <a:lnTo>
                      <a:pt x="527" y="1298"/>
                    </a:lnTo>
                    <a:lnTo>
                      <a:pt x="518" y="1287"/>
                    </a:lnTo>
                    <a:lnTo>
                      <a:pt x="508" y="1274"/>
                    </a:lnTo>
                    <a:lnTo>
                      <a:pt x="501" y="1260"/>
                    </a:lnTo>
                    <a:lnTo>
                      <a:pt x="494" y="1246"/>
                    </a:lnTo>
                    <a:lnTo>
                      <a:pt x="486" y="1231"/>
                    </a:lnTo>
                    <a:lnTo>
                      <a:pt x="479" y="1217"/>
                    </a:lnTo>
                    <a:lnTo>
                      <a:pt x="470" y="1204"/>
                    </a:lnTo>
                    <a:lnTo>
                      <a:pt x="463" y="1191"/>
                    </a:lnTo>
                    <a:lnTo>
                      <a:pt x="455" y="1181"/>
                    </a:lnTo>
                    <a:lnTo>
                      <a:pt x="445" y="1172"/>
                    </a:lnTo>
                    <a:lnTo>
                      <a:pt x="441" y="1169"/>
                    </a:lnTo>
                    <a:lnTo>
                      <a:pt x="436" y="1167"/>
                    </a:lnTo>
                    <a:lnTo>
                      <a:pt x="430" y="1165"/>
                    </a:lnTo>
                    <a:lnTo>
                      <a:pt x="424" y="1164"/>
                    </a:lnTo>
                    <a:lnTo>
                      <a:pt x="410" y="1163"/>
                    </a:lnTo>
                    <a:lnTo>
                      <a:pt x="395" y="1161"/>
                    </a:lnTo>
                    <a:lnTo>
                      <a:pt x="381" y="1159"/>
                    </a:lnTo>
                    <a:lnTo>
                      <a:pt x="369" y="1155"/>
                    </a:lnTo>
                    <a:lnTo>
                      <a:pt x="357" y="1152"/>
                    </a:lnTo>
                    <a:lnTo>
                      <a:pt x="346" y="1149"/>
                    </a:lnTo>
                    <a:lnTo>
                      <a:pt x="335" y="1145"/>
                    </a:lnTo>
                    <a:lnTo>
                      <a:pt x="326" y="1142"/>
                    </a:lnTo>
                    <a:lnTo>
                      <a:pt x="308" y="1132"/>
                    </a:lnTo>
                    <a:lnTo>
                      <a:pt x="292" y="1123"/>
                    </a:lnTo>
                    <a:lnTo>
                      <a:pt x="278" y="1112"/>
                    </a:lnTo>
                    <a:lnTo>
                      <a:pt x="267" y="1102"/>
                    </a:lnTo>
                    <a:lnTo>
                      <a:pt x="256" y="1090"/>
                    </a:lnTo>
                    <a:lnTo>
                      <a:pt x="248" y="1079"/>
                    </a:lnTo>
                    <a:lnTo>
                      <a:pt x="240" y="1068"/>
                    </a:lnTo>
                    <a:lnTo>
                      <a:pt x="233" y="1058"/>
                    </a:lnTo>
                    <a:lnTo>
                      <a:pt x="221" y="1039"/>
                    </a:lnTo>
                    <a:lnTo>
                      <a:pt x="209" y="1024"/>
                    </a:lnTo>
                    <a:lnTo>
                      <a:pt x="204" y="1020"/>
                    </a:lnTo>
                    <a:lnTo>
                      <a:pt x="200" y="1016"/>
                    </a:lnTo>
                    <a:lnTo>
                      <a:pt x="195" y="1015"/>
                    </a:lnTo>
                    <a:lnTo>
                      <a:pt x="189" y="1014"/>
                    </a:lnTo>
                    <a:lnTo>
                      <a:pt x="180" y="1016"/>
                    </a:lnTo>
                    <a:lnTo>
                      <a:pt x="168" y="1020"/>
                    </a:lnTo>
                    <a:lnTo>
                      <a:pt x="157" y="1024"/>
                    </a:lnTo>
                    <a:lnTo>
                      <a:pt x="144" y="1029"/>
                    </a:lnTo>
                    <a:lnTo>
                      <a:pt x="137" y="1030"/>
                    </a:lnTo>
                    <a:lnTo>
                      <a:pt x="130" y="1029"/>
                    </a:lnTo>
                    <a:lnTo>
                      <a:pt x="122" y="1027"/>
                    </a:lnTo>
                    <a:lnTo>
                      <a:pt x="114" y="1024"/>
                    </a:lnTo>
                    <a:lnTo>
                      <a:pt x="0" y="854"/>
                    </a:lnTo>
                    <a:lnTo>
                      <a:pt x="2" y="841"/>
                    </a:lnTo>
                    <a:lnTo>
                      <a:pt x="4" y="828"/>
                    </a:lnTo>
                    <a:lnTo>
                      <a:pt x="9" y="818"/>
                    </a:lnTo>
                    <a:lnTo>
                      <a:pt x="14" y="807"/>
                    </a:lnTo>
                    <a:lnTo>
                      <a:pt x="20" y="798"/>
                    </a:lnTo>
                    <a:lnTo>
                      <a:pt x="28" y="789"/>
                    </a:lnTo>
                    <a:lnTo>
                      <a:pt x="36" y="781"/>
                    </a:lnTo>
                    <a:lnTo>
                      <a:pt x="45" y="773"/>
                    </a:lnTo>
                    <a:lnTo>
                      <a:pt x="53" y="764"/>
                    </a:lnTo>
                    <a:lnTo>
                      <a:pt x="60" y="755"/>
                    </a:lnTo>
                    <a:lnTo>
                      <a:pt x="69" y="744"/>
                    </a:lnTo>
                    <a:lnTo>
                      <a:pt x="75" y="734"/>
                    </a:lnTo>
                    <a:lnTo>
                      <a:pt x="80" y="722"/>
                    </a:lnTo>
                    <a:lnTo>
                      <a:pt x="85" y="709"/>
                    </a:lnTo>
                    <a:lnTo>
                      <a:pt x="88" y="694"/>
                    </a:lnTo>
                    <a:lnTo>
                      <a:pt x="89" y="677"/>
                    </a:lnTo>
                    <a:lnTo>
                      <a:pt x="97" y="674"/>
                    </a:lnTo>
                    <a:lnTo>
                      <a:pt x="111" y="671"/>
                    </a:lnTo>
                    <a:lnTo>
                      <a:pt x="128" y="668"/>
                    </a:lnTo>
                    <a:lnTo>
                      <a:pt x="149" y="665"/>
                    </a:lnTo>
                    <a:lnTo>
                      <a:pt x="173" y="662"/>
                    </a:lnTo>
                    <a:lnTo>
                      <a:pt x="195" y="659"/>
                    </a:lnTo>
                    <a:lnTo>
                      <a:pt x="216" y="658"/>
                    </a:lnTo>
                    <a:lnTo>
                      <a:pt x="234" y="657"/>
                    </a:lnTo>
                    <a:lnTo>
                      <a:pt x="230" y="651"/>
                    </a:lnTo>
                    <a:lnTo>
                      <a:pt x="227" y="644"/>
                    </a:lnTo>
                    <a:lnTo>
                      <a:pt x="224" y="635"/>
                    </a:lnTo>
                    <a:lnTo>
                      <a:pt x="223" y="628"/>
                    </a:lnTo>
                    <a:lnTo>
                      <a:pt x="221" y="610"/>
                    </a:lnTo>
                    <a:lnTo>
                      <a:pt x="222" y="591"/>
                    </a:lnTo>
                    <a:lnTo>
                      <a:pt x="223" y="570"/>
                    </a:lnTo>
                    <a:lnTo>
                      <a:pt x="225" y="546"/>
                    </a:lnTo>
                    <a:lnTo>
                      <a:pt x="227" y="518"/>
                    </a:lnTo>
                    <a:lnTo>
                      <a:pt x="228" y="487"/>
                    </a:lnTo>
                    <a:lnTo>
                      <a:pt x="228" y="473"/>
                    </a:lnTo>
                    <a:lnTo>
                      <a:pt x="230" y="454"/>
                    </a:lnTo>
                    <a:lnTo>
                      <a:pt x="232" y="433"/>
                    </a:lnTo>
                    <a:lnTo>
                      <a:pt x="234" y="410"/>
                    </a:lnTo>
                    <a:lnTo>
                      <a:pt x="237" y="389"/>
                    </a:lnTo>
                    <a:lnTo>
                      <a:pt x="239" y="370"/>
                    </a:lnTo>
                    <a:lnTo>
                      <a:pt x="240" y="356"/>
                    </a:lnTo>
                    <a:lnTo>
                      <a:pt x="241" y="348"/>
                    </a:lnTo>
                    <a:lnTo>
                      <a:pt x="241" y="342"/>
                    </a:lnTo>
                    <a:lnTo>
                      <a:pt x="242" y="335"/>
                    </a:lnTo>
                    <a:lnTo>
                      <a:pt x="243" y="330"/>
                    </a:lnTo>
                    <a:lnTo>
                      <a:pt x="245" y="325"/>
                    </a:lnTo>
                    <a:lnTo>
                      <a:pt x="248" y="321"/>
                    </a:lnTo>
                    <a:lnTo>
                      <a:pt x="250" y="316"/>
                    </a:lnTo>
                    <a:lnTo>
                      <a:pt x="253" y="312"/>
                    </a:lnTo>
                    <a:lnTo>
                      <a:pt x="257" y="308"/>
                    </a:lnTo>
                    <a:lnTo>
                      <a:pt x="266" y="302"/>
                    </a:lnTo>
                    <a:lnTo>
                      <a:pt x="275" y="295"/>
                    </a:lnTo>
                    <a:lnTo>
                      <a:pt x="286" y="291"/>
                    </a:lnTo>
                    <a:lnTo>
                      <a:pt x="297" y="287"/>
                    </a:lnTo>
                    <a:lnTo>
                      <a:pt x="320" y="280"/>
                    </a:lnTo>
                    <a:lnTo>
                      <a:pt x="345" y="273"/>
                    </a:lnTo>
                    <a:lnTo>
                      <a:pt x="356" y="270"/>
                    </a:lnTo>
                    <a:lnTo>
                      <a:pt x="368" y="267"/>
                    </a:lnTo>
                    <a:lnTo>
                      <a:pt x="377" y="264"/>
                    </a:lnTo>
                    <a:lnTo>
                      <a:pt x="387" y="259"/>
                    </a:lnTo>
                    <a:lnTo>
                      <a:pt x="406" y="252"/>
                    </a:lnTo>
                    <a:lnTo>
                      <a:pt x="428" y="244"/>
                    </a:lnTo>
                    <a:lnTo>
                      <a:pt x="454" y="234"/>
                    </a:lnTo>
                    <a:lnTo>
                      <a:pt x="481" y="225"/>
                    </a:lnTo>
                    <a:lnTo>
                      <a:pt x="495" y="222"/>
                    </a:lnTo>
                    <a:lnTo>
                      <a:pt x="509" y="219"/>
                    </a:lnTo>
                    <a:lnTo>
                      <a:pt x="525" y="218"/>
                    </a:lnTo>
                    <a:lnTo>
                      <a:pt x="541" y="218"/>
                    </a:lnTo>
                    <a:lnTo>
                      <a:pt x="556" y="219"/>
                    </a:lnTo>
                    <a:lnTo>
                      <a:pt x="573" y="222"/>
                    </a:lnTo>
                    <a:lnTo>
                      <a:pt x="590" y="226"/>
                    </a:lnTo>
                    <a:lnTo>
                      <a:pt x="608" y="234"/>
                    </a:lnTo>
                    <a:lnTo>
                      <a:pt x="616" y="237"/>
                    </a:lnTo>
                    <a:lnTo>
                      <a:pt x="624" y="238"/>
                    </a:lnTo>
                    <a:lnTo>
                      <a:pt x="632" y="238"/>
                    </a:lnTo>
                    <a:lnTo>
                      <a:pt x="639" y="236"/>
                    </a:lnTo>
                    <a:lnTo>
                      <a:pt x="647" y="233"/>
                    </a:lnTo>
                    <a:lnTo>
                      <a:pt x="653" y="229"/>
                    </a:lnTo>
                    <a:lnTo>
                      <a:pt x="660" y="224"/>
                    </a:lnTo>
                    <a:lnTo>
                      <a:pt x="667" y="219"/>
                    </a:lnTo>
                    <a:lnTo>
                      <a:pt x="680" y="206"/>
                    </a:lnTo>
                    <a:lnTo>
                      <a:pt x="694" y="194"/>
                    </a:lnTo>
                    <a:lnTo>
                      <a:pt x="708" y="181"/>
                    </a:lnTo>
                    <a:lnTo>
                      <a:pt x="722" y="171"/>
                    </a:lnTo>
                    <a:lnTo>
                      <a:pt x="724" y="173"/>
                    </a:lnTo>
                    <a:lnTo>
                      <a:pt x="728" y="176"/>
                    </a:lnTo>
                    <a:lnTo>
                      <a:pt x="733" y="179"/>
                    </a:lnTo>
                    <a:lnTo>
                      <a:pt x="738" y="182"/>
                    </a:lnTo>
                    <a:lnTo>
                      <a:pt x="742" y="185"/>
                    </a:lnTo>
                    <a:lnTo>
                      <a:pt x="746" y="187"/>
                    </a:lnTo>
                    <a:lnTo>
                      <a:pt x="751" y="190"/>
                    </a:lnTo>
                    <a:lnTo>
                      <a:pt x="754" y="190"/>
                    </a:lnTo>
                    <a:lnTo>
                      <a:pt x="760" y="188"/>
                    </a:lnTo>
                    <a:lnTo>
                      <a:pt x="766" y="186"/>
                    </a:lnTo>
                    <a:lnTo>
                      <a:pt x="773" y="182"/>
                    </a:lnTo>
                    <a:lnTo>
                      <a:pt x="778" y="178"/>
                    </a:lnTo>
                    <a:lnTo>
                      <a:pt x="789" y="165"/>
                    </a:lnTo>
                    <a:lnTo>
                      <a:pt x="801" y="152"/>
                    </a:lnTo>
                    <a:lnTo>
                      <a:pt x="807" y="144"/>
                    </a:lnTo>
                    <a:lnTo>
                      <a:pt x="813" y="138"/>
                    </a:lnTo>
                    <a:lnTo>
                      <a:pt x="821" y="131"/>
                    </a:lnTo>
                    <a:lnTo>
                      <a:pt x="828" y="126"/>
                    </a:lnTo>
                    <a:lnTo>
                      <a:pt x="837" y="120"/>
                    </a:lnTo>
                    <a:lnTo>
                      <a:pt x="846" y="117"/>
                    </a:lnTo>
                    <a:lnTo>
                      <a:pt x="856" y="114"/>
                    </a:lnTo>
                    <a:lnTo>
                      <a:pt x="867" y="114"/>
                    </a:lnTo>
                    <a:lnTo>
                      <a:pt x="886" y="115"/>
                    </a:lnTo>
                    <a:lnTo>
                      <a:pt x="903" y="117"/>
                    </a:lnTo>
                    <a:lnTo>
                      <a:pt x="917" y="121"/>
                    </a:lnTo>
                    <a:lnTo>
                      <a:pt x="932" y="128"/>
                    </a:lnTo>
                    <a:lnTo>
                      <a:pt x="946" y="134"/>
                    </a:lnTo>
                    <a:lnTo>
                      <a:pt x="959" y="141"/>
                    </a:lnTo>
                    <a:lnTo>
                      <a:pt x="971" y="150"/>
                    </a:lnTo>
                    <a:lnTo>
                      <a:pt x="983" y="158"/>
                    </a:lnTo>
                    <a:lnTo>
                      <a:pt x="996" y="166"/>
                    </a:lnTo>
                    <a:lnTo>
                      <a:pt x="1008" y="174"/>
                    </a:lnTo>
                    <a:lnTo>
                      <a:pt x="1020" y="182"/>
                    </a:lnTo>
                    <a:lnTo>
                      <a:pt x="1034" y="188"/>
                    </a:lnTo>
                    <a:lnTo>
                      <a:pt x="1047" y="194"/>
                    </a:lnTo>
                    <a:lnTo>
                      <a:pt x="1062" y="198"/>
                    </a:lnTo>
                    <a:lnTo>
                      <a:pt x="1078" y="201"/>
                    </a:lnTo>
                    <a:lnTo>
                      <a:pt x="1095" y="202"/>
                    </a:lnTo>
                    <a:lnTo>
                      <a:pt x="1099" y="201"/>
                    </a:lnTo>
                    <a:lnTo>
                      <a:pt x="1104" y="198"/>
                    </a:lnTo>
                    <a:lnTo>
                      <a:pt x="1110" y="193"/>
                    </a:lnTo>
                    <a:lnTo>
                      <a:pt x="1118" y="185"/>
                    </a:lnTo>
                    <a:lnTo>
                      <a:pt x="1126" y="177"/>
                    </a:lnTo>
                    <a:lnTo>
                      <a:pt x="1133" y="167"/>
                    </a:lnTo>
                    <a:lnTo>
                      <a:pt x="1140" y="157"/>
                    </a:lnTo>
                    <a:lnTo>
                      <a:pt x="1146" y="145"/>
                    </a:lnTo>
                    <a:lnTo>
                      <a:pt x="1155" y="145"/>
                    </a:lnTo>
                    <a:lnTo>
                      <a:pt x="1164" y="147"/>
                    </a:lnTo>
                    <a:lnTo>
                      <a:pt x="1172" y="149"/>
                    </a:lnTo>
                    <a:lnTo>
                      <a:pt x="1179" y="151"/>
                    </a:lnTo>
                    <a:lnTo>
                      <a:pt x="1189" y="157"/>
                    </a:lnTo>
                    <a:lnTo>
                      <a:pt x="1198" y="164"/>
                    </a:lnTo>
                    <a:lnTo>
                      <a:pt x="1208" y="172"/>
                    </a:lnTo>
                    <a:lnTo>
                      <a:pt x="1217" y="177"/>
                    </a:lnTo>
                    <a:lnTo>
                      <a:pt x="1224" y="180"/>
                    </a:lnTo>
                    <a:lnTo>
                      <a:pt x="1230" y="181"/>
                    </a:lnTo>
                    <a:lnTo>
                      <a:pt x="1238" y="183"/>
                    </a:lnTo>
                    <a:lnTo>
                      <a:pt x="1247" y="183"/>
                    </a:lnTo>
                    <a:lnTo>
                      <a:pt x="1255" y="182"/>
                    </a:lnTo>
                    <a:lnTo>
                      <a:pt x="1265" y="180"/>
                    </a:lnTo>
                    <a:lnTo>
                      <a:pt x="1274" y="177"/>
                    </a:lnTo>
                    <a:lnTo>
                      <a:pt x="1283" y="173"/>
                    </a:lnTo>
                    <a:lnTo>
                      <a:pt x="1303" y="162"/>
                    </a:lnTo>
                    <a:lnTo>
                      <a:pt x="1325" y="150"/>
                    </a:lnTo>
                    <a:lnTo>
                      <a:pt x="1347" y="137"/>
                    </a:lnTo>
                    <a:lnTo>
                      <a:pt x="1370" y="124"/>
                    </a:lnTo>
                    <a:lnTo>
                      <a:pt x="1382" y="119"/>
                    </a:lnTo>
                    <a:lnTo>
                      <a:pt x="1395" y="114"/>
                    </a:lnTo>
                    <a:lnTo>
                      <a:pt x="1406" y="110"/>
                    </a:lnTo>
                    <a:lnTo>
                      <a:pt x="1418" y="108"/>
                    </a:lnTo>
                    <a:lnTo>
                      <a:pt x="1728" y="108"/>
                    </a:lnTo>
                    <a:lnTo>
                      <a:pt x="1738" y="107"/>
                    </a:lnTo>
                    <a:lnTo>
                      <a:pt x="1745" y="106"/>
                    </a:lnTo>
                    <a:lnTo>
                      <a:pt x="1751" y="104"/>
                    </a:lnTo>
                    <a:lnTo>
                      <a:pt x="1755" y="100"/>
                    </a:lnTo>
                    <a:lnTo>
                      <a:pt x="1758" y="97"/>
                    </a:lnTo>
                    <a:lnTo>
                      <a:pt x="1760" y="93"/>
                    </a:lnTo>
                    <a:lnTo>
                      <a:pt x="1761" y="88"/>
                    </a:lnTo>
                    <a:lnTo>
                      <a:pt x="1761" y="81"/>
                    </a:lnTo>
                    <a:lnTo>
                      <a:pt x="1759" y="69"/>
                    </a:lnTo>
                    <a:lnTo>
                      <a:pt x="1758" y="54"/>
                    </a:lnTo>
                    <a:lnTo>
                      <a:pt x="1757" y="46"/>
                    </a:lnTo>
                    <a:lnTo>
                      <a:pt x="1757" y="37"/>
                    </a:lnTo>
                    <a:lnTo>
                      <a:pt x="1758" y="28"/>
                    </a:lnTo>
                    <a:lnTo>
                      <a:pt x="1760" y="19"/>
                    </a:lnTo>
                    <a:lnTo>
                      <a:pt x="17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4958" y="2538"/>
                <a:ext cx="523" cy="365"/>
              </a:xfrm>
              <a:custGeom>
                <a:avLst/>
                <a:gdLst>
                  <a:gd name="T0" fmla="*/ 445 w 2424"/>
                  <a:gd name="T1" fmla="*/ 21 h 1651"/>
                  <a:gd name="T2" fmla="*/ 468 w 2424"/>
                  <a:gd name="T3" fmla="*/ 40 h 1651"/>
                  <a:gd name="T4" fmla="*/ 495 w 2424"/>
                  <a:gd name="T5" fmla="*/ 94 h 1651"/>
                  <a:gd name="T6" fmla="*/ 517 w 2424"/>
                  <a:gd name="T7" fmla="*/ 144 h 1651"/>
                  <a:gd name="T8" fmla="*/ 499 w 2424"/>
                  <a:gd name="T9" fmla="*/ 147 h 1651"/>
                  <a:gd name="T10" fmla="*/ 485 w 2424"/>
                  <a:gd name="T11" fmla="*/ 145 h 1651"/>
                  <a:gd name="T12" fmla="*/ 471 w 2424"/>
                  <a:gd name="T13" fmla="*/ 172 h 1651"/>
                  <a:gd name="T14" fmla="*/ 443 w 2424"/>
                  <a:gd name="T15" fmla="*/ 189 h 1651"/>
                  <a:gd name="T16" fmla="*/ 424 w 2424"/>
                  <a:gd name="T17" fmla="*/ 214 h 1651"/>
                  <a:gd name="T18" fmla="*/ 399 w 2424"/>
                  <a:gd name="T19" fmla="*/ 207 h 1651"/>
                  <a:gd name="T20" fmla="*/ 376 w 2424"/>
                  <a:gd name="T21" fmla="*/ 221 h 1651"/>
                  <a:gd name="T22" fmla="*/ 373 w 2424"/>
                  <a:gd name="T23" fmla="*/ 257 h 1651"/>
                  <a:gd name="T24" fmla="*/ 374 w 2424"/>
                  <a:gd name="T25" fmla="*/ 316 h 1651"/>
                  <a:gd name="T26" fmla="*/ 363 w 2424"/>
                  <a:gd name="T27" fmla="*/ 335 h 1651"/>
                  <a:gd name="T28" fmla="*/ 340 w 2424"/>
                  <a:gd name="T29" fmla="*/ 340 h 1651"/>
                  <a:gd name="T30" fmla="*/ 338 w 2424"/>
                  <a:gd name="T31" fmla="*/ 350 h 1651"/>
                  <a:gd name="T32" fmla="*/ 336 w 2424"/>
                  <a:gd name="T33" fmla="*/ 363 h 1651"/>
                  <a:gd name="T34" fmla="*/ 312 w 2424"/>
                  <a:gd name="T35" fmla="*/ 364 h 1651"/>
                  <a:gd name="T36" fmla="*/ 311 w 2424"/>
                  <a:gd name="T37" fmla="*/ 348 h 1651"/>
                  <a:gd name="T38" fmla="*/ 309 w 2424"/>
                  <a:gd name="T39" fmla="*/ 334 h 1651"/>
                  <a:gd name="T40" fmla="*/ 299 w 2424"/>
                  <a:gd name="T41" fmla="*/ 331 h 1651"/>
                  <a:gd name="T42" fmla="*/ 286 w 2424"/>
                  <a:gd name="T43" fmla="*/ 295 h 1651"/>
                  <a:gd name="T44" fmla="*/ 287 w 2424"/>
                  <a:gd name="T45" fmla="*/ 257 h 1651"/>
                  <a:gd name="T46" fmla="*/ 280 w 2424"/>
                  <a:gd name="T47" fmla="*/ 249 h 1651"/>
                  <a:gd name="T48" fmla="*/ 263 w 2424"/>
                  <a:gd name="T49" fmla="*/ 257 h 1651"/>
                  <a:gd name="T50" fmla="*/ 244 w 2424"/>
                  <a:gd name="T51" fmla="*/ 263 h 1651"/>
                  <a:gd name="T52" fmla="*/ 230 w 2424"/>
                  <a:gd name="T53" fmla="*/ 263 h 1651"/>
                  <a:gd name="T54" fmla="*/ 208 w 2424"/>
                  <a:gd name="T55" fmla="*/ 267 h 1651"/>
                  <a:gd name="T56" fmla="*/ 168 w 2424"/>
                  <a:gd name="T57" fmla="*/ 255 h 1651"/>
                  <a:gd name="T58" fmla="*/ 142 w 2424"/>
                  <a:gd name="T59" fmla="*/ 256 h 1651"/>
                  <a:gd name="T60" fmla="*/ 138 w 2424"/>
                  <a:gd name="T61" fmla="*/ 273 h 1651"/>
                  <a:gd name="T62" fmla="*/ 133 w 2424"/>
                  <a:gd name="T63" fmla="*/ 290 h 1651"/>
                  <a:gd name="T64" fmla="*/ 118 w 2424"/>
                  <a:gd name="T65" fmla="*/ 291 h 1651"/>
                  <a:gd name="T66" fmla="*/ 105 w 2424"/>
                  <a:gd name="T67" fmla="*/ 272 h 1651"/>
                  <a:gd name="T68" fmla="*/ 91 w 2424"/>
                  <a:gd name="T69" fmla="*/ 257 h 1651"/>
                  <a:gd name="T70" fmla="*/ 66 w 2424"/>
                  <a:gd name="T71" fmla="*/ 250 h 1651"/>
                  <a:gd name="T72" fmla="*/ 45 w 2424"/>
                  <a:gd name="T73" fmla="*/ 226 h 1651"/>
                  <a:gd name="T74" fmla="*/ 30 w 2424"/>
                  <a:gd name="T75" fmla="*/ 228 h 1651"/>
                  <a:gd name="T76" fmla="*/ 2 w 2424"/>
                  <a:gd name="T77" fmla="*/ 181 h 1651"/>
                  <a:gd name="T78" fmla="*/ 16 w 2424"/>
                  <a:gd name="T79" fmla="*/ 162 h 1651"/>
                  <a:gd name="T80" fmla="*/ 37 w 2424"/>
                  <a:gd name="T81" fmla="*/ 146 h 1651"/>
                  <a:gd name="T82" fmla="*/ 48 w 2424"/>
                  <a:gd name="T83" fmla="*/ 131 h 1651"/>
                  <a:gd name="T84" fmla="*/ 51 w 2424"/>
                  <a:gd name="T85" fmla="*/ 86 h 1651"/>
                  <a:gd name="T86" fmla="*/ 54 w 2424"/>
                  <a:gd name="T87" fmla="*/ 70 h 1651"/>
                  <a:gd name="T88" fmla="*/ 77 w 2424"/>
                  <a:gd name="T89" fmla="*/ 60 h 1651"/>
                  <a:gd name="T90" fmla="*/ 110 w 2424"/>
                  <a:gd name="T91" fmla="*/ 48 h 1651"/>
                  <a:gd name="T92" fmla="*/ 136 w 2424"/>
                  <a:gd name="T93" fmla="*/ 53 h 1651"/>
                  <a:gd name="T94" fmla="*/ 156 w 2424"/>
                  <a:gd name="T95" fmla="*/ 38 h 1651"/>
                  <a:gd name="T96" fmla="*/ 164 w 2424"/>
                  <a:gd name="T97" fmla="*/ 42 h 1651"/>
                  <a:gd name="T98" fmla="*/ 179 w 2424"/>
                  <a:gd name="T99" fmla="*/ 28 h 1651"/>
                  <a:gd name="T100" fmla="*/ 204 w 2424"/>
                  <a:gd name="T101" fmla="*/ 30 h 1651"/>
                  <a:gd name="T102" fmla="*/ 229 w 2424"/>
                  <a:gd name="T103" fmla="*/ 44 h 1651"/>
                  <a:gd name="T104" fmla="*/ 246 w 2424"/>
                  <a:gd name="T105" fmla="*/ 35 h 1651"/>
                  <a:gd name="T106" fmla="*/ 263 w 2424"/>
                  <a:gd name="T107" fmla="*/ 39 h 1651"/>
                  <a:gd name="T108" fmla="*/ 281 w 2424"/>
                  <a:gd name="T109" fmla="*/ 36 h 1651"/>
                  <a:gd name="T110" fmla="*/ 373 w 2424"/>
                  <a:gd name="T111" fmla="*/ 24 h 1651"/>
                  <a:gd name="T112" fmla="*/ 380 w 2424"/>
                  <a:gd name="T113" fmla="*/ 18 h 1651"/>
                  <a:gd name="T114" fmla="*/ 377 w 2424"/>
                  <a:gd name="T115" fmla="*/ 0 h 16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24"/>
                  <a:gd name="T175" fmla="*/ 0 h 1651"/>
                  <a:gd name="T176" fmla="*/ 2424 w 2424"/>
                  <a:gd name="T177" fmla="*/ 1651 h 165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24" h="1651">
                    <a:moveTo>
                      <a:pt x="1747" y="0"/>
                    </a:moveTo>
                    <a:lnTo>
                      <a:pt x="1837" y="20"/>
                    </a:lnTo>
                    <a:lnTo>
                      <a:pt x="1914" y="37"/>
                    </a:lnTo>
                    <a:lnTo>
                      <a:pt x="1947" y="47"/>
                    </a:lnTo>
                    <a:lnTo>
                      <a:pt x="1980" y="56"/>
                    </a:lnTo>
                    <a:lnTo>
                      <a:pt x="2009" y="68"/>
                    </a:lnTo>
                    <a:lnTo>
                      <a:pt x="2038" y="79"/>
                    </a:lnTo>
                    <a:lnTo>
                      <a:pt x="2050" y="86"/>
                    </a:lnTo>
                    <a:lnTo>
                      <a:pt x="2064" y="93"/>
                    </a:lnTo>
                    <a:lnTo>
                      <a:pt x="2076" y="100"/>
                    </a:lnTo>
                    <a:lnTo>
                      <a:pt x="2088" y="109"/>
                    </a:lnTo>
                    <a:lnTo>
                      <a:pt x="2101" y="117"/>
                    </a:lnTo>
                    <a:lnTo>
                      <a:pt x="2112" y="127"/>
                    </a:lnTo>
                    <a:lnTo>
                      <a:pt x="2125" y="136"/>
                    </a:lnTo>
                    <a:lnTo>
                      <a:pt x="2136" y="147"/>
                    </a:lnTo>
                    <a:lnTo>
                      <a:pt x="2148" y="158"/>
                    </a:lnTo>
                    <a:lnTo>
                      <a:pt x="2158" y="170"/>
                    </a:lnTo>
                    <a:lnTo>
                      <a:pt x="2170" y="182"/>
                    </a:lnTo>
                    <a:lnTo>
                      <a:pt x="2181" y="196"/>
                    </a:lnTo>
                    <a:lnTo>
                      <a:pt x="2204" y="225"/>
                    </a:lnTo>
                    <a:lnTo>
                      <a:pt x="2228" y="259"/>
                    </a:lnTo>
                    <a:lnTo>
                      <a:pt x="2235" y="270"/>
                    </a:lnTo>
                    <a:lnTo>
                      <a:pt x="2243" y="286"/>
                    </a:lnTo>
                    <a:lnTo>
                      <a:pt x="2252" y="304"/>
                    </a:lnTo>
                    <a:lnTo>
                      <a:pt x="2260" y="324"/>
                    </a:lnTo>
                    <a:lnTo>
                      <a:pt x="2278" y="371"/>
                    </a:lnTo>
                    <a:lnTo>
                      <a:pt x="2296" y="423"/>
                    </a:lnTo>
                    <a:lnTo>
                      <a:pt x="2314" y="476"/>
                    </a:lnTo>
                    <a:lnTo>
                      <a:pt x="2329" y="525"/>
                    </a:lnTo>
                    <a:lnTo>
                      <a:pt x="2343" y="568"/>
                    </a:lnTo>
                    <a:lnTo>
                      <a:pt x="2354" y="601"/>
                    </a:lnTo>
                    <a:lnTo>
                      <a:pt x="2362" y="614"/>
                    </a:lnTo>
                    <a:lnTo>
                      <a:pt x="2370" y="626"/>
                    </a:lnTo>
                    <a:lnTo>
                      <a:pt x="2379" y="636"/>
                    </a:lnTo>
                    <a:lnTo>
                      <a:pt x="2387" y="645"/>
                    </a:lnTo>
                    <a:lnTo>
                      <a:pt x="2396" y="653"/>
                    </a:lnTo>
                    <a:lnTo>
                      <a:pt x="2405" y="659"/>
                    </a:lnTo>
                    <a:lnTo>
                      <a:pt x="2414" y="666"/>
                    </a:lnTo>
                    <a:lnTo>
                      <a:pt x="2424" y="671"/>
                    </a:lnTo>
                    <a:lnTo>
                      <a:pt x="2401" y="671"/>
                    </a:lnTo>
                    <a:lnTo>
                      <a:pt x="2378" y="672"/>
                    </a:lnTo>
                    <a:lnTo>
                      <a:pt x="2354" y="672"/>
                    </a:lnTo>
                    <a:lnTo>
                      <a:pt x="2333" y="671"/>
                    </a:lnTo>
                    <a:lnTo>
                      <a:pt x="2323" y="669"/>
                    </a:lnTo>
                    <a:lnTo>
                      <a:pt x="2314" y="667"/>
                    </a:lnTo>
                    <a:lnTo>
                      <a:pt x="2304" y="664"/>
                    </a:lnTo>
                    <a:lnTo>
                      <a:pt x="2295" y="659"/>
                    </a:lnTo>
                    <a:lnTo>
                      <a:pt x="2286" y="655"/>
                    </a:lnTo>
                    <a:lnTo>
                      <a:pt x="2279" y="649"/>
                    </a:lnTo>
                    <a:lnTo>
                      <a:pt x="2273" y="642"/>
                    </a:lnTo>
                    <a:lnTo>
                      <a:pt x="2266" y="632"/>
                    </a:lnTo>
                    <a:lnTo>
                      <a:pt x="2259" y="639"/>
                    </a:lnTo>
                    <a:lnTo>
                      <a:pt x="2253" y="647"/>
                    </a:lnTo>
                    <a:lnTo>
                      <a:pt x="2247" y="655"/>
                    </a:lnTo>
                    <a:lnTo>
                      <a:pt x="2242" y="665"/>
                    </a:lnTo>
                    <a:lnTo>
                      <a:pt x="2233" y="686"/>
                    </a:lnTo>
                    <a:lnTo>
                      <a:pt x="2224" y="708"/>
                    </a:lnTo>
                    <a:lnTo>
                      <a:pt x="2216" y="730"/>
                    </a:lnTo>
                    <a:lnTo>
                      <a:pt x="2208" y="750"/>
                    </a:lnTo>
                    <a:lnTo>
                      <a:pt x="2202" y="758"/>
                    </a:lnTo>
                    <a:lnTo>
                      <a:pt x="2196" y="765"/>
                    </a:lnTo>
                    <a:lnTo>
                      <a:pt x="2191" y="773"/>
                    </a:lnTo>
                    <a:lnTo>
                      <a:pt x="2183" y="778"/>
                    </a:lnTo>
                    <a:lnTo>
                      <a:pt x="2166" y="789"/>
                    </a:lnTo>
                    <a:lnTo>
                      <a:pt x="2148" y="799"/>
                    </a:lnTo>
                    <a:lnTo>
                      <a:pt x="2131" y="806"/>
                    </a:lnTo>
                    <a:lnTo>
                      <a:pt x="2115" y="815"/>
                    </a:lnTo>
                    <a:lnTo>
                      <a:pt x="2101" y="821"/>
                    </a:lnTo>
                    <a:lnTo>
                      <a:pt x="2087" y="828"/>
                    </a:lnTo>
                    <a:lnTo>
                      <a:pt x="2074" y="836"/>
                    </a:lnTo>
                    <a:lnTo>
                      <a:pt x="2063" y="844"/>
                    </a:lnTo>
                    <a:lnTo>
                      <a:pt x="2051" y="853"/>
                    </a:lnTo>
                    <a:lnTo>
                      <a:pt x="2041" y="864"/>
                    </a:lnTo>
                    <a:lnTo>
                      <a:pt x="2031" y="876"/>
                    </a:lnTo>
                    <a:lnTo>
                      <a:pt x="2023" y="891"/>
                    </a:lnTo>
                    <a:lnTo>
                      <a:pt x="2015" y="909"/>
                    </a:lnTo>
                    <a:lnTo>
                      <a:pt x="2007" y="929"/>
                    </a:lnTo>
                    <a:lnTo>
                      <a:pt x="2000" y="953"/>
                    </a:lnTo>
                    <a:lnTo>
                      <a:pt x="1994" y="980"/>
                    </a:lnTo>
                    <a:lnTo>
                      <a:pt x="1979" y="975"/>
                    </a:lnTo>
                    <a:lnTo>
                      <a:pt x="1965" y="968"/>
                    </a:lnTo>
                    <a:lnTo>
                      <a:pt x="1953" y="961"/>
                    </a:lnTo>
                    <a:lnTo>
                      <a:pt x="1940" y="954"/>
                    </a:lnTo>
                    <a:lnTo>
                      <a:pt x="1926" y="947"/>
                    </a:lnTo>
                    <a:lnTo>
                      <a:pt x="1910" y="941"/>
                    </a:lnTo>
                    <a:lnTo>
                      <a:pt x="1901" y="939"/>
                    </a:lnTo>
                    <a:lnTo>
                      <a:pt x="1891" y="937"/>
                    </a:lnTo>
                    <a:lnTo>
                      <a:pt x="1879" y="936"/>
                    </a:lnTo>
                    <a:lnTo>
                      <a:pt x="1867" y="936"/>
                    </a:lnTo>
                    <a:lnTo>
                      <a:pt x="1851" y="937"/>
                    </a:lnTo>
                    <a:lnTo>
                      <a:pt x="1835" y="938"/>
                    </a:lnTo>
                    <a:lnTo>
                      <a:pt x="1821" y="941"/>
                    </a:lnTo>
                    <a:lnTo>
                      <a:pt x="1807" y="946"/>
                    </a:lnTo>
                    <a:lnTo>
                      <a:pt x="1794" y="951"/>
                    </a:lnTo>
                    <a:lnTo>
                      <a:pt x="1782" y="958"/>
                    </a:lnTo>
                    <a:lnTo>
                      <a:pt x="1771" y="967"/>
                    </a:lnTo>
                    <a:lnTo>
                      <a:pt x="1761" y="976"/>
                    </a:lnTo>
                    <a:lnTo>
                      <a:pt x="1752" y="987"/>
                    </a:lnTo>
                    <a:lnTo>
                      <a:pt x="1744" y="998"/>
                    </a:lnTo>
                    <a:lnTo>
                      <a:pt x="1738" y="1012"/>
                    </a:lnTo>
                    <a:lnTo>
                      <a:pt x="1732" y="1026"/>
                    </a:lnTo>
                    <a:lnTo>
                      <a:pt x="1727" y="1043"/>
                    </a:lnTo>
                    <a:lnTo>
                      <a:pt x="1724" y="1061"/>
                    </a:lnTo>
                    <a:lnTo>
                      <a:pt x="1722" y="1080"/>
                    </a:lnTo>
                    <a:lnTo>
                      <a:pt x="1722" y="1101"/>
                    </a:lnTo>
                    <a:lnTo>
                      <a:pt x="1723" y="1115"/>
                    </a:lnTo>
                    <a:lnTo>
                      <a:pt x="1725" y="1137"/>
                    </a:lnTo>
                    <a:lnTo>
                      <a:pt x="1727" y="1164"/>
                    </a:lnTo>
                    <a:lnTo>
                      <a:pt x="1731" y="1195"/>
                    </a:lnTo>
                    <a:lnTo>
                      <a:pt x="1735" y="1228"/>
                    </a:lnTo>
                    <a:lnTo>
                      <a:pt x="1738" y="1261"/>
                    </a:lnTo>
                    <a:lnTo>
                      <a:pt x="1740" y="1294"/>
                    </a:lnTo>
                    <a:lnTo>
                      <a:pt x="1741" y="1322"/>
                    </a:lnTo>
                    <a:lnTo>
                      <a:pt x="1740" y="1347"/>
                    </a:lnTo>
                    <a:lnTo>
                      <a:pt x="1739" y="1375"/>
                    </a:lnTo>
                    <a:lnTo>
                      <a:pt x="1737" y="1403"/>
                    </a:lnTo>
                    <a:lnTo>
                      <a:pt x="1732" y="1431"/>
                    </a:lnTo>
                    <a:lnTo>
                      <a:pt x="1729" y="1445"/>
                    </a:lnTo>
                    <a:lnTo>
                      <a:pt x="1725" y="1457"/>
                    </a:lnTo>
                    <a:lnTo>
                      <a:pt x="1721" y="1469"/>
                    </a:lnTo>
                    <a:lnTo>
                      <a:pt x="1717" y="1481"/>
                    </a:lnTo>
                    <a:lnTo>
                      <a:pt x="1711" y="1490"/>
                    </a:lnTo>
                    <a:lnTo>
                      <a:pt x="1705" y="1499"/>
                    </a:lnTo>
                    <a:lnTo>
                      <a:pt x="1698" y="1507"/>
                    </a:lnTo>
                    <a:lnTo>
                      <a:pt x="1690" y="1512"/>
                    </a:lnTo>
                    <a:lnTo>
                      <a:pt x="1682" y="1515"/>
                    </a:lnTo>
                    <a:lnTo>
                      <a:pt x="1674" y="1517"/>
                    </a:lnTo>
                    <a:lnTo>
                      <a:pt x="1664" y="1519"/>
                    </a:lnTo>
                    <a:lnTo>
                      <a:pt x="1654" y="1520"/>
                    </a:lnTo>
                    <a:lnTo>
                      <a:pt x="1633" y="1522"/>
                    </a:lnTo>
                    <a:lnTo>
                      <a:pt x="1613" y="1525"/>
                    </a:lnTo>
                    <a:lnTo>
                      <a:pt x="1602" y="1527"/>
                    </a:lnTo>
                    <a:lnTo>
                      <a:pt x="1594" y="1530"/>
                    </a:lnTo>
                    <a:lnTo>
                      <a:pt x="1586" y="1534"/>
                    </a:lnTo>
                    <a:lnTo>
                      <a:pt x="1578" y="1538"/>
                    </a:lnTo>
                    <a:lnTo>
                      <a:pt x="1575" y="1541"/>
                    </a:lnTo>
                    <a:lnTo>
                      <a:pt x="1572" y="1546"/>
                    </a:lnTo>
                    <a:lnTo>
                      <a:pt x="1570" y="1549"/>
                    </a:lnTo>
                    <a:lnTo>
                      <a:pt x="1568" y="1553"/>
                    </a:lnTo>
                    <a:lnTo>
                      <a:pt x="1566" y="1558"/>
                    </a:lnTo>
                    <a:lnTo>
                      <a:pt x="1565" y="1563"/>
                    </a:lnTo>
                    <a:lnTo>
                      <a:pt x="1564" y="1569"/>
                    </a:lnTo>
                    <a:lnTo>
                      <a:pt x="1564" y="1575"/>
                    </a:lnTo>
                    <a:lnTo>
                      <a:pt x="1565" y="1584"/>
                    </a:lnTo>
                    <a:lnTo>
                      <a:pt x="1567" y="1592"/>
                    </a:lnTo>
                    <a:lnTo>
                      <a:pt x="1570" y="1598"/>
                    </a:lnTo>
                    <a:lnTo>
                      <a:pt x="1574" y="1604"/>
                    </a:lnTo>
                    <a:lnTo>
                      <a:pt x="1578" y="1612"/>
                    </a:lnTo>
                    <a:lnTo>
                      <a:pt x="1582" y="1619"/>
                    </a:lnTo>
                    <a:lnTo>
                      <a:pt x="1586" y="1627"/>
                    </a:lnTo>
                    <a:lnTo>
                      <a:pt x="1589" y="1639"/>
                    </a:lnTo>
                    <a:lnTo>
                      <a:pt x="1574" y="1639"/>
                    </a:lnTo>
                    <a:lnTo>
                      <a:pt x="1558" y="1641"/>
                    </a:lnTo>
                    <a:lnTo>
                      <a:pt x="1541" y="1642"/>
                    </a:lnTo>
                    <a:lnTo>
                      <a:pt x="1526" y="1645"/>
                    </a:lnTo>
                    <a:lnTo>
                      <a:pt x="1509" y="1647"/>
                    </a:lnTo>
                    <a:lnTo>
                      <a:pt x="1492" y="1649"/>
                    </a:lnTo>
                    <a:lnTo>
                      <a:pt x="1476" y="1650"/>
                    </a:lnTo>
                    <a:lnTo>
                      <a:pt x="1462" y="1651"/>
                    </a:lnTo>
                    <a:lnTo>
                      <a:pt x="1457" y="1650"/>
                    </a:lnTo>
                    <a:lnTo>
                      <a:pt x="1452" y="1649"/>
                    </a:lnTo>
                    <a:lnTo>
                      <a:pt x="1448" y="1647"/>
                    </a:lnTo>
                    <a:lnTo>
                      <a:pt x="1444" y="1644"/>
                    </a:lnTo>
                    <a:lnTo>
                      <a:pt x="1442" y="1641"/>
                    </a:lnTo>
                    <a:lnTo>
                      <a:pt x="1440" y="1637"/>
                    </a:lnTo>
                    <a:lnTo>
                      <a:pt x="1438" y="1632"/>
                    </a:lnTo>
                    <a:lnTo>
                      <a:pt x="1437" y="1626"/>
                    </a:lnTo>
                    <a:lnTo>
                      <a:pt x="1436" y="1615"/>
                    </a:lnTo>
                    <a:lnTo>
                      <a:pt x="1436" y="1602"/>
                    </a:lnTo>
                    <a:lnTo>
                      <a:pt x="1438" y="1589"/>
                    </a:lnTo>
                    <a:lnTo>
                      <a:pt x="1440" y="1575"/>
                    </a:lnTo>
                    <a:lnTo>
                      <a:pt x="1443" y="1548"/>
                    </a:lnTo>
                    <a:lnTo>
                      <a:pt x="1445" y="1526"/>
                    </a:lnTo>
                    <a:lnTo>
                      <a:pt x="1445" y="1521"/>
                    </a:lnTo>
                    <a:lnTo>
                      <a:pt x="1444" y="1518"/>
                    </a:lnTo>
                    <a:lnTo>
                      <a:pt x="1444" y="1515"/>
                    </a:lnTo>
                    <a:lnTo>
                      <a:pt x="1442" y="1512"/>
                    </a:lnTo>
                    <a:lnTo>
                      <a:pt x="1440" y="1511"/>
                    </a:lnTo>
                    <a:lnTo>
                      <a:pt x="1438" y="1510"/>
                    </a:lnTo>
                    <a:lnTo>
                      <a:pt x="1434" y="1511"/>
                    </a:lnTo>
                    <a:lnTo>
                      <a:pt x="1430" y="1512"/>
                    </a:lnTo>
                    <a:lnTo>
                      <a:pt x="1424" y="1513"/>
                    </a:lnTo>
                    <a:lnTo>
                      <a:pt x="1418" y="1513"/>
                    </a:lnTo>
                    <a:lnTo>
                      <a:pt x="1411" y="1513"/>
                    </a:lnTo>
                    <a:lnTo>
                      <a:pt x="1406" y="1511"/>
                    </a:lnTo>
                    <a:lnTo>
                      <a:pt x="1400" y="1508"/>
                    </a:lnTo>
                    <a:lnTo>
                      <a:pt x="1395" y="1505"/>
                    </a:lnTo>
                    <a:lnTo>
                      <a:pt x="1389" y="1500"/>
                    </a:lnTo>
                    <a:lnTo>
                      <a:pt x="1384" y="1495"/>
                    </a:lnTo>
                    <a:lnTo>
                      <a:pt x="1375" y="1483"/>
                    </a:lnTo>
                    <a:lnTo>
                      <a:pt x="1366" y="1468"/>
                    </a:lnTo>
                    <a:lnTo>
                      <a:pt x="1358" y="1452"/>
                    </a:lnTo>
                    <a:lnTo>
                      <a:pt x="1351" y="1433"/>
                    </a:lnTo>
                    <a:lnTo>
                      <a:pt x="1344" y="1414"/>
                    </a:lnTo>
                    <a:lnTo>
                      <a:pt x="1339" y="1395"/>
                    </a:lnTo>
                    <a:lnTo>
                      <a:pt x="1334" y="1375"/>
                    </a:lnTo>
                    <a:lnTo>
                      <a:pt x="1330" y="1355"/>
                    </a:lnTo>
                    <a:lnTo>
                      <a:pt x="1326" y="1335"/>
                    </a:lnTo>
                    <a:lnTo>
                      <a:pt x="1324" y="1317"/>
                    </a:lnTo>
                    <a:lnTo>
                      <a:pt x="1323" y="1299"/>
                    </a:lnTo>
                    <a:lnTo>
                      <a:pt x="1323" y="1284"/>
                    </a:lnTo>
                    <a:lnTo>
                      <a:pt x="1324" y="1262"/>
                    </a:lnTo>
                    <a:lnTo>
                      <a:pt x="1327" y="1238"/>
                    </a:lnTo>
                    <a:lnTo>
                      <a:pt x="1332" y="1212"/>
                    </a:lnTo>
                    <a:lnTo>
                      <a:pt x="1333" y="1186"/>
                    </a:lnTo>
                    <a:lnTo>
                      <a:pt x="1333" y="1174"/>
                    </a:lnTo>
                    <a:lnTo>
                      <a:pt x="1332" y="1163"/>
                    </a:lnTo>
                    <a:lnTo>
                      <a:pt x="1330" y="1152"/>
                    </a:lnTo>
                    <a:lnTo>
                      <a:pt x="1325" y="1144"/>
                    </a:lnTo>
                    <a:lnTo>
                      <a:pt x="1323" y="1140"/>
                    </a:lnTo>
                    <a:lnTo>
                      <a:pt x="1320" y="1137"/>
                    </a:lnTo>
                    <a:lnTo>
                      <a:pt x="1317" y="1133"/>
                    </a:lnTo>
                    <a:lnTo>
                      <a:pt x="1313" y="1130"/>
                    </a:lnTo>
                    <a:lnTo>
                      <a:pt x="1309" y="1129"/>
                    </a:lnTo>
                    <a:lnTo>
                      <a:pt x="1303" y="1127"/>
                    </a:lnTo>
                    <a:lnTo>
                      <a:pt x="1297" y="1126"/>
                    </a:lnTo>
                    <a:lnTo>
                      <a:pt x="1291" y="1126"/>
                    </a:lnTo>
                    <a:lnTo>
                      <a:pt x="1280" y="1127"/>
                    </a:lnTo>
                    <a:lnTo>
                      <a:pt x="1269" y="1129"/>
                    </a:lnTo>
                    <a:lnTo>
                      <a:pt x="1259" y="1132"/>
                    </a:lnTo>
                    <a:lnTo>
                      <a:pt x="1250" y="1137"/>
                    </a:lnTo>
                    <a:lnTo>
                      <a:pt x="1241" y="1142"/>
                    </a:lnTo>
                    <a:lnTo>
                      <a:pt x="1233" y="1148"/>
                    </a:lnTo>
                    <a:lnTo>
                      <a:pt x="1226" y="1154"/>
                    </a:lnTo>
                    <a:lnTo>
                      <a:pt x="1217" y="1161"/>
                    </a:lnTo>
                    <a:lnTo>
                      <a:pt x="1204" y="1173"/>
                    </a:lnTo>
                    <a:lnTo>
                      <a:pt x="1189" y="1185"/>
                    </a:lnTo>
                    <a:lnTo>
                      <a:pt x="1182" y="1189"/>
                    </a:lnTo>
                    <a:lnTo>
                      <a:pt x="1174" y="1192"/>
                    </a:lnTo>
                    <a:lnTo>
                      <a:pt x="1166" y="1195"/>
                    </a:lnTo>
                    <a:lnTo>
                      <a:pt x="1159" y="1195"/>
                    </a:lnTo>
                    <a:lnTo>
                      <a:pt x="1149" y="1194"/>
                    </a:lnTo>
                    <a:lnTo>
                      <a:pt x="1140" y="1192"/>
                    </a:lnTo>
                    <a:lnTo>
                      <a:pt x="1130" y="1189"/>
                    </a:lnTo>
                    <a:lnTo>
                      <a:pt x="1121" y="1184"/>
                    </a:lnTo>
                    <a:lnTo>
                      <a:pt x="1112" y="1178"/>
                    </a:lnTo>
                    <a:lnTo>
                      <a:pt x="1104" y="1171"/>
                    </a:lnTo>
                    <a:lnTo>
                      <a:pt x="1096" y="1165"/>
                    </a:lnTo>
                    <a:lnTo>
                      <a:pt x="1088" y="1158"/>
                    </a:lnTo>
                    <a:lnTo>
                      <a:pt x="1082" y="1171"/>
                    </a:lnTo>
                    <a:lnTo>
                      <a:pt x="1074" y="1182"/>
                    </a:lnTo>
                    <a:lnTo>
                      <a:pt x="1069" y="1186"/>
                    </a:lnTo>
                    <a:lnTo>
                      <a:pt x="1065" y="1190"/>
                    </a:lnTo>
                    <a:lnTo>
                      <a:pt x="1060" y="1194"/>
                    </a:lnTo>
                    <a:lnTo>
                      <a:pt x="1055" y="1197"/>
                    </a:lnTo>
                    <a:lnTo>
                      <a:pt x="1048" y="1199"/>
                    </a:lnTo>
                    <a:lnTo>
                      <a:pt x="1042" y="1203"/>
                    </a:lnTo>
                    <a:lnTo>
                      <a:pt x="1035" y="1204"/>
                    </a:lnTo>
                    <a:lnTo>
                      <a:pt x="1027" y="1206"/>
                    </a:lnTo>
                    <a:lnTo>
                      <a:pt x="1010" y="1208"/>
                    </a:lnTo>
                    <a:lnTo>
                      <a:pt x="988" y="1208"/>
                    </a:lnTo>
                    <a:lnTo>
                      <a:pt x="965" y="1208"/>
                    </a:lnTo>
                    <a:lnTo>
                      <a:pt x="945" y="1206"/>
                    </a:lnTo>
                    <a:lnTo>
                      <a:pt x="925" y="1203"/>
                    </a:lnTo>
                    <a:lnTo>
                      <a:pt x="907" y="1198"/>
                    </a:lnTo>
                    <a:lnTo>
                      <a:pt x="874" y="1188"/>
                    </a:lnTo>
                    <a:lnTo>
                      <a:pt x="844" y="1176"/>
                    </a:lnTo>
                    <a:lnTo>
                      <a:pt x="829" y="1171"/>
                    </a:lnTo>
                    <a:lnTo>
                      <a:pt x="813" y="1165"/>
                    </a:lnTo>
                    <a:lnTo>
                      <a:pt x="798" y="1160"/>
                    </a:lnTo>
                    <a:lnTo>
                      <a:pt x="780" y="1154"/>
                    </a:lnTo>
                    <a:lnTo>
                      <a:pt x="762" y="1151"/>
                    </a:lnTo>
                    <a:lnTo>
                      <a:pt x="742" y="1148"/>
                    </a:lnTo>
                    <a:lnTo>
                      <a:pt x="720" y="1146"/>
                    </a:lnTo>
                    <a:lnTo>
                      <a:pt x="696" y="1145"/>
                    </a:lnTo>
                    <a:lnTo>
                      <a:pt x="687" y="1146"/>
                    </a:lnTo>
                    <a:lnTo>
                      <a:pt x="678" y="1147"/>
                    </a:lnTo>
                    <a:lnTo>
                      <a:pt x="671" y="1149"/>
                    </a:lnTo>
                    <a:lnTo>
                      <a:pt x="665" y="1152"/>
                    </a:lnTo>
                    <a:lnTo>
                      <a:pt x="659" y="1156"/>
                    </a:lnTo>
                    <a:lnTo>
                      <a:pt x="655" y="1162"/>
                    </a:lnTo>
                    <a:lnTo>
                      <a:pt x="651" y="1167"/>
                    </a:lnTo>
                    <a:lnTo>
                      <a:pt x="648" y="1172"/>
                    </a:lnTo>
                    <a:lnTo>
                      <a:pt x="646" y="1180"/>
                    </a:lnTo>
                    <a:lnTo>
                      <a:pt x="644" y="1186"/>
                    </a:lnTo>
                    <a:lnTo>
                      <a:pt x="642" y="1193"/>
                    </a:lnTo>
                    <a:lnTo>
                      <a:pt x="641" y="1202"/>
                    </a:lnTo>
                    <a:lnTo>
                      <a:pt x="639" y="1217"/>
                    </a:lnTo>
                    <a:lnTo>
                      <a:pt x="638" y="1234"/>
                    </a:lnTo>
                    <a:lnTo>
                      <a:pt x="637" y="1250"/>
                    </a:lnTo>
                    <a:lnTo>
                      <a:pt x="636" y="1267"/>
                    </a:lnTo>
                    <a:lnTo>
                      <a:pt x="634" y="1274"/>
                    </a:lnTo>
                    <a:lnTo>
                      <a:pt x="633" y="1281"/>
                    </a:lnTo>
                    <a:lnTo>
                      <a:pt x="631" y="1288"/>
                    </a:lnTo>
                    <a:lnTo>
                      <a:pt x="628" y="1295"/>
                    </a:lnTo>
                    <a:lnTo>
                      <a:pt x="625" y="1300"/>
                    </a:lnTo>
                    <a:lnTo>
                      <a:pt x="620" y="1305"/>
                    </a:lnTo>
                    <a:lnTo>
                      <a:pt x="615" y="1311"/>
                    </a:lnTo>
                    <a:lnTo>
                      <a:pt x="610" y="1315"/>
                    </a:lnTo>
                    <a:lnTo>
                      <a:pt x="603" y="1318"/>
                    </a:lnTo>
                    <a:lnTo>
                      <a:pt x="595" y="1320"/>
                    </a:lnTo>
                    <a:lnTo>
                      <a:pt x="586" y="1321"/>
                    </a:lnTo>
                    <a:lnTo>
                      <a:pt x="576" y="1322"/>
                    </a:lnTo>
                    <a:lnTo>
                      <a:pt x="569" y="1322"/>
                    </a:lnTo>
                    <a:lnTo>
                      <a:pt x="562" y="1320"/>
                    </a:lnTo>
                    <a:lnTo>
                      <a:pt x="554" y="1318"/>
                    </a:lnTo>
                    <a:lnTo>
                      <a:pt x="548" y="1316"/>
                    </a:lnTo>
                    <a:lnTo>
                      <a:pt x="543" y="1312"/>
                    </a:lnTo>
                    <a:lnTo>
                      <a:pt x="537" y="1309"/>
                    </a:lnTo>
                    <a:lnTo>
                      <a:pt x="531" y="1303"/>
                    </a:lnTo>
                    <a:lnTo>
                      <a:pt x="527" y="1298"/>
                    </a:lnTo>
                    <a:lnTo>
                      <a:pt x="518" y="1287"/>
                    </a:lnTo>
                    <a:lnTo>
                      <a:pt x="508" y="1274"/>
                    </a:lnTo>
                    <a:lnTo>
                      <a:pt x="501" y="1260"/>
                    </a:lnTo>
                    <a:lnTo>
                      <a:pt x="494" y="1246"/>
                    </a:lnTo>
                    <a:lnTo>
                      <a:pt x="486" y="1231"/>
                    </a:lnTo>
                    <a:lnTo>
                      <a:pt x="479" y="1217"/>
                    </a:lnTo>
                    <a:lnTo>
                      <a:pt x="470" y="1204"/>
                    </a:lnTo>
                    <a:lnTo>
                      <a:pt x="463" y="1191"/>
                    </a:lnTo>
                    <a:lnTo>
                      <a:pt x="455" y="1181"/>
                    </a:lnTo>
                    <a:lnTo>
                      <a:pt x="445" y="1172"/>
                    </a:lnTo>
                    <a:lnTo>
                      <a:pt x="441" y="1169"/>
                    </a:lnTo>
                    <a:lnTo>
                      <a:pt x="436" y="1167"/>
                    </a:lnTo>
                    <a:lnTo>
                      <a:pt x="430" y="1165"/>
                    </a:lnTo>
                    <a:lnTo>
                      <a:pt x="424" y="1164"/>
                    </a:lnTo>
                    <a:lnTo>
                      <a:pt x="410" y="1163"/>
                    </a:lnTo>
                    <a:lnTo>
                      <a:pt x="395" y="1161"/>
                    </a:lnTo>
                    <a:lnTo>
                      <a:pt x="381" y="1159"/>
                    </a:lnTo>
                    <a:lnTo>
                      <a:pt x="369" y="1155"/>
                    </a:lnTo>
                    <a:lnTo>
                      <a:pt x="357" y="1152"/>
                    </a:lnTo>
                    <a:lnTo>
                      <a:pt x="346" y="1149"/>
                    </a:lnTo>
                    <a:lnTo>
                      <a:pt x="335" y="1145"/>
                    </a:lnTo>
                    <a:lnTo>
                      <a:pt x="326" y="1142"/>
                    </a:lnTo>
                    <a:lnTo>
                      <a:pt x="308" y="1132"/>
                    </a:lnTo>
                    <a:lnTo>
                      <a:pt x="292" y="1123"/>
                    </a:lnTo>
                    <a:lnTo>
                      <a:pt x="278" y="1112"/>
                    </a:lnTo>
                    <a:lnTo>
                      <a:pt x="267" y="1102"/>
                    </a:lnTo>
                    <a:lnTo>
                      <a:pt x="256" y="1090"/>
                    </a:lnTo>
                    <a:lnTo>
                      <a:pt x="248" y="1079"/>
                    </a:lnTo>
                    <a:lnTo>
                      <a:pt x="240" y="1068"/>
                    </a:lnTo>
                    <a:lnTo>
                      <a:pt x="233" y="1058"/>
                    </a:lnTo>
                    <a:lnTo>
                      <a:pt x="221" y="1039"/>
                    </a:lnTo>
                    <a:lnTo>
                      <a:pt x="209" y="1024"/>
                    </a:lnTo>
                    <a:lnTo>
                      <a:pt x="204" y="1020"/>
                    </a:lnTo>
                    <a:lnTo>
                      <a:pt x="200" y="1016"/>
                    </a:lnTo>
                    <a:lnTo>
                      <a:pt x="195" y="1015"/>
                    </a:lnTo>
                    <a:lnTo>
                      <a:pt x="189" y="1014"/>
                    </a:lnTo>
                    <a:lnTo>
                      <a:pt x="180" y="1016"/>
                    </a:lnTo>
                    <a:lnTo>
                      <a:pt x="168" y="1020"/>
                    </a:lnTo>
                    <a:lnTo>
                      <a:pt x="157" y="1024"/>
                    </a:lnTo>
                    <a:lnTo>
                      <a:pt x="144" y="1029"/>
                    </a:lnTo>
                    <a:lnTo>
                      <a:pt x="137" y="1030"/>
                    </a:lnTo>
                    <a:lnTo>
                      <a:pt x="130" y="1029"/>
                    </a:lnTo>
                    <a:lnTo>
                      <a:pt x="122" y="1027"/>
                    </a:lnTo>
                    <a:lnTo>
                      <a:pt x="114" y="1024"/>
                    </a:lnTo>
                    <a:lnTo>
                      <a:pt x="0" y="854"/>
                    </a:lnTo>
                    <a:lnTo>
                      <a:pt x="2" y="841"/>
                    </a:lnTo>
                    <a:lnTo>
                      <a:pt x="4" y="828"/>
                    </a:lnTo>
                    <a:lnTo>
                      <a:pt x="9" y="818"/>
                    </a:lnTo>
                    <a:lnTo>
                      <a:pt x="14" y="807"/>
                    </a:lnTo>
                    <a:lnTo>
                      <a:pt x="20" y="798"/>
                    </a:lnTo>
                    <a:lnTo>
                      <a:pt x="28" y="789"/>
                    </a:lnTo>
                    <a:lnTo>
                      <a:pt x="36" y="781"/>
                    </a:lnTo>
                    <a:lnTo>
                      <a:pt x="45" y="773"/>
                    </a:lnTo>
                    <a:lnTo>
                      <a:pt x="53" y="764"/>
                    </a:lnTo>
                    <a:lnTo>
                      <a:pt x="60" y="755"/>
                    </a:lnTo>
                    <a:lnTo>
                      <a:pt x="69" y="744"/>
                    </a:lnTo>
                    <a:lnTo>
                      <a:pt x="75" y="734"/>
                    </a:lnTo>
                    <a:lnTo>
                      <a:pt x="80" y="722"/>
                    </a:lnTo>
                    <a:lnTo>
                      <a:pt x="85" y="709"/>
                    </a:lnTo>
                    <a:lnTo>
                      <a:pt x="88" y="694"/>
                    </a:lnTo>
                    <a:lnTo>
                      <a:pt x="89" y="677"/>
                    </a:lnTo>
                    <a:lnTo>
                      <a:pt x="97" y="674"/>
                    </a:lnTo>
                    <a:lnTo>
                      <a:pt x="111" y="671"/>
                    </a:lnTo>
                    <a:lnTo>
                      <a:pt x="128" y="668"/>
                    </a:lnTo>
                    <a:lnTo>
                      <a:pt x="149" y="665"/>
                    </a:lnTo>
                    <a:lnTo>
                      <a:pt x="173" y="662"/>
                    </a:lnTo>
                    <a:lnTo>
                      <a:pt x="195" y="659"/>
                    </a:lnTo>
                    <a:lnTo>
                      <a:pt x="216" y="658"/>
                    </a:lnTo>
                    <a:lnTo>
                      <a:pt x="234" y="657"/>
                    </a:lnTo>
                    <a:lnTo>
                      <a:pt x="230" y="651"/>
                    </a:lnTo>
                    <a:lnTo>
                      <a:pt x="227" y="644"/>
                    </a:lnTo>
                    <a:lnTo>
                      <a:pt x="224" y="635"/>
                    </a:lnTo>
                    <a:lnTo>
                      <a:pt x="223" y="628"/>
                    </a:lnTo>
                    <a:lnTo>
                      <a:pt x="221" y="610"/>
                    </a:lnTo>
                    <a:lnTo>
                      <a:pt x="222" y="591"/>
                    </a:lnTo>
                    <a:lnTo>
                      <a:pt x="223" y="570"/>
                    </a:lnTo>
                    <a:lnTo>
                      <a:pt x="225" y="546"/>
                    </a:lnTo>
                    <a:lnTo>
                      <a:pt x="227" y="518"/>
                    </a:lnTo>
                    <a:lnTo>
                      <a:pt x="228" y="487"/>
                    </a:lnTo>
                    <a:lnTo>
                      <a:pt x="228" y="473"/>
                    </a:lnTo>
                    <a:lnTo>
                      <a:pt x="230" y="454"/>
                    </a:lnTo>
                    <a:lnTo>
                      <a:pt x="232" y="433"/>
                    </a:lnTo>
                    <a:lnTo>
                      <a:pt x="234" y="410"/>
                    </a:lnTo>
                    <a:lnTo>
                      <a:pt x="237" y="389"/>
                    </a:lnTo>
                    <a:lnTo>
                      <a:pt x="239" y="370"/>
                    </a:lnTo>
                    <a:lnTo>
                      <a:pt x="240" y="356"/>
                    </a:lnTo>
                    <a:lnTo>
                      <a:pt x="241" y="348"/>
                    </a:lnTo>
                    <a:lnTo>
                      <a:pt x="241" y="342"/>
                    </a:lnTo>
                    <a:lnTo>
                      <a:pt x="242" y="335"/>
                    </a:lnTo>
                    <a:lnTo>
                      <a:pt x="243" y="330"/>
                    </a:lnTo>
                    <a:lnTo>
                      <a:pt x="245" y="325"/>
                    </a:lnTo>
                    <a:lnTo>
                      <a:pt x="248" y="321"/>
                    </a:lnTo>
                    <a:lnTo>
                      <a:pt x="250" y="316"/>
                    </a:lnTo>
                    <a:lnTo>
                      <a:pt x="253" y="312"/>
                    </a:lnTo>
                    <a:lnTo>
                      <a:pt x="257" y="308"/>
                    </a:lnTo>
                    <a:lnTo>
                      <a:pt x="266" y="302"/>
                    </a:lnTo>
                    <a:lnTo>
                      <a:pt x="275" y="295"/>
                    </a:lnTo>
                    <a:lnTo>
                      <a:pt x="286" y="291"/>
                    </a:lnTo>
                    <a:lnTo>
                      <a:pt x="297" y="287"/>
                    </a:lnTo>
                    <a:lnTo>
                      <a:pt x="320" y="280"/>
                    </a:lnTo>
                    <a:lnTo>
                      <a:pt x="345" y="273"/>
                    </a:lnTo>
                    <a:lnTo>
                      <a:pt x="356" y="270"/>
                    </a:lnTo>
                    <a:lnTo>
                      <a:pt x="368" y="267"/>
                    </a:lnTo>
                    <a:lnTo>
                      <a:pt x="377" y="264"/>
                    </a:lnTo>
                    <a:lnTo>
                      <a:pt x="387" y="259"/>
                    </a:lnTo>
                    <a:lnTo>
                      <a:pt x="406" y="252"/>
                    </a:lnTo>
                    <a:lnTo>
                      <a:pt x="428" y="244"/>
                    </a:lnTo>
                    <a:lnTo>
                      <a:pt x="454" y="234"/>
                    </a:lnTo>
                    <a:lnTo>
                      <a:pt x="481" y="225"/>
                    </a:lnTo>
                    <a:lnTo>
                      <a:pt x="495" y="222"/>
                    </a:lnTo>
                    <a:lnTo>
                      <a:pt x="509" y="219"/>
                    </a:lnTo>
                    <a:lnTo>
                      <a:pt x="525" y="218"/>
                    </a:lnTo>
                    <a:lnTo>
                      <a:pt x="541" y="218"/>
                    </a:lnTo>
                    <a:lnTo>
                      <a:pt x="556" y="219"/>
                    </a:lnTo>
                    <a:lnTo>
                      <a:pt x="573" y="222"/>
                    </a:lnTo>
                    <a:lnTo>
                      <a:pt x="590" y="226"/>
                    </a:lnTo>
                    <a:lnTo>
                      <a:pt x="608" y="234"/>
                    </a:lnTo>
                    <a:lnTo>
                      <a:pt x="616" y="237"/>
                    </a:lnTo>
                    <a:lnTo>
                      <a:pt x="624" y="238"/>
                    </a:lnTo>
                    <a:lnTo>
                      <a:pt x="632" y="238"/>
                    </a:lnTo>
                    <a:lnTo>
                      <a:pt x="639" y="236"/>
                    </a:lnTo>
                    <a:lnTo>
                      <a:pt x="647" y="233"/>
                    </a:lnTo>
                    <a:lnTo>
                      <a:pt x="653" y="229"/>
                    </a:lnTo>
                    <a:lnTo>
                      <a:pt x="660" y="224"/>
                    </a:lnTo>
                    <a:lnTo>
                      <a:pt x="667" y="219"/>
                    </a:lnTo>
                    <a:lnTo>
                      <a:pt x="680" y="206"/>
                    </a:lnTo>
                    <a:lnTo>
                      <a:pt x="694" y="194"/>
                    </a:lnTo>
                    <a:lnTo>
                      <a:pt x="708" y="181"/>
                    </a:lnTo>
                    <a:lnTo>
                      <a:pt x="722" y="171"/>
                    </a:lnTo>
                    <a:lnTo>
                      <a:pt x="724" y="173"/>
                    </a:lnTo>
                    <a:lnTo>
                      <a:pt x="728" y="176"/>
                    </a:lnTo>
                    <a:lnTo>
                      <a:pt x="733" y="179"/>
                    </a:lnTo>
                    <a:lnTo>
                      <a:pt x="738" y="182"/>
                    </a:lnTo>
                    <a:lnTo>
                      <a:pt x="742" y="185"/>
                    </a:lnTo>
                    <a:lnTo>
                      <a:pt x="746" y="187"/>
                    </a:lnTo>
                    <a:lnTo>
                      <a:pt x="751" y="190"/>
                    </a:lnTo>
                    <a:lnTo>
                      <a:pt x="754" y="190"/>
                    </a:lnTo>
                    <a:lnTo>
                      <a:pt x="760" y="188"/>
                    </a:lnTo>
                    <a:lnTo>
                      <a:pt x="766" y="186"/>
                    </a:lnTo>
                    <a:lnTo>
                      <a:pt x="773" y="182"/>
                    </a:lnTo>
                    <a:lnTo>
                      <a:pt x="778" y="178"/>
                    </a:lnTo>
                    <a:lnTo>
                      <a:pt x="789" y="165"/>
                    </a:lnTo>
                    <a:lnTo>
                      <a:pt x="801" y="152"/>
                    </a:lnTo>
                    <a:lnTo>
                      <a:pt x="807" y="144"/>
                    </a:lnTo>
                    <a:lnTo>
                      <a:pt x="813" y="138"/>
                    </a:lnTo>
                    <a:lnTo>
                      <a:pt x="821" y="131"/>
                    </a:lnTo>
                    <a:lnTo>
                      <a:pt x="828" y="126"/>
                    </a:lnTo>
                    <a:lnTo>
                      <a:pt x="837" y="120"/>
                    </a:lnTo>
                    <a:lnTo>
                      <a:pt x="846" y="117"/>
                    </a:lnTo>
                    <a:lnTo>
                      <a:pt x="856" y="114"/>
                    </a:lnTo>
                    <a:lnTo>
                      <a:pt x="867" y="114"/>
                    </a:lnTo>
                    <a:lnTo>
                      <a:pt x="886" y="115"/>
                    </a:lnTo>
                    <a:lnTo>
                      <a:pt x="903" y="117"/>
                    </a:lnTo>
                    <a:lnTo>
                      <a:pt x="917" y="121"/>
                    </a:lnTo>
                    <a:lnTo>
                      <a:pt x="932" y="128"/>
                    </a:lnTo>
                    <a:lnTo>
                      <a:pt x="946" y="134"/>
                    </a:lnTo>
                    <a:lnTo>
                      <a:pt x="959" y="141"/>
                    </a:lnTo>
                    <a:lnTo>
                      <a:pt x="971" y="150"/>
                    </a:lnTo>
                    <a:lnTo>
                      <a:pt x="983" y="158"/>
                    </a:lnTo>
                    <a:lnTo>
                      <a:pt x="996" y="166"/>
                    </a:lnTo>
                    <a:lnTo>
                      <a:pt x="1008" y="174"/>
                    </a:lnTo>
                    <a:lnTo>
                      <a:pt x="1020" y="182"/>
                    </a:lnTo>
                    <a:lnTo>
                      <a:pt x="1034" y="188"/>
                    </a:lnTo>
                    <a:lnTo>
                      <a:pt x="1047" y="194"/>
                    </a:lnTo>
                    <a:lnTo>
                      <a:pt x="1062" y="198"/>
                    </a:lnTo>
                    <a:lnTo>
                      <a:pt x="1078" y="201"/>
                    </a:lnTo>
                    <a:lnTo>
                      <a:pt x="1095" y="202"/>
                    </a:lnTo>
                    <a:lnTo>
                      <a:pt x="1099" y="201"/>
                    </a:lnTo>
                    <a:lnTo>
                      <a:pt x="1104" y="198"/>
                    </a:lnTo>
                    <a:lnTo>
                      <a:pt x="1110" y="193"/>
                    </a:lnTo>
                    <a:lnTo>
                      <a:pt x="1118" y="185"/>
                    </a:lnTo>
                    <a:lnTo>
                      <a:pt x="1126" y="177"/>
                    </a:lnTo>
                    <a:lnTo>
                      <a:pt x="1133" y="167"/>
                    </a:lnTo>
                    <a:lnTo>
                      <a:pt x="1140" y="157"/>
                    </a:lnTo>
                    <a:lnTo>
                      <a:pt x="1146" y="145"/>
                    </a:lnTo>
                    <a:lnTo>
                      <a:pt x="1155" y="145"/>
                    </a:lnTo>
                    <a:lnTo>
                      <a:pt x="1164" y="147"/>
                    </a:lnTo>
                    <a:lnTo>
                      <a:pt x="1172" y="149"/>
                    </a:lnTo>
                    <a:lnTo>
                      <a:pt x="1179" y="151"/>
                    </a:lnTo>
                    <a:lnTo>
                      <a:pt x="1189" y="157"/>
                    </a:lnTo>
                    <a:lnTo>
                      <a:pt x="1198" y="164"/>
                    </a:lnTo>
                    <a:lnTo>
                      <a:pt x="1208" y="172"/>
                    </a:lnTo>
                    <a:lnTo>
                      <a:pt x="1217" y="177"/>
                    </a:lnTo>
                    <a:lnTo>
                      <a:pt x="1224" y="180"/>
                    </a:lnTo>
                    <a:lnTo>
                      <a:pt x="1230" y="181"/>
                    </a:lnTo>
                    <a:lnTo>
                      <a:pt x="1238" y="183"/>
                    </a:lnTo>
                    <a:lnTo>
                      <a:pt x="1247" y="183"/>
                    </a:lnTo>
                    <a:lnTo>
                      <a:pt x="1255" y="182"/>
                    </a:lnTo>
                    <a:lnTo>
                      <a:pt x="1265" y="180"/>
                    </a:lnTo>
                    <a:lnTo>
                      <a:pt x="1274" y="177"/>
                    </a:lnTo>
                    <a:lnTo>
                      <a:pt x="1283" y="173"/>
                    </a:lnTo>
                    <a:lnTo>
                      <a:pt x="1303" y="162"/>
                    </a:lnTo>
                    <a:lnTo>
                      <a:pt x="1325" y="150"/>
                    </a:lnTo>
                    <a:lnTo>
                      <a:pt x="1347" y="137"/>
                    </a:lnTo>
                    <a:lnTo>
                      <a:pt x="1370" y="124"/>
                    </a:lnTo>
                    <a:lnTo>
                      <a:pt x="1382" y="119"/>
                    </a:lnTo>
                    <a:lnTo>
                      <a:pt x="1395" y="114"/>
                    </a:lnTo>
                    <a:lnTo>
                      <a:pt x="1406" y="110"/>
                    </a:lnTo>
                    <a:lnTo>
                      <a:pt x="1418" y="108"/>
                    </a:lnTo>
                    <a:lnTo>
                      <a:pt x="1728" y="108"/>
                    </a:lnTo>
                    <a:lnTo>
                      <a:pt x="1738" y="107"/>
                    </a:lnTo>
                    <a:lnTo>
                      <a:pt x="1745" y="106"/>
                    </a:lnTo>
                    <a:lnTo>
                      <a:pt x="1751" y="104"/>
                    </a:lnTo>
                    <a:lnTo>
                      <a:pt x="1755" y="100"/>
                    </a:lnTo>
                    <a:lnTo>
                      <a:pt x="1758" y="97"/>
                    </a:lnTo>
                    <a:lnTo>
                      <a:pt x="1760" y="93"/>
                    </a:lnTo>
                    <a:lnTo>
                      <a:pt x="1761" y="88"/>
                    </a:lnTo>
                    <a:lnTo>
                      <a:pt x="1761" y="81"/>
                    </a:lnTo>
                    <a:lnTo>
                      <a:pt x="1759" y="69"/>
                    </a:lnTo>
                    <a:lnTo>
                      <a:pt x="1758" y="54"/>
                    </a:lnTo>
                    <a:lnTo>
                      <a:pt x="1757" y="46"/>
                    </a:lnTo>
                    <a:lnTo>
                      <a:pt x="1757" y="37"/>
                    </a:lnTo>
                    <a:lnTo>
                      <a:pt x="1758" y="28"/>
                    </a:lnTo>
                    <a:lnTo>
                      <a:pt x="1760" y="19"/>
                    </a:lnTo>
                    <a:lnTo>
                      <a:pt x="1747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4841" y="2689"/>
                <a:ext cx="242" cy="289"/>
              </a:xfrm>
              <a:custGeom>
                <a:avLst/>
                <a:gdLst>
                  <a:gd name="T0" fmla="*/ 125 w 1121"/>
                  <a:gd name="T1" fmla="*/ 11 h 1309"/>
                  <a:gd name="T2" fmla="*/ 109 w 1121"/>
                  <a:gd name="T3" fmla="*/ 10 h 1309"/>
                  <a:gd name="T4" fmla="*/ 99 w 1121"/>
                  <a:gd name="T5" fmla="*/ 14 h 1309"/>
                  <a:gd name="T6" fmla="*/ 89 w 1121"/>
                  <a:gd name="T7" fmla="*/ 28 h 1309"/>
                  <a:gd name="T8" fmla="*/ 85 w 1121"/>
                  <a:gd name="T9" fmla="*/ 30 h 1309"/>
                  <a:gd name="T10" fmla="*/ 81 w 1121"/>
                  <a:gd name="T11" fmla="*/ 25 h 1309"/>
                  <a:gd name="T12" fmla="*/ 73 w 1121"/>
                  <a:gd name="T13" fmla="*/ 21 h 1309"/>
                  <a:gd name="T14" fmla="*/ 50 w 1121"/>
                  <a:gd name="T15" fmla="*/ 27 h 1309"/>
                  <a:gd name="T16" fmla="*/ 55 w 1121"/>
                  <a:gd name="T17" fmla="*/ 47 h 1309"/>
                  <a:gd name="T18" fmla="*/ 56 w 1121"/>
                  <a:gd name="T19" fmla="*/ 58 h 1309"/>
                  <a:gd name="T20" fmla="*/ 42 w 1121"/>
                  <a:gd name="T21" fmla="*/ 70 h 1309"/>
                  <a:gd name="T22" fmla="*/ 33 w 1121"/>
                  <a:gd name="T23" fmla="*/ 79 h 1309"/>
                  <a:gd name="T24" fmla="*/ 32 w 1121"/>
                  <a:gd name="T25" fmla="*/ 91 h 1309"/>
                  <a:gd name="T26" fmla="*/ 35 w 1121"/>
                  <a:gd name="T27" fmla="*/ 102 h 1309"/>
                  <a:gd name="T28" fmla="*/ 41 w 1121"/>
                  <a:gd name="T29" fmla="*/ 106 h 1309"/>
                  <a:gd name="T30" fmla="*/ 46 w 1121"/>
                  <a:gd name="T31" fmla="*/ 108 h 1309"/>
                  <a:gd name="T32" fmla="*/ 32 w 1121"/>
                  <a:gd name="T33" fmla="*/ 122 h 1309"/>
                  <a:gd name="T34" fmla="*/ 10 w 1121"/>
                  <a:gd name="T35" fmla="*/ 127 h 1309"/>
                  <a:gd name="T36" fmla="*/ 2 w 1121"/>
                  <a:gd name="T37" fmla="*/ 136 h 1309"/>
                  <a:gd name="T38" fmla="*/ 0 w 1121"/>
                  <a:gd name="T39" fmla="*/ 155 h 1309"/>
                  <a:gd name="T40" fmla="*/ 2 w 1121"/>
                  <a:gd name="T41" fmla="*/ 185 h 1309"/>
                  <a:gd name="T42" fmla="*/ 14 w 1121"/>
                  <a:gd name="T43" fmla="*/ 205 h 1309"/>
                  <a:gd name="T44" fmla="*/ 23 w 1121"/>
                  <a:gd name="T45" fmla="*/ 213 h 1309"/>
                  <a:gd name="T46" fmla="*/ 17 w 1121"/>
                  <a:gd name="T47" fmla="*/ 221 h 1309"/>
                  <a:gd name="T48" fmla="*/ 17 w 1121"/>
                  <a:gd name="T49" fmla="*/ 234 h 1309"/>
                  <a:gd name="T50" fmla="*/ 22 w 1121"/>
                  <a:gd name="T51" fmla="*/ 272 h 1309"/>
                  <a:gd name="T52" fmla="*/ 28 w 1121"/>
                  <a:gd name="T53" fmla="*/ 285 h 1309"/>
                  <a:gd name="T54" fmla="*/ 36 w 1121"/>
                  <a:gd name="T55" fmla="*/ 281 h 1309"/>
                  <a:gd name="T56" fmla="*/ 46 w 1121"/>
                  <a:gd name="T57" fmla="*/ 280 h 1309"/>
                  <a:gd name="T58" fmla="*/ 62 w 1121"/>
                  <a:gd name="T59" fmla="*/ 288 h 1309"/>
                  <a:gd name="T60" fmla="*/ 71 w 1121"/>
                  <a:gd name="T61" fmla="*/ 288 h 1309"/>
                  <a:gd name="T62" fmla="*/ 78 w 1121"/>
                  <a:gd name="T63" fmla="*/ 283 h 1309"/>
                  <a:gd name="T64" fmla="*/ 89 w 1121"/>
                  <a:gd name="T65" fmla="*/ 260 h 1309"/>
                  <a:gd name="T66" fmla="*/ 101 w 1121"/>
                  <a:gd name="T67" fmla="*/ 248 h 1309"/>
                  <a:gd name="T68" fmla="*/ 124 w 1121"/>
                  <a:gd name="T69" fmla="*/ 242 h 1309"/>
                  <a:gd name="T70" fmla="*/ 154 w 1121"/>
                  <a:gd name="T71" fmla="*/ 240 h 1309"/>
                  <a:gd name="T72" fmla="*/ 162 w 1121"/>
                  <a:gd name="T73" fmla="*/ 235 h 1309"/>
                  <a:gd name="T74" fmla="*/ 171 w 1121"/>
                  <a:gd name="T75" fmla="*/ 224 h 1309"/>
                  <a:gd name="T76" fmla="*/ 179 w 1121"/>
                  <a:gd name="T77" fmla="*/ 219 h 1309"/>
                  <a:gd name="T78" fmla="*/ 185 w 1121"/>
                  <a:gd name="T79" fmla="*/ 222 h 1309"/>
                  <a:gd name="T80" fmla="*/ 193 w 1121"/>
                  <a:gd name="T81" fmla="*/ 229 h 1309"/>
                  <a:gd name="T82" fmla="*/ 202 w 1121"/>
                  <a:gd name="T83" fmla="*/ 222 h 1309"/>
                  <a:gd name="T84" fmla="*/ 216 w 1121"/>
                  <a:gd name="T85" fmla="*/ 205 h 1309"/>
                  <a:gd name="T86" fmla="*/ 216 w 1121"/>
                  <a:gd name="T87" fmla="*/ 198 h 1309"/>
                  <a:gd name="T88" fmla="*/ 218 w 1121"/>
                  <a:gd name="T89" fmla="*/ 183 h 1309"/>
                  <a:gd name="T90" fmla="*/ 227 w 1121"/>
                  <a:gd name="T91" fmla="*/ 162 h 1309"/>
                  <a:gd name="T92" fmla="*/ 240 w 1121"/>
                  <a:gd name="T93" fmla="*/ 145 h 1309"/>
                  <a:gd name="T94" fmla="*/ 235 w 1121"/>
                  <a:gd name="T95" fmla="*/ 140 h 1309"/>
                  <a:gd name="T96" fmla="*/ 226 w 1121"/>
                  <a:gd name="T97" fmla="*/ 128 h 1309"/>
                  <a:gd name="T98" fmla="*/ 216 w 1121"/>
                  <a:gd name="T99" fmla="*/ 110 h 1309"/>
                  <a:gd name="T100" fmla="*/ 206 w 1121"/>
                  <a:gd name="T101" fmla="*/ 106 h 1309"/>
                  <a:gd name="T102" fmla="*/ 190 w 1121"/>
                  <a:gd name="T103" fmla="*/ 102 h 1309"/>
                  <a:gd name="T104" fmla="*/ 173 w 1121"/>
                  <a:gd name="T105" fmla="*/ 90 h 1309"/>
                  <a:gd name="T106" fmla="*/ 162 w 1121"/>
                  <a:gd name="T107" fmla="*/ 74 h 1309"/>
                  <a:gd name="T108" fmla="*/ 152 w 1121"/>
                  <a:gd name="T109" fmla="*/ 75 h 1309"/>
                  <a:gd name="T110" fmla="*/ 118 w 1121"/>
                  <a:gd name="T111" fmla="*/ 38 h 1309"/>
                  <a:gd name="T112" fmla="*/ 124 w 1121"/>
                  <a:gd name="T113" fmla="*/ 25 h 1309"/>
                  <a:gd name="T114" fmla="*/ 134 w 1121"/>
                  <a:gd name="T115" fmla="*/ 14 h 130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1"/>
                  <a:gd name="T175" fmla="*/ 0 h 1309"/>
                  <a:gd name="T176" fmla="*/ 1121 w 1121"/>
                  <a:gd name="T177" fmla="*/ 1309 h 130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1" h="1309">
                    <a:moveTo>
                      <a:pt x="640" y="0"/>
                    </a:moveTo>
                    <a:lnTo>
                      <a:pt x="626" y="16"/>
                    </a:lnTo>
                    <a:lnTo>
                      <a:pt x="613" y="29"/>
                    </a:lnTo>
                    <a:lnTo>
                      <a:pt x="601" y="39"/>
                    </a:lnTo>
                    <a:lnTo>
                      <a:pt x="588" y="47"/>
                    </a:lnTo>
                    <a:lnTo>
                      <a:pt x="577" y="51"/>
                    </a:lnTo>
                    <a:lnTo>
                      <a:pt x="566" y="54"/>
                    </a:lnTo>
                    <a:lnTo>
                      <a:pt x="557" y="55"/>
                    </a:lnTo>
                    <a:lnTo>
                      <a:pt x="547" y="55"/>
                    </a:lnTo>
                    <a:lnTo>
                      <a:pt x="529" y="53"/>
                    </a:lnTo>
                    <a:lnTo>
                      <a:pt x="512" y="48"/>
                    </a:lnTo>
                    <a:lnTo>
                      <a:pt x="505" y="46"/>
                    </a:lnTo>
                    <a:lnTo>
                      <a:pt x="496" y="45"/>
                    </a:lnTo>
                    <a:lnTo>
                      <a:pt x="489" y="43"/>
                    </a:lnTo>
                    <a:lnTo>
                      <a:pt x="481" y="45"/>
                    </a:lnTo>
                    <a:lnTo>
                      <a:pt x="474" y="49"/>
                    </a:lnTo>
                    <a:lnTo>
                      <a:pt x="467" y="55"/>
                    </a:lnTo>
                    <a:lnTo>
                      <a:pt x="459" y="62"/>
                    </a:lnTo>
                    <a:lnTo>
                      <a:pt x="453" y="71"/>
                    </a:lnTo>
                    <a:lnTo>
                      <a:pt x="441" y="89"/>
                    </a:lnTo>
                    <a:lnTo>
                      <a:pt x="430" y="106"/>
                    </a:lnTo>
                    <a:lnTo>
                      <a:pt x="425" y="115"/>
                    </a:lnTo>
                    <a:lnTo>
                      <a:pt x="420" y="122"/>
                    </a:lnTo>
                    <a:lnTo>
                      <a:pt x="414" y="128"/>
                    </a:lnTo>
                    <a:lnTo>
                      <a:pt x="409" y="133"/>
                    </a:lnTo>
                    <a:lnTo>
                      <a:pt x="406" y="134"/>
                    </a:lnTo>
                    <a:lnTo>
                      <a:pt x="404" y="135"/>
                    </a:lnTo>
                    <a:lnTo>
                      <a:pt x="401" y="135"/>
                    </a:lnTo>
                    <a:lnTo>
                      <a:pt x="399" y="135"/>
                    </a:lnTo>
                    <a:lnTo>
                      <a:pt x="395" y="134"/>
                    </a:lnTo>
                    <a:lnTo>
                      <a:pt x="392" y="133"/>
                    </a:lnTo>
                    <a:lnTo>
                      <a:pt x="390" y="129"/>
                    </a:lnTo>
                    <a:lnTo>
                      <a:pt x="387" y="126"/>
                    </a:lnTo>
                    <a:lnTo>
                      <a:pt x="383" y="120"/>
                    </a:lnTo>
                    <a:lnTo>
                      <a:pt x="379" y="115"/>
                    </a:lnTo>
                    <a:lnTo>
                      <a:pt x="373" y="111"/>
                    </a:lnTo>
                    <a:lnTo>
                      <a:pt x="368" y="106"/>
                    </a:lnTo>
                    <a:lnTo>
                      <a:pt x="363" y="103"/>
                    </a:lnTo>
                    <a:lnTo>
                      <a:pt x="358" y="100"/>
                    </a:lnTo>
                    <a:lnTo>
                      <a:pt x="352" y="98"/>
                    </a:lnTo>
                    <a:lnTo>
                      <a:pt x="347" y="96"/>
                    </a:lnTo>
                    <a:lnTo>
                      <a:pt x="336" y="95"/>
                    </a:lnTo>
                    <a:lnTo>
                      <a:pt x="323" y="95"/>
                    </a:lnTo>
                    <a:lnTo>
                      <a:pt x="312" y="96"/>
                    </a:lnTo>
                    <a:lnTo>
                      <a:pt x="299" y="98"/>
                    </a:lnTo>
                    <a:lnTo>
                      <a:pt x="275" y="105"/>
                    </a:lnTo>
                    <a:lnTo>
                      <a:pt x="253" y="114"/>
                    </a:lnTo>
                    <a:lnTo>
                      <a:pt x="233" y="122"/>
                    </a:lnTo>
                    <a:lnTo>
                      <a:pt x="216" y="126"/>
                    </a:lnTo>
                    <a:lnTo>
                      <a:pt x="226" y="142"/>
                    </a:lnTo>
                    <a:lnTo>
                      <a:pt x="234" y="160"/>
                    </a:lnTo>
                    <a:lnTo>
                      <a:pt x="241" y="178"/>
                    </a:lnTo>
                    <a:lnTo>
                      <a:pt x="248" y="197"/>
                    </a:lnTo>
                    <a:lnTo>
                      <a:pt x="253" y="213"/>
                    </a:lnTo>
                    <a:lnTo>
                      <a:pt x="257" y="228"/>
                    </a:lnTo>
                    <a:lnTo>
                      <a:pt x="259" y="240"/>
                    </a:lnTo>
                    <a:lnTo>
                      <a:pt x="260" y="247"/>
                    </a:lnTo>
                    <a:lnTo>
                      <a:pt x="260" y="252"/>
                    </a:lnTo>
                    <a:lnTo>
                      <a:pt x="259" y="257"/>
                    </a:lnTo>
                    <a:lnTo>
                      <a:pt x="258" y="263"/>
                    </a:lnTo>
                    <a:lnTo>
                      <a:pt x="256" y="268"/>
                    </a:lnTo>
                    <a:lnTo>
                      <a:pt x="250" y="275"/>
                    </a:lnTo>
                    <a:lnTo>
                      <a:pt x="242" y="283"/>
                    </a:lnTo>
                    <a:lnTo>
                      <a:pt x="224" y="296"/>
                    </a:lnTo>
                    <a:lnTo>
                      <a:pt x="203" y="309"/>
                    </a:lnTo>
                    <a:lnTo>
                      <a:pt x="193" y="315"/>
                    </a:lnTo>
                    <a:lnTo>
                      <a:pt x="183" y="322"/>
                    </a:lnTo>
                    <a:lnTo>
                      <a:pt x="173" y="332"/>
                    </a:lnTo>
                    <a:lnTo>
                      <a:pt x="165" y="341"/>
                    </a:lnTo>
                    <a:lnTo>
                      <a:pt x="160" y="347"/>
                    </a:lnTo>
                    <a:lnTo>
                      <a:pt x="157" y="353"/>
                    </a:lnTo>
                    <a:lnTo>
                      <a:pt x="154" y="359"/>
                    </a:lnTo>
                    <a:lnTo>
                      <a:pt x="151" y="365"/>
                    </a:lnTo>
                    <a:lnTo>
                      <a:pt x="149" y="373"/>
                    </a:lnTo>
                    <a:lnTo>
                      <a:pt x="148" y="381"/>
                    </a:lnTo>
                    <a:lnTo>
                      <a:pt x="147" y="390"/>
                    </a:lnTo>
                    <a:lnTo>
                      <a:pt x="147" y="399"/>
                    </a:lnTo>
                    <a:lnTo>
                      <a:pt x="147" y="412"/>
                    </a:lnTo>
                    <a:lnTo>
                      <a:pt x="148" y="423"/>
                    </a:lnTo>
                    <a:lnTo>
                      <a:pt x="149" y="433"/>
                    </a:lnTo>
                    <a:lnTo>
                      <a:pt x="151" y="442"/>
                    </a:lnTo>
                    <a:lnTo>
                      <a:pt x="154" y="449"/>
                    </a:lnTo>
                    <a:lnTo>
                      <a:pt x="157" y="456"/>
                    </a:lnTo>
                    <a:lnTo>
                      <a:pt x="160" y="462"/>
                    </a:lnTo>
                    <a:lnTo>
                      <a:pt x="164" y="466"/>
                    </a:lnTo>
                    <a:lnTo>
                      <a:pt x="168" y="470"/>
                    </a:lnTo>
                    <a:lnTo>
                      <a:pt x="172" y="472"/>
                    </a:lnTo>
                    <a:lnTo>
                      <a:pt x="176" y="476"/>
                    </a:lnTo>
                    <a:lnTo>
                      <a:pt x="180" y="478"/>
                    </a:lnTo>
                    <a:lnTo>
                      <a:pt x="189" y="480"/>
                    </a:lnTo>
                    <a:lnTo>
                      <a:pt x="196" y="482"/>
                    </a:lnTo>
                    <a:lnTo>
                      <a:pt x="203" y="483"/>
                    </a:lnTo>
                    <a:lnTo>
                      <a:pt x="209" y="485"/>
                    </a:lnTo>
                    <a:lnTo>
                      <a:pt x="211" y="487"/>
                    </a:lnTo>
                    <a:lnTo>
                      <a:pt x="212" y="488"/>
                    </a:lnTo>
                    <a:lnTo>
                      <a:pt x="213" y="491"/>
                    </a:lnTo>
                    <a:lnTo>
                      <a:pt x="213" y="493"/>
                    </a:lnTo>
                    <a:lnTo>
                      <a:pt x="212" y="502"/>
                    </a:lnTo>
                    <a:lnTo>
                      <a:pt x="207" y="513"/>
                    </a:lnTo>
                    <a:lnTo>
                      <a:pt x="197" y="530"/>
                    </a:lnTo>
                    <a:lnTo>
                      <a:pt x="185" y="551"/>
                    </a:lnTo>
                    <a:lnTo>
                      <a:pt x="149" y="551"/>
                    </a:lnTo>
                    <a:lnTo>
                      <a:pt x="115" y="554"/>
                    </a:lnTo>
                    <a:lnTo>
                      <a:pt x="100" y="556"/>
                    </a:lnTo>
                    <a:lnTo>
                      <a:pt x="85" y="559"/>
                    </a:lnTo>
                    <a:lnTo>
                      <a:pt x="70" y="563"/>
                    </a:lnTo>
                    <a:lnTo>
                      <a:pt x="57" y="568"/>
                    </a:lnTo>
                    <a:lnTo>
                      <a:pt x="45" y="574"/>
                    </a:lnTo>
                    <a:lnTo>
                      <a:pt x="34" y="580"/>
                    </a:lnTo>
                    <a:lnTo>
                      <a:pt x="24" y="589"/>
                    </a:lnTo>
                    <a:lnTo>
                      <a:pt x="17" y="598"/>
                    </a:lnTo>
                    <a:lnTo>
                      <a:pt x="13" y="604"/>
                    </a:lnTo>
                    <a:lnTo>
                      <a:pt x="9" y="610"/>
                    </a:lnTo>
                    <a:lnTo>
                      <a:pt x="7" y="616"/>
                    </a:lnTo>
                    <a:lnTo>
                      <a:pt x="5" y="622"/>
                    </a:lnTo>
                    <a:lnTo>
                      <a:pt x="3" y="629"/>
                    </a:lnTo>
                    <a:lnTo>
                      <a:pt x="2" y="636"/>
                    </a:lnTo>
                    <a:lnTo>
                      <a:pt x="1" y="643"/>
                    </a:lnTo>
                    <a:lnTo>
                      <a:pt x="1" y="652"/>
                    </a:lnTo>
                    <a:lnTo>
                      <a:pt x="0" y="701"/>
                    </a:lnTo>
                    <a:lnTo>
                      <a:pt x="0" y="745"/>
                    </a:lnTo>
                    <a:lnTo>
                      <a:pt x="0" y="766"/>
                    </a:lnTo>
                    <a:lnTo>
                      <a:pt x="0" y="785"/>
                    </a:lnTo>
                    <a:lnTo>
                      <a:pt x="2" y="804"/>
                    </a:lnTo>
                    <a:lnTo>
                      <a:pt x="4" y="821"/>
                    </a:lnTo>
                    <a:lnTo>
                      <a:pt x="7" y="838"/>
                    </a:lnTo>
                    <a:lnTo>
                      <a:pt x="13" y="854"/>
                    </a:lnTo>
                    <a:lnTo>
                      <a:pt x="19" y="870"/>
                    </a:lnTo>
                    <a:lnTo>
                      <a:pt x="27" y="885"/>
                    </a:lnTo>
                    <a:lnTo>
                      <a:pt x="38" y="899"/>
                    </a:lnTo>
                    <a:lnTo>
                      <a:pt x="50" y="914"/>
                    </a:lnTo>
                    <a:lnTo>
                      <a:pt x="66" y="929"/>
                    </a:lnTo>
                    <a:lnTo>
                      <a:pt x="83" y="943"/>
                    </a:lnTo>
                    <a:lnTo>
                      <a:pt x="91" y="950"/>
                    </a:lnTo>
                    <a:lnTo>
                      <a:pt x="98" y="955"/>
                    </a:lnTo>
                    <a:lnTo>
                      <a:pt x="102" y="960"/>
                    </a:lnTo>
                    <a:lnTo>
                      <a:pt x="105" y="963"/>
                    </a:lnTo>
                    <a:lnTo>
                      <a:pt x="105" y="967"/>
                    </a:lnTo>
                    <a:lnTo>
                      <a:pt x="105" y="971"/>
                    </a:lnTo>
                    <a:lnTo>
                      <a:pt x="103" y="974"/>
                    </a:lnTo>
                    <a:lnTo>
                      <a:pt x="101" y="977"/>
                    </a:lnTo>
                    <a:lnTo>
                      <a:pt x="93" y="984"/>
                    </a:lnTo>
                    <a:lnTo>
                      <a:pt x="85" y="994"/>
                    </a:lnTo>
                    <a:lnTo>
                      <a:pt x="81" y="1000"/>
                    </a:lnTo>
                    <a:lnTo>
                      <a:pt x="77" y="1007"/>
                    </a:lnTo>
                    <a:lnTo>
                      <a:pt x="73" y="1016"/>
                    </a:lnTo>
                    <a:lnTo>
                      <a:pt x="70" y="1025"/>
                    </a:lnTo>
                    <a:lnTo>
                      <a:pt x="72" y="1032"/>
                    </a:lnTo>
                    <a:lnTo>
                      <a:pt x="76" y="1044"/>
                    </a:lnTo>
                    <a:lnTo>
                      <a:pt x="78" y="1059"/>
                    </a:lnTo>
                    <a:lnTo>
                      <a:pt x="80" y="1078"/>
                    </a:lnTo>
                    <a:lnTo>
                      <a:pt x="85" y="1121"/>
                    </a:lnTo>
                    <a:lnTo>
                      <a:pt x="90" y="1168"/>
                    </a:lnTo>
                    <a:lnTo>
                      <a:pt x="93" y="1191"/>
                    </a:lnTo>
                    <a:lnTo>
                      <a:pt x="98" y="1214"/>
                    </a:lnTo>
                    <a:lnTo>
                      <a:pt x="102" y="1234"/>
                    </a:lnTo>
                    <a:lnTo>
                      <a:pt x="107" y="1253"/>
                    </a:lnTo>
                    <a:lnTo>
                      <a:pt x="112" y="1268"/>
                    </a:lnTo>
                    <a:lnTo>
                      <a:pt x="119" y="1280"/>
                    </a:lnTo>
                    <a:lnTo>
                      <a:pt x="123" y="1285"/>
                    </a:lnTo>
                    <a:lnTo>
                      <a:pt x="126" y="1288"/>
                    </a:lnTo>
                    <a:lnTo>
                      <a:pt x="130" y="1290"/>
                    </a:lnTo>
                    <a:lnTo>
                      <a:pt x="134" y="1290"/>
                    </a:lnTo>
                    <a:lnTo>
                      <a:pt x="141" y="1289"/>
                    </a:lnTo>
                    <a:lnTo>
                      <a:pt x="147" y="1287"/>
                    </a:lnTo>
                    <a:lnTo>
                      <a:pt x="153" y="1283"/>
                    </a:lnTo>
                    <a:lnTo>
                      <a:pt x="159" y="1278"/>
                    </a:lnTo>
                    <a:lnTo>
                      <a:pt x="167" y="1274"/>
                    </a:lnTo>
                    <a:lnTo>
                      <a:pt x="174" y="1269"/>
                    </a:lnTo>
                    <a:lnTo>
                      <a:pt x="181" y="1266"/>
                    </a:lnTo>
                    <a:lnTo>
                      <a:pt x="191" y="1265"/>
                    </a:lnTo>
                    <a:lnTo>
                      <a:pt x="199" y="1266"/>
                    </a:lnTo>
                    <a:lnTo>
                      <a:pt x="207" y="1267"/>
                    </a:lnTo>
                    <a:lnTo>
                      <a:pt x="214" y="1269"/>
                    </a:lnTo>
                    <a:lnTo>
                      <a:pt x="221" y="1273"/>
                    </a:lnTo>
                    <a:lnTo>
                      <a:pt x="235" y="1280"/>
                    </a:lnTo>
                    <a:lnTo>
                      <a:pt x="249" y="1287"/>
                    </a:lnTo>
                    <a:lnTo>
                      <a:pt x="262" y="1296"/>
                    </a:lnTo>
                    <a:lnTo>
                      <a:pt x="277" y="1303"/>
                    </a:lnTo>
                    <a:lnTo>
                      <a:pt x="285" y="1306"/>
                    </a:lnTo>
                    <a:lnTo>
                      <a:pt x="293" y="1308"/>
                    </a:lnTo>
                    <a:lnTo>
                      <a:pt x="302" y="1309"/>
                    </a:lnTo>
                    <a:lnTo>
                      <a:pt x="312" y="1309"/>
                    </a:lnTo>
                    <a:lnTo>
                      <a:pt x="318" y="1309"/>
                    </a:lnTo>
                    <a:lnTo>
                      <a:pt x="323" y="1308"/>
                    </a:lnTo>
                    <a:lnTo>
                      <a:pt x="329" y="1306"/>
                    </a:lnTo>
                    <a:lnTo>
                      <a:pt x="335" y="1304"/>
                    </a:lnTo>
                    <a:lnTo>
                      <a:pt x="340" y="1301"/>
                    </a:lnTo>
                    <a:lnTo>
                      <a:pt x="345" y="1298"/>
                    </a:lnTo>
                    <a:lnTo>
                      <a:pt x="350" y="1294"/>
                    </a:lnTo>
                    <a:lnTo>
                      <a:pt x="355" y="1289"/>
                    </a:lnTo>
                    <a:lnTo>
                      <a:pt x="363" y="1280"/>
                    </a:lnTo>
                    <a:lnTo>
                      <a:pt x="371" y="1268"/>
                    </a:lnTo>
                    <a:lnTo>
                      <a:pt x="379" y="1256"/>
                    </a:lnTo>
                    <a:lnTo>
                      <a:pt x="385" y="1242"/>
                    </a:lnTo>
                    <a:lnTo>
                      <a:pt x="398" y="1216"/>
                    </a:lnTo>
                    <a:lnTo>
                      <a:pt x="409" y="1190"/>
                    </a:lnTo>
                    <a:lnTo>
                      <a:pt x="414" y="1178"/>
                    </a:lnTo>
                    <a:lnTo>
                      <a:pt x="420" y="1168"/>
                    </a:lnTo>
                    <a:lnTo>
                      <a:pt x="426" y="1158"/>
                    </a:lnTo>
                    <a:lnTo>
                      <a:pt x="431" y="1152"/>
                    </a:lnTo>
                    <a:lnTo>
                      <a:pt x="443" y="1142"/>
                    </a:lnTo>
                    <a:lnTo>
                      <a:pt x="455" y="1132"/>
                    </a:lnTo>
                    <a:lnTo>
                      <a:pt x="470" y="1125"/>
                    </a:lnTo>
                    <a:lnTo>
                      <a:pt x="485" y="1117"/>
                    </a:lnTo>
                    <a:lnTo>
                      <a:pt x="500" y="1112"/>
                    </a:lnTo>
                    <a:lnTo>
                      <a:pt x="518" y="1107"/>
                    </a:lnTo>
                    <a:lnTo>
                      <a:pt x="535" y="1103"/>
                    </a:lnTo>
                    <a:lnTo>
                      <a:pt x="554" y="1099"/>
                    </a:lnTo>
                    <a:lnTo>
                      <a:pt x="573" y="1095"/>
                    </a:lnTo>
                    <a:lnTo>
                      <a:pt x="593" y="1093"/>
                    </a:lnTo>
                    <a:lnTo>
                      <a:pt x="612" y="1091"/>
                    </a:lnTo>
                    <a:lnTo>
                      <a:pt x="631" y="1090"/>
                    </a:lnTo>
                    <a:lnTo>
                      <a:pt x="671" y="1089"/>
                    </a:lnTo>
                    <a:lnTo>
                      <a:pt x="710" y="1088"/>
                    </a:lnTo>
                    <a:lnTo>
                      <a:pt x="715" y="1088"/>
                    </a:lnTo>
                    <a:lnTo>
                      <a:pt x="720" y="1087"/>
                    </a:lnTo>
                    <a:lnTo>
                      <a:pt x="725" y="1086"/>
                    </a:lnTo>
                    <a:lnTo>
                      <a:pt x="729" y="1084"/>
                    </a:lnTo>
                    <a:lnTo>
                      <a:pt x="737" y="1080"/>
                    </a:lnTo>
                    <a:lnTo>
                      <a:pt x="745" y="1073"/>
                    </a:lnTo>
                    <a:lnTo>
                      <a:pt x="751" y="1066"/>
                    </a:lnTo>
                    <a:lnTo>
                      <a:pt x="758" y="1059"/>
                    </a:lnTo>
                    <a:lnTo>
                      <a:pt x="765" y="1050"/>
                    </a:lnTo>
                    <a:lnTo>
                      <a:pt x="771" y="1041"/>
                    </a:lnTo>
                    <a:lnTo>
                      <a:pt x="777" y="1032"/>
                    </a:lnTo>
                    <a:lnTo>
                      <a:pt x="784" y="1023"/>
                    </a:lnTo>
                    <a:lnTo>
                      <a:pt x="790" y="1016"/>
                    </a:lnTo>
                    <a:lnTo>
                      <a:pt x="798" y="1008"/>
                    </a:lnTo>
                    <a:lnTo>
                      <a:pt x="806" y="1002"/>
                    </a:lnTo>
                    <a:lnTo>
                      <a:pt x="815" y="998"/>
                    </a:lnTo>
                    <a:lnTo>
                      <a:pt x="820" y="996"/>
                    </a:lnTo>
                    <a:lnTo>
                      <a:pt x="826" y="995"/>
                    </a:lnTo>
                    <a:lnTo>
                      <a:pt x="831" y="994"/>
                    </a:lnTo>
                    <a:lnTo>
                      <a:pt x="836" y="994"/>
                    </a:lnTo>
                    <a:lnTo>
                      <a:pt x="841" y="994"/>
                    </a:lnTo>
                    <a:lnTo>
                      <a:pt x="845" y="996"/>
                    </a:lnTo>
                    <a:lnTo>
                      <a:pt x="849" y="998"/>
                    </a:lnTo>
                    <a:lnTo>
                      <a:pt x="853" y="1000"/>
                    </a:lnTo>
                    <a:lnTo>
                      <a:pt x="859" y="1007"/>
                    </a:lnTo>
                    <a:lnTo>
                      <a:pt x="865" y="1016"/>
                    </a:lnTo>
                    <a:lnTo>
                      <a:pt x="873" y="1024"/>
                    </a:lnTo>
                    <a:lnTo>
                      <a:pt x="880" y="1030"/>
                    </a:lnTo>
                    <a:lnTo>
                      <a:pt x="884" y="1033"/>
                    </a:lnTo>
                    <a:lnTo>
                      <a:pt x="889" y="1036"/>
                    </a:lnTo>
                    <a:lnTo>
                      <a:pt x="894" y="1038"/>
                    </a:lnTo>
                    <a:lnTo>
                      <a:pt x="900" y="1038"/>
                    </a:lnTo>
                    <a:lnTo>
                      <a:pt x="903" y="1037"/>
                    </a:lnTo>
                    <a:lnTo>
                      <a:pt x="907" y="1033"/>
                    </a:lnTo>
                    <a:lnTo>
                      <a:pt x="914" y="1029"/>
                    </a:lnTo>
                    <a:lnTo>
                      <a:pt x="921" y="1023"/>
                    </a:lnTo>
                    <a:lnTo>
                      <a:pt x="937" y="1006"/>
                    </a:lnTo>
                    <a:lnTo>
                      <a:pt x="955" y="988"/>
                    </a:lnTo>
                    <a:lnTo>
                      <a:pt x="972" y="968"/>
                    </a:lnTo>
                    <a:lnTo>
                      <a:pt x="987" y="950"/>
                    </a:lnTo>
                    <a:lnTo>
                      <a:pt x="992" y="941"/>
                    </a:lnTo>
                    <a:lnTo>
                      <a:pt x="997" y="934"/>
                    </a:lnTo>
                    <a:lnTo>
                      <a:pt x="1000" y="929"/>
                    </a:lnTo>
                    <a:lnTo>
                      <a:pt x="1001" y="923"/>
                    </a:lnTo>
                    <a:lnTo>
                      <a:pt x="1001" y="914"/>
                    </a:lnTo>
                    <a:lnTo>
                      <a:pt x="1001" y="907"/>
                    </a:lnTo>
                    <a:lnTo>
                      <a:pt x="1001" y="902"/>
                    </a:lnTo>
                    <a:lnTo>
                      <a:pt x="1001" y="898"/>
                    </a:lnTo>
                    <a:lnTo>
                      <a:pt x="1001" y="895"/>
                    </a:lnTo>
                    <a:lnTo>
                      <a:pt x="1001" y="890"/>
                    </a:lnTo>
                    <a:lnTo>
                      <a:pt x="1001" y="884"/>
                    </a:lnTo>
                    <a:lnTo>
                      <a:pt x="1001" y="873"/>
                    </a:lnTo>
                    <a:lnTo>
                      <a:pt x="1002" y="859"/>
                    </a:lnTo>
                    <a:lnTo>
                      <a:pt x="1004" y="846"/>
                    </a:lnTo>
                    <a:lnTo>
                      <a:pt x="1008" y="830"/>
                    </a:lnTo>
                    <a:lnTo>
                      <a:pt x="1012" y="814"/>
                    </a:lnTo>
                    <a:lnTo>
                      <a:pt x="1019" y="799"/>
                    </a:lnTo>
                    <a:lnTo>
                      <a:pt x="1026" y="782"/>
                    </a:lnTo>
                    <a:lnTo>
                      <a:pt x="1033" y="766"/>
                    </a:lnTo>
                    <a:lnTo>
                      <a:pt x="1042" y="750"/>
                    </a:lnTo>
                    <a:lnTo>
                      <a:pt x="1051" y="734"/>
                    </a:lnTo>
                    <a:lnTo>
                      <a:pt x="1061" y="719"/>
                    </a:lnTo>
                    <a:lnTo>
                      <a:pt x="1071" y="704"/>
                    </a:lnTo>
                    <a:lnTo>
                      <a:pt x="1080" y="689"/>
                    </a:lnTo>
                    <a:lnTo>
                      <a:pt x="1091" y="677"/>
                    </a:lnTo>
                    <a:lnTo>
                      <a:pt x="1101" y="665"/>
                    </a:lnTo>
                    <a:lnTo>
                      <a:pt x="1111" y="655"/>
                    </a:lnTo>
                    <a:lnTo>
                      <a:pt x="1121" y="645"/>
                    </a:lnTo>
                    <a:lnTo>
                      <a:pt x="1114" y="645"/>
                    </a:lnTo>
                    <a:lnTo>
                      <a:pt x="1107" y="643"/>
                    </a:lnTo>
                    <a:lnTo>
                      <a:pt x="1099" y="641"/>
                    </a:lnTo>
                    <a:lnTo>
                      <a:pt x="1093" y="639"/>
                    </a:lnTo>
                    <a:lnTo>
                      <a:pt x="1088" y="635"/>
                    </a:lnTo>
                    <a:lnTo>
                      <a:pt x="1082" y="631"/>
                    </a:lnTo>
                    <a:lnTo>
                      <a:pt x="1076" y="626"/>
                    </a:lnTo>
                    <a:lnTo>
                      <a:pt x="1072" y="620"/>
                    </a:lnTo>
                    <a:lnTo>
                      <a:pt x="1063" y="609"/>
                    </a:lnTo>
                    <a:lnTo>
                      <a:pt x="1053" y="595"/>
                    </a:lnTo>
                    <a:lnTo>
                      <a:pt x="1046" y="580"/>
                    </a:lnTo>
                    <a:lnTo>
                      <a:pt x="1039" y="566"/>
                    </a:lnTo>
                    <a:lnTo>
                      <a:pt x="1031" y="550"/>
                    </a:lnTo>
                    <a:lnTo>
                      <a:pt x="1024" y="535"/>
                    </a:lnTo>
                    <a:lnTo>
                      <a:pt x="1015" y="522"/>
                    </a:lnTo>
                    <a:lnTo>
                      <a:pt x="1008" y="509"/>
                    </a:lnTo>
                    <a:lnTo>
                      <a:pt x="1000" y="499"/>
                    </a:lnTo>
                    <a:lnTo>
                      <a:pt x="990" y="490"/>
                    </a:lnTo>
                    <a:lnTo>
                      <a:pt x="986" y="486"/>
                    </a:lnTo>
                    <a:lnTo>
                      <a:pt x="981" y="484"/>
                    </a:lnTo>
                    <a:lnTo>
                      <a:pt x="975" y="482"/>
                    </a:lnTo>
                    <a:lnTo>
                      <a:pt x="969" y="481"/>
                    </a:lnTo>
                    <a:lnTo>
                      <a:pt x="955" y="480"/>
                    </a:lnTo>
                    <a:lnTo>
                      <a:pt x="940" y="478"/>
                    </a:lnTo>
                    <a:lnTo>
                      <a:pt x="926" y="476"/>
                    </a:lnTo>
                    <a:lnTo>
                      <a:pt x="914" y="472"/>
                    </a:lnTo>
                    <a:lnTo>
                      <a:pt x="902" y="469"/>
                    </a:lnTo>
                    <a:lnTo>
                      <a:pt x="891" y="466"/>
                    </a:lnTo>
                    <a:lnTo>
                      <a:pt x="880" y="462"/>
                    </a:lnTo>
                    <a:lnTo>
                      <a:pt x="871" y="459"/>
                    </a:lnTo>
                    <a:lnTo>
                      <a:pt x="853" y="449"/>
                    </a:lnTo>
                    <a:lnTo>
                      <a:pt x="837" y="440"/>
                    </a:lnTo>
                    <a:lnTo>
                      <a:pt x="823" y="429"/>
                    </a:lnTo>
                    <a:lnTo>
                      <a:pt x="812" y="419"/>
                    </a:lnTo>
                    <a:lnTo>
                      <a:pt x="801" y="407"/>
                    </a:lnTo>
                    <a:lnTo>
                      <a:pt x="793" y="396"/>
                    </a:lnTo>
                    <a:lnTo>
                      <a:pt x="785" y="385"/>
                    </a:lnTo>
                    <a:lnTo>
                      <a:pt x="778" y="375"/>
                    </a:lnTo>
                    <a:lnTo>
                      <a:pt x="766" y="356"/>
                    </a:lnTo>
                    <a:lnTo>
                      <a:pt x="754" y="341"/>
                    </a:lnTo>
                    <a:lnTo>
                      <a:pt x="749" y="337"/>
                    </a:lnTo>
                    <a:lnTo>
                      <a:pt x="745" y="333"/>
                    </a:lnTo>
                    <a:lnTo>
                      <a:pt x="740" y="332"/>
                    </a:lnTo>
                    <a:lnTo>
                      <a:pt x="734" y="331"/>
                    </a:lnTo>
                    <a:lnTo>
                      <a:pt x="725" y="333"/>
                    </a:lnTo>
                    <a:lnTo>
                      <a:pt x="713" y="337"/>
                    </a:lnTo>
                    <a:lnTo>
                      <a:pt x="702" y="341"/>
                    </a:lnTo>
                    <a:lnTo>
                      <a:pt x="689" y="346"/>
                    </a:lnTo>
                    <a:lnTo>
                      <a:pt x="682" y="347"/>
                    </a:lnTo>
                    <a:lnTo>
                      <a:pt x="675" y="346"/>
                    </a:lnTo>
                    <a:lnTo>
                      <a:pt x="667" y="344"/>
                    </a:lnTo>
                    <a:lnTo>
                      <a:pt x="659" y="341"/>
                    </a:lnTo>
                    <a:lnTo>
                      <a:pt x="545" y="171"/>
                    </a:lnTo>
                    <a:lnTo>
                      <a:pt x="547" y="158"/>
                    </a:lnTo>
                    <a:lnTo>
                      <a:pt x="549" y="146"/>
                    </a:lnTo>
                    <a:lnTo>
                      <a:pt x="554" y="136"/>
                    </a:lnTo>
                    <a:lnTo>
                      <a:pt x="559" y="126"/>
                    </a:lnTo>
                    <a:lnTo>
                      <a:pt x="565" y="118"/>
                    </a:lnTo>
                    <a:lnTo>
                      <a:pt x="573" y="111"/>
                    </a:lnTo>
                    <a:lnTo>
                      <a:pt x="581" y="103"/>
                    </a:lnTo>
                    <a:lnTo>
                      <a:pt x="590" y="97"/>
                    </a:lnTo>
                    <a:lnTo>
                      <a:pt x="598" y="90"/>
                    </a:lnTo>
                    <a:lnTo>
                      <a:pt x="605" y="81"/>
                    </a:lnTo>
                    <a:lnTo>
                      <a:pt x="614" y="74"/>
                    </a:lnTo>
                    <a:lnTo>
                      <a:pt x="620" y="64"/>
                    </a:lnTo>
                    <a:lnTo>
                      <a:pt x="625" y="54"/>
                    </a:lnTo>
                    <a:lnTo>
                      <a:pt x="630" y="41"/>
                    </a:lnTo>
                    <a:lnTo>
                      <a:pt x="633" y="29"/>
                    </a:lnTo>
                    <a:lnTo>
                      <a:pt x="634" y="13"/>
                    </a:lnTo>
                    <a:lnTo>
                      <a:pt x="6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4841" y="2689"/>
                <a:ext cx="242" cy="289"/>
              </a:xfrm>
              <a:custGeom>
                <a:avLst/>
                <a:gdLst>
                  <a:gd name="T0" fmla="*/ 125 w 1121"/>
                  <a:gd name="T1" fmla="*/ 11 h 1309"/>
                  <a:gd name="T2" fmla="*/ 109 w 1121"/>
                  <a:gd name="T3" fmla="*/ 10 h 1309"/>
                  <a:gd name="T4" fmla="*/ 99 w 1121"/>
                  <a:gd name="T5" fmla="*/ 14 h 1309"/>
                  <a:gd name="T6" fmla="*/ 89 w 1121"/>
                  <a:gd name="T7" fmla="*/ 28 h 1309"/>
                  <a:gd name="T8" fmla="*/ 85 w 1121"/>
                  <a:gd name="T9" fmla="*/ 30 h 1309"/>
                  <a:gd name="T10" fmla="*/ 81 w 1121"/>
                  <a:gd name="T11" fmla="*/ 25 h 1309"/>
                  <a:gd name="T12" fmla="*/ 73 w 1121"/>
                  <a:gd name="T13" fmla="*/ 21 h 1309"/>
                  <a:gd name="T14" fmla="*/ 50 w 1121"/>
                  <a:gd name="T15" fmla="*/ 27 h 1309"/>
                  <a:gd name="T16" fmla="*/ 55 w 1121"/>
                  <a:gd name="T17" fmla="*/ 47 h 1309"/>
                  <a:gd name="T18" fmla="*/ 56 w 1121"/>
                  <a:gd name="T19" fmla="*/ 58 h 1309"/>
                  <a:gd name="T20" fmla="*/ 42 w 1121"/>
                  <a:gd name="T21" fmla="*/ 70 h 1309"/>
                  <a:gd name="T22" fmla="*/ 33 w 1121"/>
                  <a:gd name="T23" fmla="*/ 79 h 1309"/>
                  <a:gd name="T24" fmla="*/ 32 w 1121"/>
                  <a:gd name="T25" fmla="*/ 91 h 1309"/>
                  <a:gd name="T26" fmla="*/ 35 w 1121"/>
                  <a:gd name="T27" fmla="*/ 102 h 1309"/>
                  <a:gd name="T28" fmla="*/ 41 w 1121"/>
                  <a:gd name="T29" fmla="*/ 106 h 1309"/>
                  <a:gd name="T30" fmla="*/ 46 w 1121"/>
                  <a:gd name="T31" fmla="*/ 108 h 1309"/>
                  <a:gd name="T32" fmla="*/ 32 w 1121"/>
                  <a:gd name="T33" fmla="*/ 122 h 1309"/>
                  <a:gd name="T34" fmla="*/ 10 w 1121"/>
                  <a:gd name="T35" fmla="*/ 127 h 1309"/>
                  <a:gd name="T36" fmla="*/ 2 w 1121"/>
                  <a:gd name="T37" fmla="*/ 136 h 1309"/>
                  <a:gd name="T38" fmla="*/ 0 w 1121"/>
                  <a:gd name="T39" fmla="*/ 155 h 1309"/>
                  <a:gd name="T40" fmla="*/ 2 w 1121"/>
                  <a:gd name="T41" fmla="*/ 185 h 1309"/>
                  <a:gd name="T42" fmla="*/ 14 w 1121"/>
                  <a:gd name="T43" fmla="*/ 205 h 1309"/>
                  <a:gd name="T44" fmla="*/ 23 w 1121"/>
                  <a:gd name="T45" fmla="*/ 213 h 1309"/>
                  <a:gd name="T46" fmla="*/ 17 w 1121"/>
                  <a:gd name="T47" fmla="*/ 221 h 1309"/>
                  <a:gd name="T48" fmla="*/ 17 w 1121"/>
                  <a:gd name="T49" fmla="*/ 234 h 1309"/>
                  <a:gd name="T50" fmla="*/ 22 w 1121"/>
                  <a:gd name="T51" fmla="*/ 272 h 1309"/>
                  <a:gd name="T52" fmla="*/ 28 w 1121"/>
                  <a:gd name="T53" fmla="*/ 285 h 1309"/>
                  <a:gd name="T54" fmla="*/ 36 w 1121"/>
                  <a:gd name="T55" fmla="*/ 281 h 1309"/>
                  <a:gd name="T56" fmla="*/ 46 w 1121"/>
                  <a:gd name="T57" fmla="*/ 280 h 1309"/>
                  <a:gd name="T58" fmla="*/ 62 w 1121"/>
                  <a:gd name="T59" fmla="*/ 288 h 1309"/>
                  <a:gd name="T60" fmla="*/ 71 w 1121"/>
                  <a:gd name="T61" fmla="*/ 288 h 1309"/>
                  <a:gd name="T62" fmla="*/ 78 w 1121"/>
                  <a:gd name="T63" fmla="*/ 283 h 1309"/>
                  <a:gd name="T64" fmla="*/ 89 w 1121"/>
                  <a:gd name="T65" fmla="*/ 260 h 1309"/>
                  <a:gd name="T66" fmla="*/ 101 w 1121"/>
                  <a:gd name="T67" fmla="*/ 248 h 1309"/>
                  <a:gd name="T68" fmla="*/ 124 w 1121"/>
                  <a:gd name="T69" fmla="*/ 242 h 1309"/>
                  <a:gd name="T70" fmla="*/ 154 w 1121"/>
                  <a:gd name="T71" fmla="*/ 240 h 1309"/>
                  <a:gd name="T72" fmla="*/ 162 w 1121"/>
                  <a:gd name="T73" fmla="*/ 235 h 1309"/>
                  <a:gd name="T74" fmla="*/ 171 w 1121"/>
                  <a:gd name="T75" fmla="*/ 224 h 1309"/>
                  <a:gd name="T76" fmla="*/ 179 w 1121"/>
                  <a:gd name="T77" fmla="*/ 219 h 1309"/>
                  <a:gd name="T78" fmla="*/ 185 w 1121"/>
                  <a:gd name="T79" fmla="*/ 222 h 1309"/>
                  <a:gd name="T80" fmla="*/ 193 w 1121"/>
                  <a:gd name="T81" fmla="*/ 229 h 1309"/>
                  <a:gd name="T82" fmla="*/ 202 w 1121"/>
                  <a:gd name="T83" fmla="*/ 222 h 1309"/>
                  <a:gd name="T84" fmla="*/ 216 w 1121"/>
                  <a:gd name="T85" fmla="*/ 205 h 1309"/>
                  <a:gd name="T86" fmla="*/ 216 w 1121"/>
                  <a:gd name="T87" fmla="*/ 198 h 1309"/>
                  <a:gd name="T88" fmla="*/ 218 w 1121"/>
                  <a:gd name="T89" fmla="*/ 183 h 1309"/>
                  <a:gd name="T90" fmla="*/ 227 w 1121"/>
                  <a:gd name="T91" fmla="*/ 162 h 1309"/>
                  <a:gd name="T92" fmla="*/ 240 w 1121"/>
                  <a:gd name="T93" fmla="*/ 145 h 1309"/>
                  <a:gd name="T94" fmla="*/ 235 w 1121"/>
                  <a:gd name="T95" fmla="*/ 140 h 1309"/>
                  <a:gd name="T96" fmla="*/ 226 w 1121"/>
                  <a:gd name="T97" fmla="*/ 128 h 1309"/>
                  <a:gd name="T98" fmla="*/ 216 w 1121"/>
                  <a:gd name="T99" fmla="*/ 110 h 1309"/>
                  <a:gd name="T100" fmla="*/ 206 w 1121"/>
                  <a:gd name="T101" fmla="*/ 106 h 1309"/>
                  <a:gd name="T102" fmla="*/ 190 w 1121"/>
                  <a:gd name="T103" fmla="*/ 102 h 1309"/>
                  <a:gd name="T104" fmla="*/ 173 w 1121"/>
                  <a:gd name="T105" fmla="*/ 90 h 1309"/>
                  <a:gd name="T106" fmla="*/ 162 w 1121"/>
                  <a:gd name="T107" fmla="*/ 74 h 1309"/>
                  <a:gd name="T108" fmla="*/ 152 w 1121"/>
                  <a:gd name="T109" fmla="*/ 75 h 1309"/>
                  <a:gd name="T110" fmla="*/ 142 w 1121"/>
                  <a:gd name="T111" fmla="*/ 75 h 1309"/>
                  <a:gd name="T112" fmla="*/ 121 w 1121"/>
                  <a:gd name="T113" fmla="*/ 28 h 1309"/>
                  <a:gd name="T114" fmla="*/ 131 w 1121"/>
                  <a:gd name="T115" fmla="*/ 18 h 1309"/>
                  <a:gd name="T116" fmla="*/ 137 w 1121"/>
                  <a:gd name="T117" fmla="*/ 3 h 13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1"/>
                  <a:gd name="T178" fmla="*/ 0 h 1309"/>
                  <a:gd name="T179" fmla="*/ 1121 w 1121"/>
                  <a:gd name="T180" fmla="*/ 1309 h 13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1" h="1309">
                    <a:moveTo>
                      <a:pt x="640" y="0"/>
                    </a:moveTo>
                    <a:lnTo>
                      <a:pt x="626" y="16"/>
                    </a:lnTo>
                    <a:lnTo>
                      <a:pt x="613" y="29"/>
                    </a:lnTo>
                    <a:lnTo>
                      <a:pt x="601" y="39"/>
                    </a:lnTo>
                    <a:lnTo>
                      <a:pt x="588" y="47"/>
                    </a:lnTo>
                    <a:lnTo>
                      <a:pt x="577" y="51"/>
                    </a:lnTo>
                    <a:lnTo>
                      <a:pt x="566" y="54"/>
                    </a:lnTo>
                    <a:lnTo>
                      <a:pt x="557" y="55"/>
                    </a:lnTo>
                    <a:lnTo>
                      <a:pt x="547" y="55"/>
                    </a:lnTo>
                    <a:lnTo>
                      <a:pt x="529" y="53"/>
                    </a:lnTo>
                    <a:lnTo>
                      <a:pt x="512" y="48"/>
                    </a:lnTo>
                    <a:lnTo>
                      <a:pt x="505" y="46"/>
                    </a:lnTo>
                    <a:lnTo>
                      <a:pt x="496" y="45"/>
                    </a:lnTo>
                    <a:lnTo>
                      <a:pt x="489" y="43"/>
                    </a:lnTo>
                    <a:lnTo>
                      <a:pt x="481" y="45"/>
                    </a:lnTo>
                    <a:lnTo>
                      <a:pt x="474" y="49"/>
                    </a:lnTo>
                    <a:lnTo>
                      <a:pt x="467" y="55"/>
                    </a:lnTo>
                    <a:lnTo>
                      <a:pt x="459" y="62"/>
                    </a:lnTo>
                    <a:lnTo>
                      <a:pt x="453" y="71"/>
                    </a:lnTo>
                    <a:lnTo>
                      <a:pt x="441" y="89"/>
                    </a:lnTo>
                    <a:lnTo>
                      <a:pt x="430" y="106"/>
                    </a:lnTo>
                    <a:lnTo>
                      <a:pt x="425" y="115"/>
                    </a:lnTo>
                    <a:lnTo>
                      <a:pt x="420" y="122"/>
                    </a:lnTo>
                    <a:lnTo>
                      <a:pt x="414" y="128"/>
                    </a:lnTo>
                    <a:lnTo>
                      <a:pt x="409" y="133"/>
                    </a:lnTo>
                    <a:lnTo>
                      <a:pt x="406" y="134"/>
                    </a:lnTo>
                    <a:lnTo>
                      <a:pt x="404" y="135"/>
                    </a:lnTo>
                    <a:lnTo>
                      <a:pt x="401" y="135"/>
                    </a:lnTo>
                    <a:lnTo>
                      <a:pt x="399" y="135"/>
                    </a:lnTo>
                    <a:lnTo>
                      <a:pt x="395" y="134"/>
                    </a:lnTo>
                    <a:lnTo>
                      <a:pt x="392" y="133"/>
                    </a:lnTo>
                    <a:lnTo>
                      <a:pt x="390" y="129"/>
                    </a:lnTo>
                    <a:lnTo>
                      <a:pt x="387" y="126"/>
                    </a:lnTo>
                    <a:lnTo>
                      <a:pt x="383" y="120"/>
                    </a:lnTo>
                    <a:lnTo>
                      <a:pt x="379" y="115"/>
                    </a:lnTo>
                    <a:lnTo>
                      <a:pt x="373" y="111"/>
                    </a:lnTo>
                    <a:lnTo>
                      <a:pt x="368" y="106"/>
                    </a:lnTo>
                    <a:lnTo>
                      <a:pt x="363" y="103"/>
                    </a:lnTo>
                    <a:lnTo>
                      <a:pt x="358" y="100"/>
                    </a:lnTo>
                    <a:lnTo>
                      <a:pt x="352" y="98"/>
                    </a:lnTo>
                    <a:lnTo>
                      <a:pt x="347" y="96"/>
                    </a:lnTo>
                    <a:lnTo>
                      <a:pt x="336" y="95"/>
                    </a:lnTo>
                    <a:lnTo>
                      <a:pt x="323" y="95"/>
                    </a:lnTo>
                    <a:lnTo>
                      <a:pt x="312" y="96"/>
                    </a:lnTo>
                    <a:lnTo>
                      <a:pt x="299" y="98"/>
                    </a:lnTo>
                    <a:lnTo>
                      <a:pt x="275" y="105"/>
                    </a:lnTo>
                    <a:lnTo>
                      <a:pt x="253" y="114"/>
                    </a:lnTo>
                    <a:lnTo>
                      <a:pt x="233" y="122"/>
                    </a:lnTo>
                    <a:lnTo>
                      <a:pt x="216" y="126"/>
                    </a:lnTo>
                    <a:lnTo>
                      <a:pt x="226" y="142"/>
                    </a:lnTo>
                    <a:lnTo>
                      <a:pt x="234" y="160"/>
                    </a:lnTo>
                    <a:lnTo>
                      <a:pt x="241" y="178"/>
                    </a:lnTo>
                    <a:lnTo>
                      <a:pt x="248" y="197"/>
                    </a:lnTo>
                    <a:lnTo>
                      <a:pt x="253" y="213"/>
                    </a:lnTo>
                    <a:lnTo>
                      <a:pt x="257" y="228"/>
                    </a:lnTo>
                    <a:lnTo>
                      <a:pt x="259" y="240"/>
                    </a:lnTo>
                    <a:lnTo>
                      <a:pt x="260" y="247"/>
                    </a:lnTo>
                    <a:lnTo>
                      <a:pt x="260" y="252"/>
                    </a:lnTo>
                    <a:lnTo>
                      <a:pt x="259" y="257"/>
                    </a:lnTo>
                    <a:lnTo>
                      <a:pt x="258" y="263"/>
                    </a:lnTo>
                    <a:lnTo>
                      <a:pt x="256" y="268"/>
                    </a:lnTo>
                    <a:lnTo>
                      <a:pt x="250" y="275"/>
                    </a:lnTo>
                    <a:lnTo>
                      <a:pt x="242" y="283"/>
                    </a:lnTo>
                    <a:lnTo>
                      <a:pt x="224" y="296"/>
                    </a:lnTo>
                    <a:lnTo>
                      <a:pt x="203" y="309"/>
                    </a:lnTo>
                    <a:lnTo>
                      <a:pt x="193" y="315"/>
                    </a:lnTo>
                    <a:lnTo>
                      <a:pt x="183" y="322"/>
                    </a:lnTo>
                    <a:lnTo>
                      <a:pt x="173" y="332"/>
                    </a:lnTo>
                    <a:lnTo>
                      <a:pt x="165" y="341"/>
                    </a:lnTo>
                    <a:lnTo>
                      <a:pt x="160" y="347"/>
                    </a:lnTo>
                    <a:lnTo>
                      <a:pt x="157" y="353"/>
                    </a:lnTo>
                    <a:lnTo>
                      <a:pt x="154" y="359"/>
                    </a:lnTo>
                    <a:lnTo>
                      <a:pt x="151" y="365"/>
                    </a:lnTo>
                    <a:lnTo>
                      <a:pt x="149" y="373"/>
                    </a:lnTo>
                    <a:lnTo>
                      <a:pt x="148" y="381"/>
                    </a:lnTo>
                    <a:lnTo>
                      <a:pt x="147" y="390"/>
                    </a:lnTo>
                    <a:lnTo>
                      <a:pt x="147" y="399"/>
                    </a:lnTo>
                    <a:lnTo>
                      <a:pt x="147" y="412"/>
                    </a:lnTo>
                    <a:lnTo>
                      <a:pt x="148" y="423"/>
                    </a:lnTo>
                    <a:lnTo>
                      <a:pt x="149" y="433"/>
                    </a:lnTo>
                    <a:lnTo>
                      <a:pt x="151" y="442"/>
                    </a:lnTo>
                    <a:lnTo>
                      <a:pt x="154" y="449"/>
                    </a:lnTo>
                    <a:lnTo>
                      <a:pt x="157" y="456"/>
                    </a:lnTo>
                    <a:lnTo>
                      <a:pt x="160" y="462"/>
                    </a:lnTo>
                    <a:lnTo>
                      <a:pt x="164" y="466"/>
                    </a:lnTo>
                    <a:lnTo>
                      <a:pt x="168" y="470"/>
                    </a:lnTo>
                    <a:lnTo>
                      <a:pt x="172" y="472"/>
                    </a:lnTo>
                    <a:lnTo>
                      <a:pt x="176" y="476"/>
                    </a:lnTo>
                    <a:lnTo>
                      <a:pt x="180" y="478"/>
                    </a:lnTo>
                    <a:lnTo>
                      <a:pt x="189" y="480"/>
                    </a:lnTo>
                    <a:lnTo>
                      <a:pt x="196" y="482"/>
                    </a:lnTo>
                    <a:lnTo>
                      <a:pt x="203" y="483"/>
                    </a:lnTo>
                    <a:lnTo>
                      <a:pt x="209" y="485"/>
                    </a:lnTo>
                    <a:lnTo>
                      <a:pt x="211" y="487"/>
                    </a:lnTo>
                    <a:lnTo>
                      <a:pt x="212" y="488"/>
                    </a:lnTo>
                    <a:lnTo>
                      <a:pt x="213" y="491"/>
                    </a:lnTo>
                    <a:lnTo>
                      <a:pt x="213" y="493"/>
                    </a:lnTo>
                    <a:lnTo>
                      <a:pt x="212" y="502"/>
                    </a:lnTo>
                    <a:lnTo>
                      <a:pt x="207" y="513"/>
                    </a:lnTo>
                    <a:lnTo>
                      <a:pt x="197" y="530"/>
                    </a:lnTo>
                    <a:lnTo>
                      <a:pt x="185" y="551"/>
                    </a:lnTo>
                    <a:lnTo>
                      <a:pt x="149" y="551"/>
                    </a:lnTo>
                    <a:lnTo>
                      <a:pt x="115" y="554"/>
                    </a:lnTo>
                    <a:lnTo>
                      <a:pt x="100" y="556"/>
                    </a:lnTo>
                    <a:lnTo>
                      <a:pt x="85" y="559"/>
                    </a:lnTo>
                    <a:lnTo>
                      <a:pt x="70" y="563"/>
                    </a:lnTo>
                    <a:lnTo>
                      <a:pt x="57" y="568"/>
                    </a:lnTo>
                    <a:lnTo>
                      <a:pt x="45" y="574"/>
                    </a:lnTo>
                    <a:lnTo>
                      <a:pt x="34" y="580"/>
                    </a:lnTo>
                    <a:lnTo>
                      <a:pt x="24" y="589"/>
                    </a:lnTo>
                    <a:lnTo>
                      <a:pt x="17" y="598"/>
                    </a:lnTo>
                    <a:lnTo>
                      <a:pt x="13" y="604"/>
                    </a:lnTo>
                    <a:lnTo>
                      <a:pt x="9" y="610"/>
                    </a:lnTo>
                    <a:lnTo>
                      <a:pt x="7" y="616"/>
                    </a:lnTo>
                    <a:lnTo>
                      <a:pt x="5" y="622"/>
                    </a:lnTo>
                    <a:lnTo>
                      <a:pt x="3" y="629"/>
                    </a:lnTo>
                    <a:lnTo>
                      <a:pt x="2" y="636"/>
                    </a:lnTo>
                    <a:lnTo>
                      <a:pt x="1" y="643"/>
                    </a:lnTo>
                    <a:lnTo>
                      <a:pt x="1" y="652"/>
                    </a:lnTo>
                    <a:lnTo>
                      <a:pt x="0" y="701"/>
                    </a:lnTo>
                    <a:lnTo>
                      <a:pt x="0" y="745"/>
                    </a:lnTo>
                    <a:lnTo>
                      <a:pt x="0" y="766"/>
                    </a:lnTo>
                    <a:lnTo>
                      <a:pt x="0" y="785"/>
                    </a:lnTo>
                    <a:lnTo>
                      <a:pt x="2" y="804"/>
                    </a:lnTo>
                    <a:lnTo>
                      <a:pt x="4" y="821"/>
                    </a:lnTo>
                    <a:lnTo>
                      <a:pt x="7" y="838"/>
                    </a:lnTo>
                    <a:lnTo>
                      <a:pt x="13" y="854"/>
                    </a:lnTo>
                    <a:lnTo>
                      <a:pt x="19" y="870"/>
                    </a:lnTo>
                    <a:lnTo>
                      <a:pt x="27" y="885"/>
                    </a:lnTo>
                    <a:lnTo>
                      <a:pt x="38" y="899"/>
                    </a:lnTo>
                    <a:lnTo>
                      <a:pt x="50" y="914"/>
                    </a:lnTo>
                    <a:lnTo>
                      <a:pt x="66" y="929"/>
                    </a:lnTo>
                    <a:lnTo>
                      <a:pt x="83" y="943"/>
                    </a:lnTo>
                    <a:lnTo>
                      <a:pt x="91" y="950"/>
                    </a:lnTo>
                    <a:lnTo>
                      <a:pt x="98" y="955"/>
                    </a:lnTo>
                    <a:lnTo>
                      <a:pt x="102" y="960"/>
                    </a:lnTo>
                    <a:lnTo>
                      <a:pt x="105" y="963"/>
                    </a:lnTo>
                    <a:lnTo>
                      <a:pt x="105" y="967"/>
                    </a:lnTo>
                    <a:lnTo>
                      <a:pt x="105" y="971"/>
                    </a:lnTo>
                    <a:lnTo>
                      <a:pt x="103" y="974"/>
                    </a:lnTo>
                    <a:lnTo>
                      <a:pt x="101" y="977"/>
                    </a:lnTo>
                    <a:lnTo>
                      <a:pt x="93" y="984"/>
                    </a:lnTo>
                    <a:lnTo>
                      <a:pt x="85" y="994"/>
                    </a:lnTo>
                    <a:lnTo>
                      <a:pt x="81" y="1000"/>
                    </a:lnTo>
                    <a:lnTo>
                      <a:pt x="77" y="1007"/>
                    </a:lnTo>
                    <a:lnTo>
                      <a:pt x="73" y="1016"/>
                    </a:lnTo>
                    <a:lnTo>
                      <a:pt x="70" y="1025"/>
                    </a:lnTo>
                    <a:lnTo>
                      <a:pt x="72" y="1032"/>
                    </a:lnTo>
                    <a:lnTo>
                      <a:pt x="76" y="1044"/>
                    </a:lnTo>
                    <a:lnTo>
                      <a:pt x="78" y="1059"/>
                    </a:lnTo>
                    <a:lnTo>
                      <a:pt x="80" y="1078"/>
                    </a:lnTo>
                    <a:lnTo>
                      <a:pt x="85" y="1121"/>
                    </a:lnTo>
                    <a:lnTo>
                      <a:pt x="90" y="1168"/>
                    </a:lnTo>
                    <a:lnTo>
                      <a:pt x="93" y="1191"/>
                    </a:lnTo>
                    <a:lnTo>
                      <a:pt x="98" y="1214"/>
                    </a:lnTo>
                    <a:lnTo>
                      <a:pt x="102" y="1234"/>
                    </a:lnTo>
                    <a:lnTo>
                      <a:pt x="107" y="1253"/>
                    </a:lnTo>
                    <a:lnTo>
                      <a:pt x="112" y="1268"/>
                    </a:lnTo>
                    <a:lnTo>
                      <a:pt x="119" y="1280"/>
                    </a:lnTo>
                    <a:lnTo>
                      <a:pt x="123" y="1285"/>
                    </a:lnTo>
                    <a:lnTo>
                      <a:pt x="126" y="1288"/>
                    </a:lnTo>
                    <a:lnTo>
                      <a:pt x="130" y="1290"/>
                    </a:lnTo>
                    <a:lnTo>
                      <a:pt x="134" y="1290"/>
                    </a:lnTo>
                    <a:lnTo>
                      <a:pt x="141" y="1289"/>
                    </a:lnTo>
                    <a:lnTo>
                      <a:pt x="147" y="1287"/>
                    </a:lnTo>
                    <a:lnTo>
                      <a:pt x="153" y="1283"/>
                    </a:lnTo>
                    <a:lnTo>
                      <a:pt x="159" y="1278"/>
                    </a:lnTo>
                    <a:lnTo>
                      <a:pt x="167" y="1274"/>
                    </a:lnTo>
                    <a:lnTo>
                      <a:pt x="174" y="1269"/>
                    </a:lnTo>
                    <a:lnTo>
                      <a:pt x="181" y="1266"/>
                    </a:lnTo>
                    <a:lnTo>
                      <a:pt x="191" y="1265"/>
                    </a:lnTo>
                    <a:lnTo>
                      <a:pt x="199" y="1266"/>
                    </a:lnTo>
                    <a:lnTo>
                      <a:pt x="207" y="1267"/>
                    </a:lnTo>
                    <a:lnTo>
                      <a:pt x="214" y="1269"/>
                    </a:lnTo>
                    <a:lnTo>
                      <a:pt x="221" y="1273"/>
                    </a:lnTo>
                    <a:lnTo>
                      <a:pt x="235" y="1280"/>
                    </a:lnTo>
                    <a:lnTo>
                      <a:pt x="249" y="1287"/>
                    </a:lnTo>
                    <a:lnTo>
                      <a:pt x="262" y="1296"/>
                    </a:lnTo>
                    <a:lnTo>
                      <a:pt x="277" y="1303"/>
                    </a:lnTo>
                    <a:lnTo>
                      <a:pt x="285" y="1306"/>
                    </a:lnTo>
                    <a:lnTo>
                      <a:pt x="293" y="1308"/>
                    </a:lnTo>
                    <a:lnTo>
                      <a:pt x="302" y="1309"/>
                    </a:lnTo>
                    <a:lnTo>
                      <a:pt x="312" y="1309"/>
                    </a:lnTo>
                    <a:lnTo>
                      <a:pt x="318" y="1309"/>
                    </a:lnTo>
                    <a:lnTo>
                      <a:pt x="323" y="1308"/>
                    </a:lnTo>
                    <a:lnTo>
                      <a:pt x="329" y="1306"/>
                    </a:lnTo>
                    <a:lnTo>
                      <a:pt x="335" y="1304"/>
                    </a:lnTo>
                    <a:lnTo>
                      <a:pt x="340" y="1301"/>
                    </a:lnTo>
                    <a:lnTo>
                      <a:pt x="345" y="1298"/>
                    </a:lnTo>
                    <a:lnTo>
                      <a:pt x="350" y="1294"/>
                    </a:lnTo>
                    <a:lnTo>
                      <a:pt x="355" y="1289"/>
                    </a:lnTo>
                    <a:lnTo>
                      <a:pt x="363" y="1280"/>
                    </a:lnTo>
                    <a:lnTo>
                      <a:pt x="371" y="1268"/>
                    </a:lnTo>
                    <a:lnTo>
                      <a:pt x="379" y="1256"/>
                    </a:lnTo>
                    <a:lnTo>
                      <a:pt x="385" y="1242"/>
                    </a:lnTo>
                    <a:lnTo>
                      <a:pt x="398" y="1216"/>
                    </a:lnTo>
                    <a:lnTo>
                      <a:pt x="409" y="1190"/>
                    </a:lnTo>
                    <a:lnTo>
                      <a:pt x="414" y="1178"/>
                    </a:lnTo>
                    <a:lnTo>
                      <a:pt x="420" y="1168"/>
                    </a:lnTo>
                    <a:lnTo>
                      <a:pt x="426" y="1158"/>
                    </a:lnTo>
                    <a:lnTo>
                      <a:pt x="431" y="1152"/>
                    </a:lnTo>
                    <a:lnTo>
                      <a:pt x="443" y="1142"/>
                    </a:lnTo>
                    <a:lnTo>
                      <a:pt x="455" y="1132"/>
                    </a:lnTo>
                    <a:lnTo>
                      <a:pt x="470" y="1125"/>
                    </a:lnTo>
                    <a:lnTo>
                      <a:pt x="485" y="1117"/>
                    </a:lnTo>
                    <a:lnTo>
                      <a:pt x="500" y="1112"/>
                    </a:lnTo>
                    <a:lnTo>
                      <a:pt x="518" y="1107"/>
                    </a:lnTo>
                    <a:lnTo>
                      <a:pt x="535" y="1103"/>
                    </a:lnTo>
                    <a:lnTo>
                      <a:pt x="554" y="1099"/>
                    </a:lnTo>
                    <a:lnTo>
                      <a:pt x="573" y="1095"/>
                    </a:lnTo>
                    <a:lnTo>
                      <a:pt x="593" y="1093"/>
                    </a:lnTo>
                    <a:lnTo>
                      <a:pt x="612" y="1091"/>
                    </a:lnTo>
                    <a:lnTo>
                      <a:pt x="631" y="1090"/>
                    </a:lnTo>
                    <a:lnTo>
                      <a:pt x="671" y="1089"/>
                    </a:lnTo>
                    <a:lnTo>
                      <a:pt x="710" y="1088"/>
                    </a:lnTo>
                    <a:lnTo>
                      <a:pt x="715" y="1088"/>
                    </a:lnTo>
                    <a:lnTo>
                      <a:pt x="720" y="1087"/>
                    </a:lnTo>
                    <a:lnTo>
                      <a:pt x="725" y="1086"/>
                    </a:lnTo>
                    <a:lnTo>
                      <a:pt x="729" y="1084"/>
                    </a:lnTo>
                    <a:lnTo>
                      <a:pt x="737" y="1080"/>
                    </a:lnTo>
                    <a:lnTo>
                      <a:pt x="745" y="1073"/>
                    </a:lnTo>
                    <a:lnTo>
                      <a:pt x="751" y="1066"/>
                    </a:lnTo>
                    <a:lnTo>
                      <a:pt x="758" y="1059"/>
                    </a:lnTo>
                    <a:lnTo>
                      <a:pt x="765" y="1050"/>
                    </a:lnTo>
                    <a:lnTo>
                      <a:pt x="771" y="1041"/>
                    </a:lnTo>
                    <a:lnTo>
                      <a:pt x="777" y="1032"/>
                    </a:lnTo>
                    <a:lnTo>
                      <a:pt x="784" y="1023"/>
                    </a:lnTo>
                    <a:lnTo>
                      <a:pt x="790" y="1016"/>
                    </a:lnTo>
                    <a:lnTo>
                      <a:pt x="798" y="1008"/>
                    </a:lnTo>
                    <a:lnTo>
                      <a:pt x="806" y="1002"/>
                    </a:lnTo>
                    <a:lnTo>
                      <a:pt x="815" y="998"/>
                    </a:lnTo>
                    <a:lnTo>
                      <a:pt x="820" y="996"/>
                    </a:lnTo>
                    <a:lnTo>
                      <a:pt x="826" y="995"/>
                    </a:lnTo>
                    <a:lnTo>
                      <a:pt x="831" y="994"/>
                    </a:lnTo>
                    <a:lnTo>
                      <a:pt x="836" y="994"/>
                    </a:lnTo>
                    <a:lnTo>
                      <a:pt x="841" y="994"/>
                    </a:lnTo>
                    <a:lnTo>
                      <a:pt x="845" y="996"/>
                    </a:lnTo>
                    <a:lnTo>
                      <a:pt x="849" y="998"/>
                    </a:lnTo>
                    <a:lnTo>
                      <a:pt x="853" y="1000"/>
                    </a:lnTo>
                    <a:lnTo>
                      <a:pt x="859" y="1007"/>
                    </a:lnTo>
                    <a:lnTo>
                      <a:pt x="865" y="1016"/>
                    </a:lnTo>
                    <a:lnTo>
                      <a:pt x="873" y="1024"/>
                    </a:lnTo>
                    <a:lnTo>
                      <a:pt x="880" y="1030"/>
                    </a:lnTo>
                    <a:lnTo>
                      <a:pt x="884" y="1033"/>
                    </a:lnTo>
                    <a:lnTo>
                      <a:pt x="889" y="1036"/>
                    </a:lnTo>
                    <a:lnTo>
                      <a:pt x="894" y="1038"/>
                    </a:lnTo>
                    <a:lnTo>
                      <a:pt x="900" y="1038"/>
                    </a:lnTo>
                    <a:lnTo>
                      <a:pt x="903" y="1037"/>
                    </a:lnTo>
                    <a:lnTo>
                      <a:pt x="907" y="1033"/>
                    </a:lnTo>
                    <a:lnTo>
                      <a:pt x="914" y="1029"/>
                    </a:lnTo>
                    <a:lnTo>
                      <a:pt x="921" y="1023"/>
                    </a:lnTo>
                    <a:lnTo>
                      <a:pt x="937" y="1006"/>
                    </a:lnTo>
                    <a:lnTo>
                      <a:pt x="955" y="988"/>
                    </a:lnTo>
                    <a:lnTo>
                      <a:pt x="972" y="968"/>
                    </a:lnTo>
                    <a:lnTo>
                      <a:pt x="987" y="950"/>
                    </a:lnTo>
                    <a:lnTo>
                      <a:pt x="992" y="941"/>
                    </a:lnTo>
                    <a:lnTo>
                      <a:pt x="997" y="934"/>
                    </a:lnTo>
                    <a:lnTo>
                      <a:pt x="1000" y="929"/>
                    </a:lnTo>
                    <a:lnTo>
                      <a:pt x="1001" y="923"/>
                    </a:lnTo>
                    <a:lnTo>
                      <a:pt x="1001" y="914"/>
                    </a:lnTo>
                    <a:lnTo>
                      <a:pt x="1001" y="907"/>
                    </a:lnTo>
                    <a:lnTo>
                      <a:pt x="1001" y="902"/>
                    </a:lnTo>
                    <a:lnTo>
                      <a:pt x="1001" y="898"/>
                    </a:lnTo>
                    <a:lnTo>
                      <a:pt x="1001" y="895"/>
                    </a:lnTo>
                    <a:lnTo>
                      <a:pt x="1001" y="890"/>
                    </a:lnTo>
                    <a:lnTo>
                      <a:pt x="1001" y="884"/>
                    </a:lnTo>
                    <a:lnTo>
                      <a:pt x="1001" y="873"/>
                    </a:lnTo>
                    <a:lnTo>
                      <a:pt x="1002" y="859"/>
                    </a:lnTo>
                    <a:lnTo>
                      <a:pt x="1004" y="846"/>
                    </a:lnTo>
                    <a:lnTo>
                      <a:pt x="1008" y="830"/>
                    </a:lnTo>
                    <a:lnTo>
                      <a:pt x="1012" y="814"/>
                    </a:lnTo>
                    <a:lnTo>
                      <a:pt x="1019" y="799"/>
                    </a:lnTo>
                    <a:lnTo>
                      <a:pt x="1026" y="782"/>
                    </a:lnTo>
                    <a:lnTo>
                      <a:pt x="1033" y="766"/>
                    </a:lnTo>
                    <a:lnTo>
                      <a:pt x="1042" y="750"/>
                    </a:lnTo>
                    <a:lnTo>
                      <a:pt x="1051" y="734"/>
                    </a:lnTo>
                    <a:lnTo>
                      <a:pt x="1061" y="719"/>
                    </a:lnTo>
                    <a:lnTo>
                      <a:pt x="1071" y="704"/>
                    </a:lnTo>
                    <a:lnTo>
                      <a:pt x="1080" y="689"/>
                    </a:lnTo>
                    <a:lnTo>
                      <a:pt x="1091" y="677"/>
                    </a:lnTo>
                    <a:lnTo>
                      <a:pt x="1101" y="665"/>
                    </a:lnTo>
                    <a:lnTo>
                      <a:pt x="1111" y="655"/>
                    </a:lnTo>
                    <a:lnTo>
                      <a:pt x="1121" y="645"/>
                    </a:lnTo>
                    <a:lnTo>
                      <a:pt x="1114" y="645"/>
                    </a:lnTo>
                    <a:lnTo>
                      <a:pt x="1107" y="643"/>
                    </a:lnTo>
                    <a:lnTo>
                      <a:pt x="1099" y="641"/>
                    </a:lnTo>
                    <a:lnTo>
                      <a:pt x="1093" y="639"/>
                    </a:lnTo>
                    <a:lnTo>
                      <a:pt x="1088" y="635"/>
                    </a:lnTo>
                    <a:lnTo>
                      <a:pt x="1082" y="631"/>
                    </a:lnTo>
                    <a:lnTo>
                      <a:pt x="1076" y="626"/>
                    </a:lnTo>
                    <a:lnTo>
                      <a:pt x="1072" y="620"/>
                    </a:lnTo>
                    <a:lnTo>
                      <a:pt x="1063" y="609"/>
                    </a:lnTo>
                    <a:lnTo>
                      <a:pt x="1053" y="595"/>
                    </a:lnTo>
                    <a:lnTo>
                      <a:pt x="1046" y="580"/>
                    </a:lnTo>
                    <a:lnTo>
                      <a:pt x="1039" y="566"/>
                    </a:lnTo>
                    <a:lnTo>
                      <a:pt x="1031" y="550"/>
                    </a:lnTo>
                    <a:lnTo>
                      <a:pt x="1024" y="535"/>
                    </a:lnTo>
                    <a:lnTo>
                      <a:pt x="1015" y="522"/>
                    </a:lnTo>
                    <a:lnTo>
                      <a:pt x="1008" y="509"/>
                    </a:lnTo>
                    <a:lnTo>
                      <a:pt x="1000" y="499"/>
                    </a:lnTo>
                    <a:lnTo>
                      <a:pt x="990" y="490"/>
                    </a:lnTo>
                    <a:lnTo>
                      <a:pt x="986" y="486"/>
                    </a:lnTo>
                    <a:lnTo>
                      <a:pt x="981" y="484"/>
                    </a:lnTo>
                    <a:lnTo>
                      <a:pt x="975" y="482"/>
                    </a:lnTo>
                    <a:lnTo>
                      <a:pt x="969" y="481"/>
                    </a:lnTo>
                    <a:lnTo>
                      <a:pt x="955" y="480"/>
                    </a:lnTo>
                    <a:lnTo>
                      <a:pt x="940" y="478"/>
                    </a:lnTo>
                    <a:lnTo>
                      <a:pt x="926" y="476"/>
                    </a:lnTo>
                    <a:lnTo>
                      <a:pt x="914" y="472"/>
                    </a:lnTo>
                    <a:lnTo>
                      <a:pt x="902" y="469"/>
                    </a:lnTo>
                    <a:lnTo>
                      <a:pt x="891" y="466"/>
                    </a:lnTo>
                    <a:lnTo>
                      <a:pt x="880" y="462"/>
                    </a:lnTo>
                    <a:lnTo>
                      <a:pt x="871" y="459"/>
                    </a:lnTo>
                    <a:lnTo>
                      <a:pt x="853" y="449"/>
                    </a:lnTo>
                    <a:lnTo>
                      <a:pt x="837" y="440"/>
                    </a:lnTo>
                    <a:lnTo>
                      <a:pt x="823" y="429"/>
                    </a:lnTo>
                    <a:lnTo>
                      <a:pt x="812" y="419"/>
                    </a:lnTo>
                    <a:lnTo>
                      <a:pt x="801" y="407"/>
                    </a:lnTo>
                    <a:lnTo>
                      <a:pt x="793" y="396"/>
                    </a:lnTo>
                    <a:lnTo>
                      <a:pt x="785" y="385"/>
                    </a:lnTo>
                    <a:lnTo>
                      <a:pt x="778" y="375"/>
                    </a:lnTo>
                    <a:lnTo>
                      <a:pt x="766" y="356"/>
                    </a:lnTo>
                    <a:lnTo>
                      <a:pt x="754" y="341"/>
                    </a:lnTo>
                    <a:lnTo>
                      <a:pt x="749" y="337"/>
                    </a:lnTo>
                    <a:lnTo>
                      <a:pt x="745" y="333"/>
                    </a:lnTo>
                    <a:lnTo>
                      <a:pt x="740" y="332"/>
                    </a:lnTo>
                    <a:lnTo>
                      <a:pt x="734" y="331"/>
                    </a:lnTo>
                    <a:lnTo>
                      <a:pt x="725" y="333"/>
                    </a:lnTo>
                    <a:lnTo>
                      <a:pt x="713" y="337"/>
                    </a:lnTo>
                    <a:lnTo>
                      <a:pt x="702" y="341"/>
                    </a:lnTo>
                    <a:lnTo>
                      <a:pt x="689" y="346"/>
                    </a:lnTo>
                    <a:lnTo>
                      <a:pt x="682" y="347"/>
                    </a:lnTo>
                    <a:lnTo>
                      <a:pt x="675" y="346"/>
                    </a:lnTo>
                    <a:lnTo>
                      <a:pt x="667" y="344"/>
                    </a:lnTo>
                    <a:lnTo>
                      <a:pt x="659" y="341"/>
                    </a:lnTo>
                    <a:lnTo>
                      <a:pt x="545" y="171"/>
                    </a:lnTo>
                    <a:lnTo>
                      <a:pt x="547" y="158"/>
                    </a:lnTo>
                    <a:lnTo>
                      <a:pt x="549" y="146"/>
                    </a:lnTo>
                    <a:lnTo>
                      <a:pt x="554" y="136"/>
                    </a:lnTo>
                    <a:lnTo>
                      <a:pt x="559" y="126"/>
                    </a:lnTo>
                    <a:lnTo>
                      <a:pt x="565" y="118"/>
                    </a:lnTo>
                    <a:lnTo>
                      <a:pt x="573" y="111"/>
                    </a:lnTo>
                    <a:lnTo>
                      <a:pt x="581" y="103"/>
                    </a:lnTo>
                    <a:lnTo>
                      <a:pt x="590" y="97"/>
                    </a:lnTo>
                    <a:lnTo>
                      <a:pt x="598" y="90"/>
                    </a:lnTo>
                    <a:lnTo>
                      <a:pt x="605" y="81"/>
                    </a:lnTo>
                    <a:lnTo>
                      <a:pt x="614" y="74"/>
                    </a:lnTo>
                    <a:lnTo>
                      <a:pt x="620" y="64"/>
                    </a:lnTo>
                    <a:lnTo>
                      <a:pt x="625" y="54"/>
                    </a:lnTo>
                    <a:lnTo>
                      <a:pt x="630" y="41"/>
                    </a:lnTo>
                    <a:lnTo>
                      <a:pt x="633" y="29"/>
                    </a:lnTo>
                    <a:lnTo>
                      <a:pt x="634" y="13"/>
                    </a:lnTo>
                    <a:lnTo>
                      <a:pt x="640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5295" y="2678"/>
                <a:ext cx="288" cy="291"/>
              </a:xfrm>
              <a:custGeom>
                <a:avLst/>
                <a:gdLst>
                  <a:gd name="T0" fmla="*/ 160 w 1335"/>
                  <a:gd name="T1" fmla="*/ 7 h 1323"/>
                  <a:gd name="T2" fmla="*/ 147 w 1335"/>
                  <a:gd name="T3" fmla="*/ 5 h 1323"/>
                  <a:gd name="T4" fmla="*/ 135 w 1335"/>
                  <a:gd name="T5" fmla="*/ 31 h 1323"/>
                  <a:gd name="T6" fmla="*/ 110 w 1335"/>
                  <a:gd name="T7" fmla="*/ 45 h 1323"/>
                  <a:gd name="T8" fmla="*/ 94 w 1335"/>
                  <a:gd name="T9" fmla="*/ 71 h 1323"/>
                  <a:gd name="T10" fmla="*/ 73 w 1335"/>
                  <a:gd name="T11" fmla="*/ 68 h 1323"/>
                  <a:gd name="T12" fmla="*/ 50 w 1335"/>
                  <a:gd name="T13" fmla="*/ 70 h 1323"/>
                  <a:gd name="T14" fmla="*/ 35 w 1335"/>
                  <a:gd name="T15" fmla="*/ 90 h 1323"/>
                  <a:gd name="T16" fmla="*/ 37 w 1335"/>
                  <a:gd name="T17" fmla="*/ 131 h 1323"/>
                  <a:gd name="T18" fmla="*/ 36 w 1335"/>
                  <a:gd name="T19" fmla="*/ 179 h 1323"/>
                  <a:gd name="T20" fmla="*/ 25 w 1335"/>
                  <a:gd name="T21" fmla="*/ 194 h 1323"/>
                  <a:gd name="T22" fmla="*/ 5 w 1335"/>
                  <a:gd name="T23" fmla="*/ 198 h 1323"/>
                  <a:gd name="T24" fmla="*/ 0 w 1335"/>
                  <a:gd name="T25" fmla="*/ 206 h 1323"/>
                  <a:gd name="T26" fmla="*/ 5 w 1335"/>
                  <a:gd name="T27" fmla="*/ 219 h 1323"/>
                  <a:gd name="T28" fmla="*/ 33 w 1335"/>
                  <a:gd name="T29" fmla="*/ 214 h 1323"/>
                  <a:gd name="T30" fmla="*/ 54 w 1335"/>
                  <a:gd name="T31" fmla="*/ 219 h 1323"/>
                  <a:gd name="T32" fmla="*/ 59 w 1335"/>
                  <a:gd name="T33" fmla="*/ 236 h 1323"/>
                  <a:gd name="T34" fmla="*/ 57 w 1335"/>
                  <a:gd name="T35" fmla="*/ 253 h 1323"/>
                  <a:gd name="T36" fmla="*/ 53 w 1335"/>
                  <a:gd name="T37" fmla="*/ 261 h 1323"/>
                  <a:gd name="T38" fmla="*/ 48 w 1335"/>
                  <a:gd name="T39" fmla="*/ 270 h 1323"/>
                  <a:gd name="T40" fmla="*/ 58 w 1335"/>
                  <a:gd name="T41" fmla="*/ 284 h 1323"/>
                  <a:gd name="T42" fmla="*/ 82 w 1335"/>
                  <a:gd name="T43" fmla="*/ 286 h 1323"/>
                  <a:gd name="T44" fmla="*/ 90 w 1335"/>
                  <a:gd name="T45" fmla="*/ 270 h 1323"/>
                  <a:gd name="T46" fmla="*/ 108 w 1335"/>
                  <a:gd name="T47" fmla="*/ 269 h 1323"/>
                  <a:gd name="T48" fmla="*/ 125 w 1335"/>
                  <a:gd name="T49" fmla="*/ 282 h 1323"/>
                  <a:gd name="T50" fmla="*/ 144 w 1335"/>
                  <a:gd name="T51" fmla="*/ 279 h 1323"/>
                  <a:gd name="T52" fmla="*/ 165 w 1335"/>
                  <a:gd name="T53" fmla="*/ 260 h 1323"/>
                  <a:gd name="T54" fmla="*/ 165 w 1335"/>
                  <a:gd name="T55" fmla="*/ 250 h 1323"/>
                  <a:gd name="T56" fmla="*/ 164 w 1335"/>
                  <a:gd name="T57" fmla="*/ 239 h 1323"/>
                  <a:gd name="T58" fmla="*/ 191 w 1335"/>
                  <a:gd name="T59" fmla="*/ 227 h 1323"/>
                  <a:gd name="T60" fmla="*/ 206 w 1335"/>
                  <a:gd name="T61" fmla="*/ 229 h 1323"/>
                  <a:gd name="T62" fmla="*/ 217 w 1335"/>
                  <a:gd name="T63" fmla="*/ 245 h 1323"/>
                  <a:gd name="T64" fmla="*/ 230 w 1335"/>
                  <a:gd name="T65" fmla="*/ 280 h 1323"/>
                  <a:gd name="T66" fmla="*/ 244 w 1335"/>
                  <a:gd name="T67" fmla="*/ 265 h 1323"/>
                  <a:gd name="T68" fmla="*/ 253 w 1335"/>
                  <a:gd name="T69" fmla="*/ 249 h 1323"/>
                  <a:gd name="T70" fmla="*/ 243 w 1335"/>
                  <a:gd name="T71" fmla="*/ 235 h 1323"/>
                  <a:gd name="T72" fmla="*/ 230 w 1335"/>
                  <a:gd name="T73" fmla="*/ 234 h 1323"/>
                  <a:gd name="T74" fmla="*/ 213 w 1335"/>
                  <a:gd name="T75" fmla="*/ 223 h 1323"/>
                  <a:gd name="T76" fmla="*/ 189 w 1335"/>
                  <a:gd name="T77" fmla="*/ 199 h 1323"/>
                  <a:gd name="T78" fmla="*/ 168 w 1335"/>
                  <a:gd name="T79" fmla="*/ 195 h 1323"/>
                  <a:gd name="T80" fmla="*/ 135 w 1335"/>
                  <a:gd name="T81" fmla="*/ 207 h 1323"/>
                  <a:gd name="T82" fmla="*/ 102 w 1335"/>
                  <a:gd name="T83" fmla="*/ 207 h 1323"/>
                  <a:gd name="T84" fmla="*/ 89 w 1335"/>
                  <a:gd name="T85" fmla="*/ 199 h 1323"/>
                  <a:gd name="T86" fmla="*/ 105 w 1335"/>
                  <a:gd name="T87" fmla="*/ 192 h 1323"/>
                  <a:gd name="T88" fmla="*/ 135 w 1335"/>
                  <a:gd name="T89" fmla="*/ 196 h 1323"/>
                  <a:gd name="T90" fmla="*/ 163 w 1335"/>
                  <a:gd name="T91" fmla="*/ 185 h 1323"/>
                  <a:gd name="T92" fmla="*/ 190 w 1335"/>
                  <a:gd name="T93" fmla="*/ 180 h 1323"/>
                  <a:gd name="T94" fmla="*/ 206 w 1335"/>
                  <a:gd name="T95" fmla="*/ 189 h 1323"/>
                  <a:gd name="T96" fmla="*/ 219 w 1335"/>
                  <a:gd name="T97" fmla="*/ 209 h 1323"/>
                  <a:gd name="T98" fmla="*/ 234 w 1335"/>
                  <a:gd name="T99" fmla="*/ 213 h 1323"/>
                  <a:gd name="T100" fmla="*/ 261 w 1335"/>
                  <a:gd name="T101" fmla="*/ 211 h 1323"/>
                  <a:gd name="T102" fmla="*/ 288 w 1335"/>
                  <a:gd name="T103" fmla="*/ 221 h 1323"/>
                  <a:gd name="T104" fmla="*/ 236 w 1335"/>
                  <a:gd name="T105" fmla="*/ 145 h 1323"/>
                  <a:gd name="T106" fmla="*/ 201 w 1335"/>
                  <a:gd name="T107" fmla="*/ 94 h 1323"/>
                  <a:gd name="T108" fmla="*/ 193 w 1335"/>
                  <a:gd name="T109" fmla="*/ 61 h 1323"/>
                  <a:gd name="T110" fmla="*/ 214 w 1335"/>
                  <a:gd name="T111" fmla="*/ 25 h 1323"/>
                  <a:gd name="T112" fmla="*/ 183 w 1335"/>
                  <a:gd name="T113" fmla="*/ 9 h 13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35"/>
                  <a:gd name="T172" fmla="*/ 0 h 1323"/>
                  <a:gd name="T173" fmla="*/ 1335 w 1335"/>
                  <a:gd name="T174" fmla="*/ 1323 h 13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35" h="1323">
                    <a:moveTo>
                      <a:pt x="860" y="39"/>
                    </a:moveTo>
                    <a:lnTo>
                      <a:pt x="837" y="39"/>
                    </a:lnTo>
                    <a:lnTo>
                      <a:pt x="814" y="40"/>
                    </a:lnTo>
                    <a:lnTo>
                      <a:pt x="790" y="40"/>
                    </a:lnTo>
                    <a:lnTo>
                      <a:pt x="769" y="39"/>
                    </a:lnTo>
                    <a:lnTo>
                      <a:pt x="759" y="37"/>
                    </a:lnTo>
                    <a:lnTo>
                      <a:pt x="750" y="35"/>
                    </a:lnTo>
                    <a:lnTo>
                      <a:pt x="740" y="32"/>
                    </a:lnTo>
                    <a:lnTo>
                      <a:pt x="731" y="27"/>
                    </a:lnTo>
                    <a:lnTo>
                      <a:pt x="722" y="23"/>
                    </a:lnTo>
                    <a:lnTo>
                      <a:pt x="715" y="17"/>
                    </a:lnTo>
                    <a:lnTo>
                      <a:pt x="709" y="10"/>
                    </a:lnTo>
                    <a:lnTo>
                      <a:pt x="702" y="0"/>
                    </a:lnTo>
                    <a:lnTo>
                      <a:pt x="695" y="7"/>
                    </a:lnTo>
                    <a:lnTo>
                      <a:pt x="689" y="15"/>
                    </a:lnTo>
                    <a:lnTo>
                      <a:pt x="683" y="23"/>
                    </a:lnTo>
                    <a:lnTo>
                      <a:pt x="678" y="33"/>
                    </a:lnTo>
                    <a:lnTo>
                      <a:pt x="669" y="54"/>
                    </a:lnTo>
                    <a:lnTo>
                      <a:pt x="660" y="76"/>
                    </a:lnTo>
                    <a:lnTo>
                      <a:pt x="652" y="98"/>
                    </a:lnTo>
                    <a:lnTo>
                      <a:pt x="644" y="118"/>
                    </a:lnTo>
                    <a:lnTo>
                      <a:pt x="638" y="126"/>
                    </a:lnTo>
                    <a:lnTo>
                      <a:pt x="632" y="133"/>
                    </a:lnTo>
                    <a:lnTo>
                      <a:pt x="627" y="141"/>
                    </a:lnTo>
                    <a:lnTo>
                      <a:pt x="619" y="146"/>
                    </a:lnTo>
                    <a:lnTo>
                      <a:pt x="602" y="157"/>
                    </a:lnTo>
                    <a:lnTo>
                      <a:pt x="584" y="167"/>
                    </a:lnTo>
                    <a:lnTo>
                      <a:pt x="567" y="174"/>
                    </a:lnTo>
                    <a:lnTo>
                      <a:pt x="551" y="183"/>
                    </a:lnTo>
                    <a:lnTo>
                      <a:pt x="537" y="189"/>
                    </a:lnTo>
                    <a:lnTo>
                      <a:pt x="523" y="196"/>
                    </a:lnTo>
                    <a:lnTo>
                      <a:pt x="510" y="204"/>
                    </a:lnTo>
                    <a:lnTo>
                      <a:pt x="499" y="212"/>
                    </a:lnTo>
                    <a:lnTo>
                      <a:pt x="487" y="221"/>
                    </a:lnTo>
                    <a:lnTo>
                      <a:pt x="477" y="232"/>
                    </a:lnTo>
                    <a:lnTo>
                      <a:pt x="467" y="244"/>
                    </a:lnTo>
                    <a:lnTo>
                      <a:pt x="459" y="259"/>
                    </a:lnTo>
                    <a:lnTo>
                      <a:pt x="451" y="277"/>
                    </a:lnTo>
                    <a:lnTo>
                      <a:pt x="443" y="297"/>
                    </a:lnTo>
                    <a:lnTo>
                      <a:pt x="436" y="321"/>
                    </a:lnTo>
                    <a:lnTo>
                      <a:pt x="430" y="348"/>
                    </a:lnTo>
                    <a:lnTo>
                      <a:pt x="415" y="343"/>
                    </a:lnTo>
                    <a:lnTo>
                      <a:pt x="401" y="336"/>
                    </a:lnTo>
                    <a:lnTo>
                      <a:pt x="389" y="329"/>
                    </a:lnTo>
                    <a:lnTo>
                      <a:pt x="376" y="322"/>
                    </a:lnTo>
                    <a:lnTo>
                      <a:pt x="362" y="315"/>
                    </a:lnTo>
                    <a:lnTo>
                      <a:pt x="346" y="309"/>
                    </a:lnTo>
                    <a:lnTo>
                      <a:pt x="337" y="307"/>
                    </a:lnTo>
                    <a:lnTo>
                      <a:pt x="327" y="305"/>
                    </a:lnTo>
                    <a:lnTo>
                      <a:pt x="315" y="304"/>
                    </a:lnTo>
                    <a:lnTo>
                      <a:pt x="303" y="304"/>
                    </a:lnTo>
                    <a:lnTo>
                      <a:pt x="287" y="305"/>
                    </a:lnTo>
                    <a:lnTo>
                      <a:pt x="271" y="306"/>
                    </a:lnTo>
                    <a:lnTo>
                      <a:pt x="257" y="309"/>
                    </a:lnTo>
                    <a:lnTo>
                      <a:pt x="243" y="314"/>
                    </a:lnTo>
                    <a:lnTo>
                      <a:pt x="230" y="319"/>
                    </a:lnTo>
                    <a:lnTo>
                      <a:pt x="218" y="326"/>
                    </a:lnTo>
                    <a:lnTo>
                      <a:pt x="207" y="335"/>
                    </a:lnTo>
                    <a:lnTo>
                      <a:pt x="197" y="344"/>
                    </a:lnTo>
                    <a:lnTo>
                      <a:pt x="188" y="355"/>
                    </a:lnTo>
                    <a:lnTo>
                      <a:pt x="180" y="366"/>
                    </a:lnTo>
                    <a:lnTo>
                      <a:pt x="174" y="380"/>
                    </a:lnTo>
                    <a:lnTo>
                      <a:pt x="168" y="394"/>
                    </a:lnTo>
                    <a:lnTo>
                      <a:pt x="163" y="411"/>
                    </a:lnTo>
                    <a:lnTo>
                      <a:pt x="160" y="429"/>
                    </a:lnTo>
                    <a:lnTo>
                      <a:pt x="158" y="448"/>
                    </a:lnTo>
                    <a:lnTo>
                      <a:pt x="158" y="469"/>
                    </a:lnTo>
                    <a:lnTo>
                      <a:pt x="159" y="483"/>
                    </a:lnTo>
                    <a:lnTo>
                      <a:pt x="161" y="505"/>
                    </a:lnTo>
                    <a:lnTo>
                      <a:pt x="163" y="532"/>
                    </a:lnTo>
                    <a:lnTo>
                      <a:pt x="167" y="563"/>
                    </a:lnTo>
                    <a:lnTo>
                      <a:pt x="171" y="596"/>
                    </a:lnTo>
                    <a:lnTo>
                      <a:pt x="174" y="629"/>
                    </a:lnTo>
                    <a:lnTo>
                      <a:pt x="176" y="662"/>
                    </a:lnTo>
                    <a:lnTo>
                      <a:pt x="177" y="690"/>
                    </a:lnTo>
                    <a:lnTo>
                      <a:pt x="176" y="715"/>
                    </a:lnTo>
                    <a:lnTo>
                      <a:pt x="175" y="743"/>
                    </a:lnTo>
                    <a:lnTo>
                      <a:pt x="173" y="771"/>
                    </a:lnTo>
                    <a:lnTo>
                      <a:pt x="168" y="799"/>
                    </a:lnTo>
                    <a:lnTo>
                      <a:pt x="165" y="813"/>
                    </a:lnTo>
                    <a:lnTo>
                      <a:pt x="161" y="825"/>
                    </a:lnTo>
                    <a:lnTo>
                      <a:pt x="157" y="837"/>
                    </a:lnTo>
                    <a:lnTo>
                      <a:pt x="153" y="849"/>
                    </a:lnTo>
                    <a:lnTo>
                      <a:pt x="147" y="858"/>
                    </a:lnTo>
                    <a:lnTo>
                      <a:pt x="141" y="867"/>
                    </a:lnTo>
                    <a:lnTo>
                      <a:pt x="134" y="875"/>
                    </a:lnTo>
                    <a:lnTo>
                      <a:pt x="126" y="880"/>
                    </a:lnTo>
                    <a:lnTo>
                      <a:pt x="118" y="883"/>
                    </a:lnTo>
                    <a:lnTo>
                      <a:pt x="110" y="885"/>
                    </a:lnTo>
                    <a:lnTo>
                      <a:pt x="100" y="887"/>
                    </a:lnTo>
                    <a:lnTo>
                      <a:pt x="90" y="888"/>
                    </a:lnTo>
                    <a:lnTo>
                      <a:pt x="69" y="890"/>
                    </a:lnTo>
                    <a:lnTo>
                      <a:pt x="49" y="893"/>
                    </a:lnTo>
                    <a:lnTo>
                      <a:pt x="38" y="895"/>
                    </a:lnTo>
                    <a:lnTo>
                      <a:pt x="30" y="898"/>
                    </a:lnTo>
                    <a:lnTo>
                      <a:pt x="22" y="902"/>
                    </a:lnTo>
                    <a:lnTo>
                      <a:pt x="14" y="906"/>
                    </a:lnTo>
                    <a:lnTo>
                      <a:pt x="11" y="909"/>
                    </a:lnTo>
                    <a:lnTo>
                      <a:pt x="8" y="914"/>
                    </a:lnTo>
                    <a:lnTo>
                      <a:pt x="6" y="917"/>
                    </a:lnTo>
                    <a:lnTo>
                      <a:pt x="4" y="921"/>
                    </a:lnTo>
                    <a:lnTo>
                      <a:pt x="2" y="926"/>
                    </a:lnTo>
                    <a:lnTo>
                      <a:pt x="1" y="931"/>
                    </a:lnTo>
                    <a:lnTo>
                      <a:pt x="0" y="937"/>
                    </a:lnTo>
                    <a:lnTo>
                      <a:pt x="0" y="943"/>
                    </a:lnTo>
                    <a:lnTo>
                      <a:pt x="1" y="952"/>
                    </a:lnTo>
                    <a:lnTo>
                      <a:pt x="3" y="960"/>
                    </a:lnTo>
                    <a:lnTo>
                      <a:pt x="6" y="966"/>
                    </a:lnTo>
                    <a:lnTo>
                      <a:pt x="10" y="972"/>
                    </a:lnTo>
                    <a:lnTo>
                      <a:pt x="14" y="980"/>
                    </a:lnTo>
                    <a:lnTo>
                      <a:pt x="18" y="987"/>
                    </a:lnTo>
                    <a:lnTo>
                      <a:pt x="22" y="995"/>
                    </a:lnTo>
                    <a:lnTo>
                      <a:pt x="25" y="1007"/>
                    </a:lnTo>
                    <a:lnTo>
                      <a:pt x="45" y="997"/>
                    </a:lnTo>
                    <a:lnTo>
                      <a:pt x="62" y="991"/>
                    </a:lnTo>
                    <a:lnTo>
                      <a:pt x="79" y="985"/>
                    </a:lnTo>
                    <a:lnTo>
                      <a:pt x="96" y="981"/>
                    </a:lnTo>
                    <a:lnTo>
                      <a:pt x="113" y="979"/>
                    </a:lnTo>
                    <a:lnTo>
                      <a:pt x="132" y="976"/>
                    </a:lnTo>
                    <a:lnTo>
                      <a:pt x="153" y="975"/>
                    </a:lnTo>
                    <a:lnTo>
                      <a:pt x="177" y="974"/>
                    </a:lnTo>
                    <a:lnTo>
                      <a:pt x="191" y="975"/>
                    </a:lnTo>
                    <a:lnTo>
                      <a:pt x="204" y="976"/>
                    </a:lnTo>
                    <a:lnTo>
                      <a:pt x="216" y="980"/>
                    </a:lnTo>
                    <a:lnTo>
                      <a:pt x="225" y="983"/>
                    </a:lnTo>
                    <a:lnTo>
                      <a:pt x="234" y="986"/>
                    </a:lnTo>
                    <a:lnTo>
                      <a:pt x="242" y="991"/>
                    </a:lnTo>
                    <a:lnTo>
                      <a:pt x="249" y="996"/>
                    </a:lnTo>
                    <a:lnTo>
                      <a:pt x="254" y="1002"/>
                    </a:lnTo>
                    <a:lnTo>
                      <a:pt x="265" y="1014"/>
                    </a:lnTo>
                    <a:lnTo>
                      <a:pt x="273" y="1028"/>
                    </a:lnTo>
                    <a:lnTo>
                      <a:pt x="282" y="1043"/>
                    </a:lnTo>
                    <a:lnTo>
                      <a:pt x="290" y="1057"/>
                    </a:lnTo>
                    <a:lnTo>
                      <a:pt x="284" y="1062"/>
                    </a:lnTo>
                    <a:lnTo>
                      <a:pt x="278" y="1068"/>
                    </a:lnTo>
                    <a:lnTo>
                      <a:pt x="272" y="1074"/>
                    </a:lnTo>
                    <a:lnTo>
                      <a:pt x="268" y="1081"/>
                    </a:lnTo>
                    <a:lnTo>
                      <a:pt x="264" y="1090"/>
                    </a:lnTo>
                    <a:lnTo>
                      <a:pt x="261" y="1099"/>
                    </a:lnTo>
                    <a:lnTo>
                      <a:pt x="260" y="1109"/>
                    </a:lnTo>
                    <a:lnTo>
                      <a:pt x="259" y="1120"/>
                    </a:lnTo>
                    <a:lnTo>
                      <a:pt x="260" y="1133"/>
                    </a:lnTo>
                    <a:lnTo>
                      <a:pt x="262" y="1142"/>
                    </a:lnTo>
                    <a:lnTo>
                      <a:pt x="264" y="1148"/>
                    </a:lnTo>
                    <a:lnTo>
                      <a:pt x="266" y="1155"/>
                    </a:lnTo>
                    <a:lnTo>
                      <a:pt x="267" y="1160"/>
                    </a:lnTo>
                    <a:lnTo>
                      <a:pt x="267" y="1166"/>
                    </a:lnTo>
                    <a:lnTo>
                      <a:pt x="264" y="1174"/>
                    </a:lnTo>
                    <a:lnTo>
                      <a:pt x="259" y="1184"/>
                    </a:lnTo>
                    <a:lnTo>
                      <a:pt x="255" y="1184"/>
                    </a:lnTo>
                    <a:lnTo>
                      <a:pt x="250" y="1185"/>
                    </a:lnTo>
                    <a:lnTo>
                      <a:pt x="244" y="1187"/>
                    </a:lnTo>
                    <a:lnTo>
                      <a:pt x="238" y="1190"/>
                    </a:lnTo>
                    <a:lnTo>
                      <a:pt x="231" y="1196"/>
                    </a:lnTo>
                    <a:lnTo>
                      <a:pt x="226" y="1202"/>
                    </a:lnTo>
                    <a:lnTo>
                      <a:pt x="224" y="1206"/>
                    </a:lnTo>
                    <a:lnTo>
                      <a:pt x="222" y="1211"/>
                    </a:lnTo>
                    <a:lnTo>
                      <a:pt x="221" y="1216"/>
                    </a:lnTo>
                    <a:lnTo>
                      <a:pt x="221" y="1222"/>
                    </a:lnTo>
                    <a:lnTo>
                      <a:pt x="221" y="1228"/>
                    </a:lnTo>
                    <a:lnTo>
                      <a:pt x="222" y="1234"/>
                    </a:lnTo>
                    <a:lnTo>
                      <a:pt x="223" y="1240"/>
                    </a:lnTo>
                    <a:lnTo>
                      <a:pt x="225" y="1246"/>
                    </a:lnTo>
                    <a:lnTo>
                      <a:pt x="230" y="1256"/>
                    </a:lnTo>
                    <a:lnTo>
                      <a:pt x="238" y="1266"/>
                    </a:lnTo>
                    <a:lnTo>
                      <a:pt x="246" y="1274"/>
                    </a:lnTo>
                    <a:lnTo>
                      <a:pt x="255" y="1283"/>
                    </a:lnTo>
                    <a:lnTo>
                      <a:pt x="267" y="1290"/>
                    </a:lnTo>
                    <a:lnTo>
                      <a:pt x="279" y="1296"/>
                    </a:lnTo>
                    <a:lnTo>
                      <a:pt x="291" y="1302"/>
                    </a:lnTo>
                    <a:lnTo>
                      <a:pt x="304" y="1307"/>
                    </a:lnTo>
                    <a:lnTo>
                      <a:pt x="317" y="1311"/>
                    </a:lnTo>
                    <a:lnTo>
                      <a:pt x="330" y="1314"/>
                    </a:lnTo>
                    <a:lnTo>
                      <a:pt x="356" y="1319"/>
                    </a:lnTo>
                    <a:lnTo>
                      <a:pt x="379" y="1323"/>
                    </a:lnTo>
                    <a:lnTo>
                      <a:pt x="382" y="1302"/>
                    </a:lnTo>
                    <a:lnTo>
                      <a:pt x="387" y="1282"/>
                    </a:lnTo>
                    <a:lnTo>
                      <a:pt x="390" y="1272"/>
                    </a:lnTo>
                    <a:lnTo>
                      <a:pt x="393" y="1264"/>
                    </a:lnTo>
                    <a:lnTo>
                      <a:pt x="397" y="1255"/>
                    </a:lnTo>
                    <a:lnTo>
                      <a:pt x="401" y="1248"/>
                    </a:lnTo>
                    <a:lnTo>
                      <a:pt x="407" y="1241"/>
                    </a:lnTo>
                    <a:lnTo>
                      <a:pt x="412" y="1234"/>
                    </a:lnTo>
                    <a:lnTo>
                      <a:pt x="418" y="1229"/>
                    </a:lnTo>
                    <a:lnTo>
                      <a:pt x="425" y="1224"/>
                    </a:lnTo>
                    <a:lnTo>
                      <a:pt x="433" y="1221"/>
                    </a:lnTo>
                    <a:lnTo>
                      <a:pt x="442" y="1218"/>
                    </a:lnTo>
                    <a:lnTo>
                      <a:pt x="452" y="1216"/>
                    </a:lnTo>
                    <a:lnTo>
                      <a:pt x="461" y="1216"/>
                    </a:lnTo>
                    <a:lnTo>
                      <a:pt x="476" y="1217"/>
                    </a:lnTo>
                    <a:lnTo>
                      <a:pt x="489" y="1219"/>
                    </a:lnTo>
                    <a:lnTo>
                      <a:pt x="501" y="1222"/>
                    </a:lnTo>
                    <a:lnTo>
                      <a:pt x="510" y="1227"/>
                    </a:lnTo>
                    <a:lnTo>
                      <a:pt x="520" y="1233"/>
                    </a:lnTo>
                    <a:lnTo>
                      <a:pt x="528" y="1240"/>
                    </a:lnTo>
                    <a:lnTo>
                      <a:pt x="537" y="1246"/>
                    </a:lnTo>
                    <a:lnTo>
                      <a:pt x="544" y="1253"/>
                    </a:lnTo>
                    <a:lnTo>
                      <a:pt x="558" y="1267"/>
                    </a:lnTo>
                    <a:lnTo>
                      <a:pt x="572" y="1280"/>
                    </a:lnTo>
                    <a:lnTo>
                      <a:pt x="580" y="1284"/>
                    </a:lnTo>
                    <a:lnTo>
                      <a:pt x="588" y="1288"/>
                    </a:lnTo>
                    <a:lnTo>
                      <a:pt x="596" y="1290"/>
                    </a:lnTo>
                    <a:lnTo>
                      <a:pt x="607" y="1291"/>
                    </a:lnTo>
                    <a:lnTo>
                      <a:pt x="617" y="1290"/>
                    </a:lnTo>
                    <a:lnTo>
                      <a:pt x="629" y="1287"/>
                    </a:lnTo>
                    <a:lnTo>
                      <a:pt x="642" y="1282"/>
                    </a:lnTo>
                    <a:lnTo>
                      <a:pt x="655" y="1275"/>
                    </a:lnTo>
                    <a:lnTo>
                      <a:pt x="669" y="1267"/>
                    </a:lnTo>
                    <a:lnTo>
                      <a:pt x="683" y="1258"/>
                    </a:lnTo>
                    <a:lnTo>
                      <a:pt x="697" y="1247"/>
                    </a:lnTo>
                    <a:lnTo>
                      <a:pt x="712" y="1237"/>
                    </a:lnTo>
                    <a:lnTo>
                      <a:pt x="724" y="1225"/>
                    </a:lnTo>
                    <a:lnTo>
                      <a:pt x="737" y="1215"/>
                    </a:lnTo>
                    <a:lnTo>
                      <a:pt x="749" y="1203"/>
                    </a:lnTo>
                    <a:lnTo>
                      <a:pt x="758" y="1193"/>
                    </a:lnTo>
                    <a:lnTo>
                      <a:pt x="766" y="1182"/>
                    </a:lnTo>
                    <a:lnTo>
                      <a:pt x="773" y="1174"/>
                    </a:lnTo>
                    <a:lnTo>
                      <a:pt x="777" y="1165"/>
                    </a:lnTo>
                    <a:lnTo>
                      <a:pt x="778" y="1158"/>
                    </a:lnTo>
                    <a:lnTo>
                      <a:pt x="778" y="1155"/>
                    </a:lnTo>
                    <a:lnTo>
                      <a:pt x="777" y="1152"/>
                    </a:lnTo>
                    <a:lnTo>
                      <a:pt x="775" y="1148"/>
                    </a:lnTo>
                    <a:lnTo>
                      <a:pt x="773" y="1145"/>
                    </a:lnTo>
                    <a:lnTo>
                      <a:pt x="767" y="1138"/>
                    </a:lnTo>
                    <a:lnTo>
                      <a:pt x="762" y="1131"/>
                    </a:lnTo>
                    <a:lnTo>
                      <a:pt x="756" y="1122"/>
                    </a:lnTo>
                    <a:lnTo>
                      <a:pt x="752" y="1113"/>
                    </a:lnTo>
                    <a:lnTo>
                      <a:pt x="750" y="1108"/>
                    </a:lnTo>
                    <a:lnTo>
                      <a:pt x="747" y="1102"/>
                    </a:lnTo>
                    <a:lnTo>
                      <a:pt x="746" y="1096"/>
                    </a:lnTo>
                    <a:lnTo>
                      <a:pt x="746" y="1089"/>
                    </a:lnTo>
                    <a:lnTo>
                      <a:pt x="760" y="1086"/>
                    </a:lnTo>
                    <a:lnTo>
                      <a:pt x="774" y="1082"/>
                    </a:lnTo>
                    <a:lnTo>
                      <a:pt x="786" y="1078"/>
                    </a:lnTo>
                    <a:lnTo>
                      <a:pt x="798" y="1074"/>
                    </a:lnTo>
                    <a:lnTo>
                      <a:pt x="820" y="1064"/>
                    </a:lnTo>
                    <a:lnTo>
                      <a:pt x="841" y="1052"/>
                    </a:lnTo>
                    <a:lnTo>
                      <a:pt x="860" y="1043"/>
                    </a:lnTo>
                    <a:lnTo>
                      <a:pt x="878" y="1033"/>
                    </a:lnTo>
                    <a:lnTo>
                      <a:pt x="886" y="1030"/>
                    </a:lnTo>
                    <a:lnTo>
                      <a:pt x="894" y="1028"/>
                    </a:lnTo>
                    <a:lnTo>
                      <a:pt x="903" y="1026"/>
                    </a:lnTo>
                    <a:lnTo>
                      <a:pt x="911" y="1026"/>
                    </a:lnTo>
                    <a:lnTo>
                      <a:pt x="921" y="1026"/>
                    </a:lnTo>
                    <a:lnTo>
                      <a:pt x="930" y="1028"/>
                    </a:lnTo>
                    <a:lnTo>
                      <a:pt x="938" y="1031"/>
                    </a:lnTo>
                    <a:lnTo>
                      <a:pt x="947" y="1034"/>
                    </a:lnTo>
                    <a:lnTo>
                      <a:pt x="954" y="1039"/>
                    </a:lnTo>
                    <a:lnTo>
                      <a:pt x="961" y="1045"/>
                    </a:lnTo>
                    <a:lnTo>
                      <a:pt x="968" y="1051"/>
                    </a:lnTo>
                    <a:lnTo>
                      <a:pt x="975" y="1058"/>
                    </a:lnTo>
                    <a:lnTo>
                      <a:pt x="980" y="1066"/>
                    </a:lnTo>
                    <a:lnTo>
                      <a:pt x="987" y="1074"/>
                    </a:lnTo>
                    <a:lnTo>
                      <a:pt x="992" y="1082"/>
                    </a:lnTo>
                    <a:lnTo>
                      <a:pt x="996" y="1092"/>
                    </a:lnTo>
                    <a:lnTo>
                      <a:pt x="1006" y="1112"/>
                    </a:lnTo>
                    <a:lnTo>
                      <a:pt x="1014" y="1133"/>
                    </a:lnTo>
                    <a:lnTo>
                      <a:pt x="1028" y="1176"/>
                    </a:lnTo>
                    <a:lnTo>
                      <a:pt x="1041" y="1218"/>
                    </a:lnTo>
                    <a:lnTo>
                      <a:pt x="1047" y="1237"/>
                    </a:lnTo>
                    <a:lnTo>
                      <a:pt x="1054" y="1253"/>
                    </a:lnTo>
                    <a:lnTo>
                      <a:pt x="1057" y="1261"/>
                    </a:lnTo>
                    <a:lnTo>
                      <a:pt x="1061" y="1267"/>
                    </a:lnTo>
                    <a:lnTo>
                      <a:pt x="1065" y="1273"/>
                    </a:lnTo>
                    <a:lnTo>
                      <a:pt x="1068" y="1279"/>
                    </a:lnTo>
                    <a:lnTo>
                      <a:pt x="1120" y="1279"/>
                    </a:lnTo>
                    <a:lnTo>
                      <a:pt x="1120" y="1267"/>
                    </a:lnTo>
                    <a:lnTo>
                      <a:pt x="1121" y="1254"/>
                    </a:lnTo>
                    <a:lnTo>
                      <a:pt x="1122" y="1242"/>
                    </a:lnTo>
                    <a:lnTo>
                      <a:pt x="1124" y="1230"/>
                    </a:lnTo>
                    <a:lnTo>
                      <a:pt x="1127" y="1218"/>
                    </a:lnTo>
                    <a:lnTo>
                      <a:pt x="1130" y="1206"/>
                    </a:lnTo>
                    <a:lnTo>
                      <a:pt x="1133" y="1195"/>
                    </a:lnTo>
                    <a:lnTo>
                      <a:pt x="1138" y="1184"/>
                    </a:lnTo>
                    <a:lnTo>
                      <a:pt x="1143" y="1174"/>
                    </a:lnTo>
                    <a:lnTo>
                      <a:pt x="1148" y="1163"/>
                    </a:lnTo>
                    <a:lnTo>
                      <a:pt x="1153" y="1155"/>
                    </a:lnTo>
                    <a:lnTo>
                      <a:pt x="1160" y="1146"/>
                    </a:lnTo>
                    <a:lnTo>
                      <a:pt x="1166" y="1140"/>
                    </a:lnTo>
                    <a:lnTo>
                      <a:pt x="1173" y="1134"/>
                    </a:lnTo>
                    <a:lnTo>
                      <a:pt x="1181" y="1130"/>
                    </a:lnTo>
                    <a:lnTo>
                      <a:pt x="1189" y="1126"/>
                    </a:lnTo>
                    <a:lnTo>
                      <a:pt x="1178" y="1113"/>
                    </a:lnTo>
                    <a:lnTo>
                      <a:pt x="1165" y="1099"/>
                    </a:lnTo>
                    <a:lnTo>
                      <a:pt x="1153" y="1087"/>
                    </a:lnTo>
                    <a:lnTo>
                      <a:pt x="1140" y="1076"/>
                    </a:lnTo>
                    <a:lnTo>
                      <a:pt x="1133" y="1072"/>
                    </a:lnTo>
                    <a:lnTo>
                      <a:pt x="1127" y="1068"/>
                    </a:lnTo>
                    <a:lnTo>
                      <a:pt x="1120" y="1065"/>
                    </a:lnTo>
                    <a:lnTo>
                      <a:pt x="1113" y="1062"/>
                    </a:lnTo>
                    <a:lnTo>
                      <a:pt x="1105" y="1061"/>
                    </a:lnTo>
                    <a:lnTo>
                      <a:pt x="1098" y="1061"/>
                    </a:lnTo>
                    <a:lnTo>
                      <a:pt x="1089" y="1061"/>
                    </a:lnTo>
                    <a:lnTo>
                      <a:pt x="1082" y="1064"/>
                    </a:lnTo>
                    <a:lnTo>
                      <a:pt x="1074" y="1065"/>
                    </a:lnTo>
                    <a:lnTo>
                      <a:pt x="1065" y="1064"/>
                    </a:lnTo>
                    <a:lnTo>
                      <a:pt x="1057" y="1062"/>
                    </a:lnTo>
                    <a:lnTo>
                      <a:pt x="1050" y="1059"/>
                    </a:lnTo>
                    <a:lnTo>
                      <a:pt x="1041" y="1056"/>
                    </a:lnTo>
                    <a:lnTo>
                      <a:pt x="1034" y="1052"/>
                    </a:lnTo>
                    <a:lnTo>
                      <a:pt x="1026" y="1047"/>
                    </a:lnTo>
                    <a:lnTo>
                      <a:pt x="1019" y="1041"/>
                    </a:lnTo>
                    <a:lnTo>
                      <a:pt x="1003" y="1028"/>
                    </a:lnTo>
                    <a:lnTo>
                      <a:pt x="989" y="1013"/>
                    </a:lnTo>
                    <a:lnTo>
                      <a:pt x="973" y="996"/>
                    </a:lnTo>
                    <a:lnTo>
                      <a:pt x="958" y="980"/>
                    </a:lnTo>
                    <a:lnTo>
                      <a:pt x="943" y="963"/>
                    </a:lnTo>
                    <a:lnTo>
                      <a:pt x="927" y="946"/>
                    </a:lnTo>
                    <a:lnTo>
                      <a:pt x="910" y="930"/>
                    </a:lnTo>
                    <a:lnTo>
                      <a:pt x="893" y="916"/>
                    </a:lnTo>
                    <a:lnTo>
                      <a:pt x="884" y="909"/>
                    </a:lnTo>
                    <a:lnTo>
                      <a:pt x="875" y="904"/>
                    </a:lnTo>
                    <a:lnTo>
                      <a:pt x="866" y="899"/>
                    </a:lnTo>
                    <a:lnTo>
                      <a:pt x="857" y="895"/>
                    </a:lnTo>
                    <a:lnTo>
                      <a:pt x="846" y="890"/>
                    </a:lnTo>
                    <a:lnTo>
                      <a:pt x="837" y="888"/>
                    </a:lnTo>
                    <a:lnTo>
                      <a:pt x="826" y="887"/>
                    </a:lnTo>
                    <a:lnTo>
                      <a:pt x="816" y="886"/>
                    </a:lnTo>
                    <a:lnTo>
                      <a:pt x="798" y="887"/>
                    </a:lnTo>
                    <a:lnTo>
                      <a:pt x="781" y="888"/>
                    </a:lnTo>
                    <a:lnTo>
                      <a:pt x="765" y="892"/>
                    </a:lnTo>
                    <a:lnTo>
                      <a:pt x="751" y="895"/>
                    </a:lnTo>
                    <a:lnTo>
                      <a:pt x="724" y="904"/>
                    </a:lnTo>
                    <a:lnTo>
                      <a:pt x="700" y="915"/>
                    </a:lnTo>
                    <a:lnTo>
                      <a:pt x="676" y="925"/>
                    </a:lnTo>
                    <a:lnTo>
                      <a:pt x="652" y="935"/>
                    </a:lnTo>
                    <a:lnTo>
                      <a:pt x="639" y="938"/>
                    </a:lnTo>
                    <a:lnTo>
                      <a:pt x="625" y="941"/>
                    </a:lnTo>
                    <a:lnTo>
                      <a:pt x="610" y="943"/>
                    </a:lnTo>
                    <a:lnTo>
                      <a:pt x="594" y="943"/>
                    </a:lnTo>
                    <a:lnTo>
                      <a:pt x="569" y="944"/>
                    </a:lnTo>
                    <a:lnTo>
                      <a:pt x="545" y="945"/>
                    </a:lnTo>
                    <a:lnTo>
                      <a:pt x="522" y="945"/>
                    </a:lnTo>
                    <a:lnTo>
                      <a:pt x="499" y="945"/>
                    </a:lnTo>
                    <a:lnTo>
                      <a:pt x="487" y="944"/>
                    </a:lnTo>
                    <a:lnTo>
                      <a:pt x="475" y="943"/>
                    </a:lnTo>
                    <a:lnTo>
                      <a:pt x="463" y="941"/>
                    </a:lnTo>
                    <a:lnTo>
                      <a:pt x="451" y="938"/>
                    </a:lnTo>
                    <a:lnTo>
                      <a:pt x="438" y="935"/>
                    </a:lnTo>
                    <a:lnTo>
                      <a:pt x="425" y="930"/>
                    </a:lnTo>
                    <a:lnTo>
                      <a:pt x="412" y="924"/>
                    </a:lnTo>
                    <a:lnTo>
                      <a:pt x="398" y="918"/>
                    </a:lnTo>
                    <a:lnTo>
                      <a:pt x="405" y="910"/>
                    </a:lnTo>
                    <a:lnTo>
                      <a:pt x="414" y="903"/>
                    </a:lnTo>
                    <a:lnTo>
                      <a:pt x="421" y="897"/>
                    </a:lnTo>
                    <a:lnTo>
                      <a:pt x="429" y="892"/>
                    </a:lnTo>
                    <a:lnTo>
                      <a:pt x="436" y="886"/>
                    </a:lnTo>
                    <a:lnTo>
                      <a:pt x="443" y="883"/>
                    </a:lnTo>
                    <a:lnTo>
                      <a:pt x="452" y="879"/>
                    </a:lnTo>
                    <a:lnTo>
                      <a:pt x="459" y="877"/>
                    </a:lnTo>
                    <a:lnTo>
                      <a:pt x="474" y="873"/>
                    </a:lnTo>
                    <a:lnTo>
                      <a:pt x="488" y="871"/>
                    </a:lnTo>
                    <a:lnTo>
                      <a:pt x="502" y="871"/>
                    </a:lnTo>
                    <a:lnTo>
                      <a:pt x="517" y="872"/>
                    </a:lnTo>
                    <a:lnTo>
                      <a:pt x="545" y="877"/>
                    </a:lnTo>
                    <a:lnTo>
                      <a:pt x="572" y="884"/>
                    </a:lnTo>
                    <a:lnTo>
                      <a:pt x="586" y="887"/>
                    </a:lnTo>
                    <a:lnTo>
                      <a:pt x="600" y="890"/>
                    </a:lnTo>
                    <a:lnTo>
                      <a:pt x="613" y="892"/>
                    </a:lnTo>
                    <a:lnTo>
                      <a:pt x="626" y="893"/>
                    </a:lnTo>
                    <a:lnTo>
                      <a:pt x="638" y="892"/>
                    </a:lnTo>
                    <a:lnTo>
                      <a:pt x="650" y="889"/>
                    </a:lnTo>
                    <a:lnTo>
                      <a:pt x="662" y="885"/>
                    </a:lnTo>
                    <a:lnTo>
                      <a:pt x="675" y="881"/>
                    </a:lnTo>
                    <a:lnTo>
                      <a:pt x="700" y="868"/>
                    </a:lnTo>
                    <a:lnTo>
                      <a:pt x="728" y="855"/>
                    </a:lnTo>
                    <a:lnTo>
                      <a:pt x="741" y="847"/>
                    </a:lnTo>
                    <a:lnTo>
                      <a:pt x="755" y="841"/>
                    </a:lnTo>
                    <a:lnTo>
                      <a:pt x="769" y="834"/>
                    </a:lnTo>
                    <a:lnTo>
                      <a:pt x="784" y="829"/>
                    </a:lnTo>
                    <a:lnTo>
                      <a:pt x="800" y="823"/>
                    </a:lnTo>
                    <a:lnTo>
                      <a:pt x="815" y="820"/>
                    </a:lnTo>
                    <a:lnTo>
                      <a:pt x="831" y="817"/>
                    </a:lnTo>
                    <a:lnTo>
                      <a:pt x="847" y="817"/>
                    </a:lnTo>
                    <a:lnTo>
                      <a:pt x="864" y="817"/>
                    </a:lnTo>
                    <a:lnTo>
                      <a:pt x="879" y="819"/>
                    </a:lnTo>
                    <a:lnTo>
                      <a:pt x="892" y="821"/>
                    </a:lnTo>
                    <a:lnTo>
                      <a:pt x="905" y="825"/>
                    </a:lnTo>
                    <a:lnTo>
                      <a:pt x="915" y="830"/>
                    </a:lnTo>
                    <a:lnTo>
                      <a:pt x="926" y="835"/>
                    </a:lnTo>
                    <a:lnTo>
                      <a:pt x="934" y="840"/>
                    </a:lnTo>
                    <a:lnTo>
                      <a:pt x="943" y="846"/>
                    </a:lnTo>
                    <a:lnTo>
                      <a:pt x="950" y="854"/>
                    </a:lnTo>
                    <a:lnTo>
                      <a:pt x="956" y="861"/>
                    </a:lnTo>
                    <a:lnTo>
                      <a:pt x="961" y="868"/>
                    </a:lnTo>
                    <a:lnTo>
                      <a:pt x="967" y="876"/>
                    </a:lnTo>
                    <a:lnTo>
                      <a:pt x="976" y="893"/>
                    </a:lnTo>
                    <a:lnTo>
                      <a:pt x="986" y="908"/>
                    </a:lnTo>
                    <a:lnTo>
                      <a:pt x="994" y="924"/>
                    </a:lnTo>
                    <a:lnTo>
                      <a:pt x="1002" y="939"/>
                    </a:lnTo>
                    <a:lnTo>
                      <a:pt x="1008" y="945"/>
                    </a:lnTo>
                    <a:lnTo>
                      <a:pt x="1013" y="951"/>
                    </a:lnTo>
                    <a:lnTo>
                      <a:pt x="1019" y="957"/>
                    </a:lnTo>
                    <a:lnTo>
                      <a:pt x="1025" y="961"/>
                    </a:lnTo>
                    <a:lnTo>
                      <a:pt x="1033" y="965"/>
                    </a:lnTo>
                    <a:lnTo>
                      <a:pt x="1041" y="968"/>
                    </a:lnTo>
                    <a:lnTo>
                      <a:pt x="1051" y="969"/>
                    </a:lnTo>
                    <a:lnTo>
                      <a:pt x="1060" y="970"/>
                    </a:lnTo>
                    <a:lnTo>
                      <a:pt x="1072" y="970"/>
                    </a:lnTo>
                    <a:lnTo>
                      <a:pt x="1084" y="969"/>
                    </a:lnTo>
                    <a:lnTo>
                      <a:pt x="1098" y="966"/>
                    </a:lnTo>
                    <a:lnTo>
                      <a:pt x="1114" y="962"/>
                    </a:lnTo>
                    <a:lnTo>
                      <a:pt x="1132" y="958"/>
                    </a:lnTo>
                    <a:lnTo>
                      <a:pt x="1150" y="954"/>
                    </a:lnTo>
                    <a:lnTo>
                      <a:pt x="1168" y="954"/>
                    </a:lnTo>
                    <a:lnTo>
                      <a:pt x="1184" y="954"/>
                    </a:lnTo>
                    <a:lnTo>
                      <a:pt x="1199" y="958"/>
                    </a:lnTo>
                    <a:lnTo>
                      <a:pt x="1212" y="961"/>
                    </a:lnTo>
                    <a:lnTo>
                      <a:pt x="1226" y="965"/>
                    </a:lnTo>
                    <a:lnTo>
                      <a:pt x="1238" y="970"/>
                    </a:lnTo>
                    <a:lnTo>
                      <a:pt x="1263" y="982"/>
                    </a:lnTo>
                    <a:lnTo>
                      <a:pt x="1286" y="992"/>
                    </a:lnTo>
                    <a:lnTo>
                      <a:pt x="1298" y="997"/>
                    </a:lnTo>
                    <a:lnTo>
                      <a:pt x="1310" y="1002"/>
                    </a:lnTo>
                    <a:lnTo>
                      <a:pt x="1322" y="1005"/>
                    </a:lnTo>
                    <a:lnTo>
                      <a:pt x="1335" y="1007"/>
                    </a:lnTo>
                    <a:lnTo>
                      <a:pt x="1319" y="978"/>
                    </a:lnTo>
                    <a:lnTo>
                      <a:pt x="1303" y="949"/>
                    </a:lnTo>
                    <a:lnTo>
                      <a:pt x="1285" y="920"/>
                    </a:lnTo>
                    <a:lnTo>
                      <a:pt x="1266" y="890"/>
                    </a:lnTo>
                    <a:lnTo>
                      <a:pt x="1225" y="833"/>
                    </a:lnTo>
                    <a:lnTo>
                      <a:pt x="1182" y="774"/>
                    </a:lnTo>
                    <a:lnTo>
                      <a:pt x="1138" y="716"/>
                    </a:lnTo>
                    <a:lnTo>
                      <a:pt x="1095" y="660"/>
                    </a:lnTo>
                    <a:lnTo>
                      <a:pt x="1074" y="631"/>
                    </a:lnTo>
                    <a:lnTo>
                      <a:pt x="1054" y="604"/>
                    </a:lnTo>
                    <a:lnTo>
                      <a:pt x="1036" y="577"/>
                    </a:lnTo>
                    <a:lnTo>
                      <a:pt x="1018" y="551"/>
                    </a:lnTo>
                    <a:lnTo>
                      <a:pt x="995" y="515"/>
                    </a:lnTo>
                    <a:lnTo>
                      <a:pt x="974" y="484"/>
                    </a:lnTo>
                    <a:lnTo>
                      <a:pt x="953" y="454"/>
                    </a:lnTo>
                    <a:lnTo>
                      <a:pt x="933" y="427"/>
                    </a:lnTo>
                    <a:lnTo>
                      <a:pt x="912" y="401"/>
                    </a:lnTo>
                    <a:lnTo>
                      <a:pt x="892" y="373"/>
                    </a:lnTo>
                    <a:lnTo>
                      <a:pt x="870" y="346"/>
                    </a:lnTo>
                    <a:lnTo>
                      <a:pt x="847" y="317"/>
                    </a:lnTo>
                    <a:lnTo>
                      <a:pt x="860" y="309"/>
                    </a:lnTo>
                    <a:lnTo>
                      <a:pt x="871" y="300"/>
                    </a:lnTo>
                    <a:lnTo>
                      <a:pt x="882" y="290"/>
                    </a:lnTo>
                    <a:lnTo>
                      <a:pt x="893" y="279"/>
                    </a:lnTo>
                    <a:lnTo>
                      <a:pt x="904" y="268"/>
                    </a:lnTo>
                    <a:lnTo>
                      <a:pt x="914" y="255"/>
                    </a:lnTo>
                    <a:lnTo>
                      <a:pt x="925" y="241"/>
                    </a:lnTo>
                    <a:lnTo>
                      <a:pt x="934" y="228"/>
                    </a:lnTo>
                    <a:lnTo>
                      <a:pt x="952" y="199"/>
                    </a:lnTo>
                    <a:lnTo>
                      <a:pt x="969" y="170"/>
                    </a:lnTo>
                    <a:lnTo>
                      <a:pt x="982" y="142"/>
                    </a:lnTo>
                    <a:lnTo>
                      <a:pt x="993" y="114"/>
                    </a:lnTo>
                    <a:lnTo>
                      <a:pt x="970" y="101"/>
                    </a:lnTo>
                    <a:lnTo>
                      <a:pt x="949" y="90"/>
                    </a:lnTo>
                    <a:lnTo>
                      <a:pt x="929" y="81"/>
                    </a:lnTo>
                    <a:lnTo>
                      <a:pt x="911" y="71"/>
                    </a:lnTo>
                    <a:lnTo>
                      <a:pt x="893" y="64"/>
                    </a:lnTo>
                    <a:lnTo>
                      <a:pt x="878" y="56"/>
                    </a:lnTo>
                    <a:lnTo>
                      <a:pt x="862" y="47"/>
                    </a:lnTo>
                    <a:lnTo>
                      <a:pt x="847" y="39"/>
                    </a:lnTo>
                    <a:lnTo>
                      <a:pt x="86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5295" y="2678"/>
                <a:ext cx="288" cy="291"/>
              </a:xfrm>
              <a:custGeom>
                <a:avLst/>
                <a:gdLst>
                  <a:gd name="T0" fmla="*/ 160 w 1335"/>
                  <a:gd name="T1" fmla="*/ 7 h 1323"/>
                  <a:gd name="T2" fmla="*/ 147 w 1335"/>
                  <a:gd name="T3" fmla="*/ 5 h 1323"/>
                  <a:gd name="T4" fmla="*/ 135 w 1335"/>
                  <a:gd name="T5" fmla="*/ 31 h 1323"/>
                  <a:gd name="T6" fmla="*/ 110 w 1335"/>
                  <a:gd name="T7" fmla="*/ 45 h 1323"/>
                  <a:gd name="T8" fmla="*/ 94 w 1335"/>
                  <a:gd name="T9" fmla="*/ 71 h 1323"/>
                  <a:gd name="T10" fmla="*/ 73 w 1335"/>
                  <a:gd name="T11" fmla="*/ 68 h 1323"/>
                  <a:gd name="T12" fmla="*/ 50 w 1335"/>
                  <a:gd name="T13" fmla="*/ 70 h 1323"/>
                  <a:gd name="T14" fmla="*/ 35 w 1335"/>
                  <a:gd name="T15" fmla="*/ 90 h 1323"/>
                  <a:gd name="T16" fmla="*/ 37 w 1335"/>
                  <a:gd name="T17" fmla="*/ 131 h 1323"/>
                  <a:gd name="T18" fmla="*/ 36 w 1335"/>
                  <a:gd name="T19" fmla="*/ 179 h 1323"/>
                  <a:gd name="T20" fmla="*/ 25 w 1335"/>
                  <a:gd name="T21" fmla="*/ 194 h 1323"/>
                  <a:gd name="T22" fmla="*/ 5 w 1335"/>
                  <a:gd name="T23" fmla="*/ 198 h 1323"/>
                  <a:gd name="T24" fmla="*/ 0 w 1335"/>
                  <a:gd name="T25" fmla="*/ 206 h 1323"/>
                  <a:gd name="T26" fmla="*/ 5 w 1335"/>
                  <a:gd name="T27" fmla="*/ 219 h 1323"/>
                  <a:gd name="T28" fmla="*/ 33 w 1335"/>
                  <a:gd name="T29" fmla="*/ 214 h 1323"/>
                  <a:gd name="T30" fmla="*/ 54 w 1335"/>
                  <a:gd name="T31" fmla="*/ 219 h 1323"/>
                  <a:gd name="T32" fmla="*/ 59 w 1335"/>
                  <a:gd name="T33" fmla="*/ 236 h 1323"/>
                  <a:gd name="T34" fmla="*/ 57 w 1335"/>
                  <a:gd name="T35" fmla="*/ 253 h 1323"/>
                  <a:gd name="T36" fmla="*/ 53 w 1335"/>
                  <a:gd name="T37" fmla="*/ 261 h 1323"/>
                  <a:gd name="T38" fmla="*/ 48 w 1335"/>
                  <a:gd name="T39" fmla="*/ 270 h 1323"/>
                  <a:gd name="T40" fmla="*/ 58 w 1335"/>
                  <a:gd name="T41" fmla="*/ 284 h 1323"/>
                  <a:gd name="T42" fmla="*/ 82 w 1335"/>
                  <a:gd name="T43" fmla="*/ 286 h 1323"/>
                  <a:gd name="T44" fmla="*/ 90 w 1335"/>
                  <a:gd name="T45" fmla="*/ 270 h 1323"/>
                  <a:gd name="T46" fmla="*/ 108 w 1335"/>
                  <a:gd name="T47" fmla="*/ 269 h 1323"/>
                  <a:gd name="T48" fmla="*/ 125 w 1335"/>
                  <a:gd name="T49" fmla="*/ 282 h 1323"/>
                  <a:gd name="T50" fmla="*/ 144 w 1335"/>
                  <a:gd name="T51" fmla="*/ 279 h 1323"/>
                  <a:gd name="T52" fmla="*/ 165 w 1335"/>
                  <a:gd name="T53" fmla="*/ 260 h 1323"/>
                  <a:gd name="T54" fmla="*/ 165 w 1335"/>
                  <a:gd name="T55" fmla="*/ 250 h 1323"/>
                  <a:gd name="T56" fmla="*/ 164 w 1335"/>
                  <a:gd name="T57" fmla="*/ 239 h 1323"/>
                  <a:gd name="T58" fmla="*/ 191 w 1335"/>
                  <a:gd name="T59" fmla="*/ 227 h 1323"/>
                  <a:gd name="T60" fmla="*/ 206 w 1335"/>
                  <a:gd name="T61" fmla="*/ 229 h 1323"/>
                  <a:gd name="T62" fmla="*/ 217 w 1335"/>
                  <a:gd name="T63" fmla="*/ 245 h 1323"/>
                  <a:gd name="T64" fmla="*/ 230 w 1335"/>
                  <a:gd name="T65" fmla="*/ 280 h 1323"/>
                  <a:gd name="T66" fmla="*/ 242 w 1335"/>
                  <a:gd name="T67" fmla="*/ 271 h 1323"/>
                  <a:gd name="T68" fmla="*/ 250 w 1335"/>
                  <a:gd name="T69" fmla="*/ 252 h 1323"/>
                  <a:gd name="T70" fmla="*/ 246 w 1335"/>
                  <a:gd name="T71" fmla="*/ 237 h 1323"/>
                  <a:gd name="T72" fmla="*/ 233 w 1335"/>
                  <a:gd name="T73" fmla="*/ 234 h 1323"/>
                  <a:gd name="T74" fmla="*/ 220 w 1335"/>
                  <a:gd name="T75" fmla="*/ 229 h 1323"/>
                  <a:gd name="T76" fmla="*/ 193 w 1335"/>
                  <a:gd name="T77" fmla="*/ 201 h 1323"/>
                  <a:gd name="T78" fmla="*/ 176 w 1335"/>
                  <a:gd name="T79" fmla="*/ 195 h 1323"/>
                  <a:gd name="T80" fmla="*/ 141 w 1335"/>
                  <a:gd name="T81" fmla="*/ 206 h 1323"/>
                  <a:gd name="T82" fmla="*/ 108 w 1335"/>
                  <a:gd name="T83" fmla="*/ 208 h 1323"/>
                  <a:gd name="T84" fmla="*/ 86 w 1335"/>
                  <a:gd name="T85" fmla="*/ 202 h 1323"/>
                  <a:gd name="T86" fmla="*/ 99 w 1335"/>
                  <a:gd name="T87" fmla="*/ 193 h 1323"/>
                  <a:gd name="T88" fmla="*/ 129 w 1335"/>
                  <a:gd name="T89" fmla="*/ 196 h 1323"/>
                  <a:gd name="T90" fmla="*/ 157 w 1335"/>
                  <a:gd name="T91" fmla="*/ 188 h 1323"/>
                  <a:gd name="T92" fmla="*/ 183 w 1335"/>
                  <a:gd name="T93" fmla="*/ 180 h 1323"/>
                  <a:gd name="T94" fmla="*/ 203 w 1335"/>
                  <a:gd name="T95" fmla="*/ 186 h 1323"/>
                  <a:gd name="T96" fmla="*/ 216 w 1335"/>
                  <a:gd name="T97" fmla="*/ 207 h 1323"/>
                  <a:gd name="T98" fmla="*/ 229 w 1335"/>
                  <a:gd name="T99" fmla="*/ 213 h 1323"/>
                  <a:gd name="T100" fmla="*/ 255 w 1335"/>
                  <a:gd name="T101" fmla="*/ 210 h 1323"/>
                  <a:gd name="T102" fmla="*/ 283 w 1335"/>
                  <a:gd name="T103" fmla="*/ 220 h 1323"/>
                  <a:gd name="T104" fmla="*/ 255 w 1335"/>
                  <a:gd name="T105" fmla="*/ 170 h 1323"/>
                  <a:gd name="T106" fmla="*/ 210 w 1335"/>
                  <a:gd name="T107" fmla="*/ 106 h 1323"/>
                  <a:gd name="T108" fmla="*/ 188 w 1335"/>
                  <a:gd name="T109" fmla="*/ 66 h 1323"/>
                  <a:gd name="T110" fmla="*/ 209 w 1335"/>
                  <a:gd name="T111" fmla="*/ 37 h 1323"/>
                  <a:gd name="T112" fmla="*/ 189 w 1335"/>
                  <a:gd name="T113" fmla="*/ 12 h 13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35"/>
                  <a:gd name="T172" fmla="*/ 0 h 1323"/>
                  <a:gd name="T173" fmla="*/ 1335 w 1335"/>
                  <a:gd name="T174" fmla="*/ 1323 h 13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35" h="1323">
                    <a:moveTo>
                      <a:pt x="860" y="39"/>
                    </a:moveTo>
                    <a:lnTo>
                      <a:pt x="837" y="39"/>
                    </a:lnTo>
                    <a:lnTo>
                      <a:pt x="814" y="40"/>
                    </a:lnTo>
                    <a:lnTo>
                      <a:pt x="790" y="40"/>
                    </a:lnTo>
                    <a:lnTo>
                      <a:pt x="769" y="39"/>
                    </a:lnTo>
                    <a:lnTo>
                      <a:pt x="759" y="37"/>
                    </a:lnTo>
                    <a:lnTo>
                      <a:pt x="750" y="35"/>
                    </a:lnTo>
                    <a:lnTo>
                      <a:pt x="740" y="32"/>
                    </a:lnTo>
                    <a:lnTo>
                      <a:pt x="731" y="27"/>
                    </a:lnTo>
                    <a:lnTo>
                      <a:pt x="722" y="23"/>
                    </a:lnTo>
                    <a:lnTo>
                      <a:pt x="715" y="17"/>
                    </a:lnTo>
                    <a:lnTo>
                      <a:pt x="709" y="10"/>
                    </a:lnTo>
                    <a:lnTo>
                      <a:pt x="702" y="0"/>
                    </a:lnTo>
                    <a:lnTo>
                      <a:pt x="695" y="7"/>
                    </a:lnTo>
                    <a:lnTo>
                      <a:pt x="689" y="15"/>
                    </a:lnTo>
                    <a:lnTo>
                      <a:pt x="683" y="23"/>
                    </a:lnTo>
                    <a:lnTo>
                      <a:pt x="678" y="33"/>
                    </a:lnTo>
                    <a:lnTo>
                      <a:pt x="669" y="54"/>
                    </a:lnTo>
                    <a:lnTo>
                      <a:pt x="660" y="76"/>
                    </a:lnTo>
                    <a:lnTo>
                      <a:pt x="652" y="98"/>
                    </a:lnTo>
                    <a:lnTo>
                      <a:pt x="644" y="118"/>
                    </a:lnTo>
                    <a:lnTo>
                      <a:pt x="638" y="126"/>
                    </a:lnTo>
                    <a:lnTo>
                      <a:pt x="632" y="133"/>
                    </a:lnTo>
                    <a:lnTo>
                      <a:pt x="627" y="141"/>
                    </a:lnTo>
                    <a:lnTo>
                      <a:pt x="619" y="146"/>
                    </a:lnTo>
                    <a:lnTo>
                      <a:pt x="602" y="157"/>
                    </a:lnTo>
                    <a:lnTo>
                      <a:pt x="584" y="167"/>
                    </a:lnTo>
                    <a:lnTo>
                      <a:pt x="567" y="174"/>
                    </a:lnTo>
                    <a:lnTo>
                      <a:pt x="551" y="183"/>
                    </a:lnTo>
                    <a:lnTo>
                      <a:pt x="537" y="189"/>
                    </a:lnTo>
                    <a:lnTo>
                      <a:pt x="523" y="196"/>
                    </a:lnTo>
                    <a:lnTo>
                      <a:pt x="510" y="204"/>
                    </a:lnTo>
                    <a:lnTo>
                      <a:pt x="499" y="212"/>
                    </a:lnTo>
                    <a:lnTo>
                      <a:pt x="487" y="221"/>
                    </a:lnTo>
                    <a:lnTo>
                      <a:pt x="477" y="232"/>
                    </a:lnTo>
                    <a:lnTo>
                      <a:pt x="467" y="244"/>
                    </a:lnTo>
                    <a:lnTo>
                      <a:pt x="459" y="259"/>
                    </a:lnTo>
                    <a:lnTo>
                      <a:pt x="451" y="277"/>
                    </a:lnTo>
                    <a:lnTo>
                      <a:pt x="443" y="297"/>
                    </a:lnTo>
                    <a:lnTo>
                      <a:pt x="436" y="321"/>
                    </a:lnTo>
                    <a:lnTo>
                      <a:pt x="430" y="348"/>
                    </a:lnTo>
                    <a:lnTo>
                      <a:pt x="415" y="343"/>
                    </a:lnTo>
                    <a:lnTo>
                      <a:pt x="401" y="336"/>
                    </a:lnTo>
                    <a:lnTo>
                      <a:pt x="389" y="329"/>
                    </a:lnTo>
                    <a:lnTo>
                      <a:pt x="376" y="322"/>
                    </a:lnTo>
                    <a:lnTo>
                      <a:pt x="362" y="315"/>
                    </a:lnTo>
                    <a:lnTo>
                      <a:pt x="346" y="309"/>
                    </a:lnTo>
                    <a:lnTo>
                      <a:pt x="337" y="307"/>
                    </a:lnTo>
                    <a:lnTo>
                      <a:pt x="327" y="305"/>
                    </a:lnTo>
                    <a:lnTo>
                      <a:pt x="315" y="304"/>
                    </a:lnTo>
                    <a:lnTo>
                      <a:pt x="303" y="304"/>
                    </a:lnTo>
                    <a:lnTo>
                      <a:pt x="287" y="305"/>
                    </a:lnTo>
                    <a:lnTo>
                      <a:pt x="271" y="306"/>
                    </a:lnTo>
                    <a:lnTo>
                      <a:pt x="257" y="309"/>
                    </a:lnTo>
                    <a:lnTo>
                      <a:pt x="243" y="314"/>
                    </a:lnTo>
                    <a:lnTo>
                      <a:pt x="230" y="319"/>
                    </a:lnTo>
                    <a:lnTo>
                      <a:pt x="218" y="326"/>
                    </a:lnTo>
                    <a:lnTo>
                      <a:pt x="207" y="335"/>
                    </a:lnTo>
                    <a:lnTo>
                      <a:pt x="197" y="344"/>
                    </a:lnTo>
                    <a:lnTo>
                      <a:pt x="188" y="355"/>
                    </a:lnTo>
                    <a:lnTo>
                      <a:pt x="180" y="366"/>
                    </a:lnTo>
                    <a:lnTo>
                      <a:pt x="174" y="380"/>
                    </a:lnTo>
                    <a:lnTo>
                      <a:pt x="168" y="394"/>
                    </a:lnTo>
                    <a:lnTo>
                      <a:pt x="163" y="411"/>
                    </a:lnTo>
                    <a:lnTo>
                      <a:pt x="160" y="429"/>
                    </a:lnTo>
                    <a:lnTo>
                      <a:pt x="158" y="448"/>
                    </a:lnTo>
                    <a:lnTo>
                      <a:pt x="158" y="469"/>
                    </a:lnTo>
                    <a:lnTo>
                      <a:pt x="159" y="483"/>
                    </a:lnTo>
                    <a:lnTo>
                      <a:pt x="161" y="505"/>
                    </a:lnTo>
                    <a:lnTo>
                      <a:pt x="163" y="532"/>
                    </a:lnTo>
                    <a:lnTo>
                      <a:pt x="167" y="563"/>
                    </a:lnTo>
                    <a:lnTo>
                      <a:pt x="171" y="596"/>
                    </a:lnTo>
                    <a:lnTo>
                      <a:pt x="174" y="629"/>
                    </a:lnTo>
                    <a:lnTo>
                      <a:pt x="176" y="662"/>
                    </a:lnTo>
                    <a:lnTo>
                      <a:pt x="177" y="690"/>
                    </a:lnTo>
                    <a:lnTo>
                      <a:pt x="176" y="715"/>
                    </a:lnTo>
                    <a:lnTo>
                      <a:pt x="175" y="743"/>
                    </a:lnTo>
                    <a:lnTo>
                      <a:pt x="173" y="771"/>
                    </a:lnTo>
                    <a:lnTo>
                      <a:pt x="168" y="799"/>
                    </a:lnTo>
                    <a:lnTo>
                      <a:pt x="165" y="813"/>
                    </a:lnTo>
                    <a:lnTo>
                      <a:pt x="161" y="825"/>
                    </a:lnTo>
                    <a:lnTo>
                      <a:pt x="157" y="837"/>
                    </a:lnTo>
                    <a:lnTo>
                      <a:pt x="153" y="849"/>
                    </a:lnTo>
                    <a:lnTo>
                      <a:pt x="147" y="858"/>
                    </a:lnTo>
                    <a:lnTo>
                      <a:pt x="141" y="867"/>
                    </a:lnTo>
                    <a:lnTo>
                      <a:pt x="134" y="875"/>
                    </a:lnTo>
                    <a:lnTo>
                      <a:pt x="126" y="880"/>
                    </a:lnTo>
                    <a:lnTo>
                      <a:pt x="118" y="883"/>
                    </a:lnTo>
                    <a:lnTo>
                      <a:pt x="110" y="885"/>
                    </a:lnTo>
                    <a:lnTo>
                      <a:pt x="100" y="887"/>
                    </a:lnTo>
                    <a:lnTo>
                      <a:pt x="90" y="888"/>
                    </a:lnTo>
                    <a:lnTo>
                      <a:pt x="69" y="890"/>
                    </a:lnTo>
                    <a:lnTo>
                      <a:pt x="49" y="893"/>
                    </a:lnTo>
                    <a:lnTo>
                      <a:pt x="38" y="895"/>
                    </a:lnTo>
                    <a:lnTo>
                      <a:pt x="30" y="898"/>
                    </a:lnTo>
                    <a:lnTo>
                      <a:pt x="22" y="902"/>
                    </a:lnTo>
                    <a:lnTo>
                      <a:pt x="14" y="906"/>
                    </a:lnTo>
                    <a:lnTo>
                      <a:pt x="11" y="909"/>
                    </a:lnTo>
                    <a:lnTo>
                      <a:pt x="8" y="914"/>
                    </a:lnTo>
                    <a:lnTo>
                      <a:pt x="6" y="917"/>
                    </a:lnTo>
                    <a:lnTo>
                      <a:pt x="4" y="921"/>
                    </a:lnTo>
                    <a:lnTo>
                      <a:pt x="2" y="926"/>
                    </a:lnTo>
                    <a:lnTo>
                      <a:pt x="1" y="931"/>
                    </a:lnTo>
                    <a:lnTo>
                      <a:pt x="0" y="937"/>
                    </a:lnTo>
                    <a:lnTo>
                      <a:pt x="0" y="943"/>
                    </a:lnTo>
                    <a:lnTo>
                      <a:pt x="1" y="952"/>
                    </a:lnTo>
                    <a:lnTo>
                      <a:pt x="3" y="960"/>
                    </a:lnTo>
                    <a:lnTo>
                      <a:pt x="6" y="966"/>
                    </a:lnTo>
                    <a:lnTo>
                      <a:pt x="10" y="972"/>
                    </a:lnTo>
                    <a:lnTo>
                      <a:pt x="14" y="980"/>
                    </a:lnTo>
                    <a:lnTo>
                      <a:pt x="18" y="987"/>
                    </a:lnTo>
                    <a:lnTo>
                      <a:pt x="22" y="995"/>
                    </a:lnTo>
                    <a:lnTo>
                      <a:pt x="25" y="1007"/>
                    </a:lnTo>
                    <a:lnTo>
                      <a:pt x="45" y="997"/>
                    </a:lnTo>
                    <a:lnTo>
                      <a:pt x="62" y="991"/>
                    </a:lnTo>
                    <a:lnTo>
                      <a:pt x="79" y="985"/>
                    </a:lnTo>
                    <a:lnTo>
                      <a:pt x="96" y="981"/>
                    </a:lnTo>
                    <a:lnTo>
                      <a:pt x="113" y="979"/>
                    </a:lnTo>
                    <a:lnTo>
                      <a:pt x="132" y="976"/>
                    </a:lnTo>
                    <a:lnTo>
                      <a:pt x="153" y="975"/>
                    </a:lnTo>
                    <a:lnTo>
                      <a:pt x="177" y="974"/>
                    </a:lnTo>
                    <a:lnTo>
                      <a:pt x="191" y="975"/>
                    </a:lnTo>
                    <a:lnTo>
                      <a:pt x="204" y="976"/>
                    </a:lnTo>
                    <a:lnTo>
                      <a:pt x="216" y="980"/>
                    </a:lnTo>
                    <a:lnTo>
                      <a:pt x="225" y="983"/>
                    </a:lnTo>
                    <a:lnTo>
                      <a:pt x="234" y="986"/>
                    </a:lnTo>
                    <a:lnTo>
                      <a:pt x="242" y="991"/>
                    </a:lnTo>
                    <a:lnTo>
                      <a:pt x="249" y="996"/>
                    </a:lnTo>
                    <a:lnTo>
                      <a:pt x="254" y="1002"/>
                    </a:lnTo>
                    <a:lnTo>
                      <a:pt x="265" y="1014"/>
                    </a:lnTo>
                    <a:lnTo>
                      <a:pt x="273" y="1028"/>
                    </a:lnTo>
                    <a:lnTo>
                      <a:pt x="282" y="1043"/>
                    </a:lnTo>
                    <a:lnTo>
                      <a:pt x="290" y="1057"/>
                    </a:lnTo>
                    <a:lnTo>
                      <a:pt x="284" y="1062"/>
                    </a:lnTo>
                    <a:lnTo>
                      <a:pt x="278" y="1068"/>
                    </a:lnTo>
                    <a:lnTo>
                      <a:pt x="272" y="1074"/>
                    </a:lnTo>
                    <a:lnTo>
                      <a:pt x="268" y="1081"/>
                    </a:lnTo>
                    <a:lnTo>
                      <a:pt x="264" y="1090"/>
                    </a:lnTo>
                    <a:lnTo>
                      <a:pt x="261" y="1099"/>
                    </a:lnTo>
                    <a:lnTo>
                      <a:pt x="260" y="1109"/>
                    </a:lnTo>
                    <a:lnTo>
                      <a:pt x="259" y="1120"/>
                    </a:lnTo>
                    <a:lnTo>
                      <a:pt x="260" y="1133"/>
                    </a:lnTo>
                    <a:lnTo>
                      <a:pt x="262" y="1142"/>
                    </a:lnTo>
                    <a:lnTo>
                      <a:pt x="264" y="1148"/>
                    </a:lnTo>
                    <a:lnTo>
                      <a:pt x="266" y="1155"/>
                    </a:lnTo>
                    <a:lnTo>
                      <a:pt x="267" y="1160"/>
                    </a:lnTo>
                    <a:lnTo>
                      <a:pt x="267" y="1166"/>
                    </a:lnTo>
                    <a:lnTo>
                      <a:pt x="264" y="1174"/>
                    </a:lnTo>
                    <a:lnTo>
                      <a:pt x="259" y="1184"/>
                    </a:lnTo>
                    <a:lnTo>
                      <a:pt x="255" y="1184"/>
                    </a:lnTo>
                    <a:lnTo>
                      <a:pt x="250" y="1185"/>
                    </a:lnTo>
                    <a:lnTo>
                      <a:pt x="244" y="1187"/>
                    </a:lnTo>
                    <a:lnTo>
                      <a:pt x="238" y="1190"/>
                    </a:lnTo>
                    <a:lnTo>
                      <a:pt x="231" y="1196"/>
                    </a:lnTo>
                    <a:lnTo>
                      <a:pt x="226" y="1202"/>
                    </a:lnTo>
                    <a:lnTo>
                      <a:pt x="224" y="1206"/>
                    </a:lnTo>
                    <a:lnTo>
                      <a:pt x="222" y="1211"/>
                    </a:lnTo>
                    <a:lnTo>
                      <a:pt x="221" y="1216"/>
                    </a:lnTo>
                    <a:lnTo>
                      <a:pt x="221" y="1222"/>
                    </a:lnTo>
                    <a:lnTo>
                      <a:pt x="221" y="1228"/>
                    </a:lnTo>
                    <a:lnTo>
                      <a:pt x="222" y="1234"/>
                    </a:lnTo>
                    <a:lnTo>
                      <a:pt x="223" y="1240"/>
                    </a:lnTo>
                    <a:lnTo>
                      <a:pt x="225" y="1246"/>
                    </a:lnTo>
                    <a:lnTo>
                      <a:pt x="230" y="1256"/>
                    </a:lnTo>
                    <a:lnTo>
                      <a:pt x="238" y="1266"/>
                    </a:lnTo>
                    <a:lnTo>
                      <a:pt x="246" y="1274"/>
                    </a:lnTo>
                    <a:lnTo>
                      <a:pt x="255" y="1283"/>
                    </a:lnTo>
                    <a:lnTo>
                      <a:pt x="267" y="1290"/>
                    </a:lnTo>
                    <a:lnTo>
                      <a:pt x="279" y="1296"/>
                    </a:lnTo>
                    <a:lnTo>
                      <a:pt x="291" y="1302"/>
                    </a:lnTo>
                    <a:lnTo>
                      <a:pt x="304" y="1307"/>
                    </a:lnTo>
                    <a:lnTo>
                      <a:pt x="317" y="1311"/>
                    </a:lnTo>
                    <a:lnTo>
                      <a:pt x="330" y="1314"/>
                    </a:lnTo>
                    <a:lnTo>
                      <a:pt x="356" y="1319"/>
                    </a:lnTo>
                    <a:lnTo>
                      <a:pt x="379" y="1323"/>
                    </a:lnTo>
                    <a:lnTo>
                      <a:pt x="382" y="1302"/>
                    </a:lnTo>
                    <a:lnTo>
                      <a:pt x="387" y="1282"/>
                    </a:lnTo>
                    <a:lnTo>
                      <a:pt x="390" y="1272"/>
                    </a:lnTo>
                    <a:lnTo>
                      <a:pt x="393" y="1264"/>
                    </a:lnTo>
                    <a:lnTo>
                      <a:pt x="397" y="1255"/>
                    </a:lnTo>
                    <a:lnTo>
                      <a:pt x="401" y="1248"/>
                    </a:lnTo>
                    <a:lnTo>
                      <a:pt x="407" y="1241"/>
                    </a:lnTo>
                    <a:lnTo>
                      <a:pt x="412" y="1234"/>
                    </a:lnTo>
                    <a:lnTo>
                      <a:pt x="418" y="1229"/>
                    </a:lnTo>
                    <a:lnTo>
                      <a:pt x="425" y="1224"/>
                    </a:lnTo>
                    <a:lnTo>
                      <a:pt x="433" y="1221"/>
                    </a:lnTo>
                    <a:lnTo>
                      <a:pt x="442" y="1218"/>
                    </a:lnTo>
                    <a:lnTo>
                      <a:pt x="452" y="1216"/>
                    </a:lnTo>
                    <a:lnTo>
                      <a:pt x="461" y="1216"/>
                    </a:lnTo>
                    <a:lnTo>
                      <a:pt x="476" y="1217"/>
                    </a:lnTo>
                    <a:lnTo>
                      <a:pt x="489" y="1219"/>
                    </a:lnTo>
                    <a:lnTo>
                      <a:pt x="501" y="1222"/>
                    </a:lnTo>
                    <a:lnTo>
                      <a:pt x="510" y="1227"/>
                    </a:lnTo>
                    <a:lnTo>
                      <a:pt x="520" y="1233"/>
                    </a:lnTo>
                    <a:lnTo>
                      <a:pt x="528" y="1240"/>
                    </a:lnTo>
                    <a:lnTo>
                      <a:pt x="537" y="1246"/>
                    </a:lnTo>
                    <a:lnTo>
                      <a:pt x="544" y="1253"/>
                    </a:lnTo>
                    <a:lnTo>
                      <a:pt x="558" y="1267"/>
                    </a:lnTo>
                    <a:lnTo>
                      <a:pt x="572" y="1280"/>
                    </a:lnTo>
                    <a:lnTo>
                      <a:pt x="580" y="1284"/>
                    </a:lnTo>
                    <a:lnTo>
                      <a:pt x="588" y="1288"/>
                    </a:lnTo>
                    <a:lnTo>
                      <a:pt x="596" y="1290"/>
                    </a:lnTo>
                    <a:lnTo>
                      <a:pt x="607" y="1291"/>
                    </a:lnTo>
                    <a:lnTo>
                      <a:pt x="617" y="1290"/>
                    </a:lnTo>
                    <a:lnTo>
                      <a:pt x="629" y="1287"/>
                    </a:lnTo>
                    <a:lnTo>
                      <a:pt x="642" y="1282"/>
                    </a:lnTo>
                    <a:lnTo>
                      <a:pt x="655" y="1275"/>
                    </a:lnTo>
                    <a:lnTo>
                      <a:pt x="669" y="1267"/>
                    </a:lnTo>
                    <a:lnTo>
                      <a:pt x="683" y="1258"/>
                    </a:lnTo>
                    <a:lnTo>
                      <a:pt x="697" y="1247"/>
                    </a:lnTo>
                    <a:lnTo>
                      <a:pt x="712" y="1237"/>
                    </a:lnTo>
                    <a:lnTo>
                      <a:pt x="724" y="1225"/>
                    </a:lnTo>
                    <a:lnTo>
                      <a:pt x="737" y="1215"/>
                    </a:lnTo>
                    <a:lnTo>
                      <a:pt x="749" y="1203"/>
                    </a:lnTo>
                    <a:lnTo>
                      <a:pt x="758" y="1193"/>
                    </a:lnTo>
                    <a:lnTo>
                      <a:pt x="766" y="1182"/>
                    </a:lnTo>
                    <a:lnTo>
                      <a:pt x="773" y="1174"/>
                    </a:lnTo>
                    <a:lnTo>
                      <a:pt x="777" y="1165"/>
                    </a:lnTo>
                    <a:lnTo>
                      <a:pt x="778" y="1158"/>
                    </a:lnTo>
                    <a:lnTo>
                      <a:pt x="778" y="1155"/>
                    </a:lnTo>
                    <a:lnTo>
                      <a:pt x="777" y="1152"/>
                    </a:lnTo>
                    <a:lnTo>
                      <a:pt x="775" y="1148"/>
                    </a:lnTo>
                    <a:lnTo>
                      <a:pt x="773" y="1145"/>
                    </a:lnTo>
                    <a:lnTo>
                      <a:pt x="767" y="1138"/>
                    </a:lnTo>
                    <a:lnTo>
                      <a:pt x="762" y="1131"/>
                    </a:lnTo>
                    <a:lnTo>
                      <a:pt x="756" y="1122"/>
                    </a:lnTo>
                    <a:lnTo>
                      <a:pt x="752" y="1113"/>
                    </a:lnTo>
                    <a:lnTo>
                      <a:pt x="750" y="1108"/>
                    </a:lnTo>
                    <a:lnTo>
                      <a:pt x="747" y="1102"/>
                    </a:lnTo>
                    <a:lnTo>
                      <a:pt x="746" y="1096"/>
                    </a:lnTo>
                    <a:lnTo>
                      <a:pt x="746" y="1089"/>
                    </a:lnTo>
                    <a:lnTo>
                      <a:pt x="760" y="1086"/>
                    </a:lnTo>
                    <a:lnTo>
                      <a:pt x="774" y="1082"/>
                    </a:lnTo>
                    <a:lnTo>
                      <a:pt x="786" y="1078"/>
                    </a:lnTo>
                    <a:lnTo>
                      <a:pt x="798" y="1074"/>
                    </a:lnTo>
                    <a:lnTo>
                      <a:pt x="820" y="1064"/>
                    </a:lnTo>
                    <a:lnTo>
                      <a:pt x="841" y="1052"/>
                    </a:lnTo>
                    <a:lnTo>
                      <a:pt x="860" y="1043"/>
                    </a:lnTo>
                    <a:lnTo>
                      <a:pt x="878" y="1033"/>
                    </a:lnTo>
                    <a:lnTo>
                      <a:pt x="886" y="1030"/>
                    </a:lnTo>
                    <a:lnTo>
                      <a:pt x="894" y="1028"/>
                    </a:lnTo>
                    <a:lnTo>
                      <a:pt x="903" y="1026"/>
                    </a:lnTo>
                    <a:lnTo>
                      <a:pt x="911" y="1026"/>
                    </a:lnTo>
                    <a:lnTo>
                      <a:pt x="921" y="1026"/>
                    </a:lnTo>
                    <a:lnTo>
                      <a:pt x="930" y="1028"/>
                    </a:lnTo>
                    <a:lnTo>
                      <a:pt x="938" y="1031"/>
                    </a:lnTo>
                    <a:lnTo>
                      <a:pt x="947" y="1034"/>
                    </a:lnTo>
                    <a:lnTo>
                      <a:pt x="954" y="1039"/>
                    </a:lnTo>
                    <a:lnTo>
                      <a:pt x="961" y="1045"/>
                    </a:lnTo>
                    <a:lnTo>
                      <a:pt x="968" y="1051"/>
                    </a:lnTo>
                    <a:lnTo>
                      <a:pt x="975" y="1058"/>
                    </a:lnTo>
                    <a:lnTo>
                      <a:pt x="980" y="1066"/>
                    </a:lnTo>
                    <a:lnTo>
                      <a:pt x="987" y="1074"/>
                    </a:lnTo>
                    <a:lnTo>
                      <a:pt x="992" y="1082"/>
                    </a:lnTo>
                    <a:lnTo>
                      <a:pt x="996" y="1092"/>
                    </a:lnTo>
                    <a:lnTo>
                      <a:pt x="1006" y="1112"/>
                    </a:lnTo>
                    <a:lnTo>
                      <a:pt x="1014" y="1133"/>
                    </a:lnTo>
                    <a:lnTo>
                      <a:pt x="1028" y="1176"/>
                    </a:lnTo>
                    <a:lnTo>
                      <a:pt x="1041" y="1218"/>
                    </a:lnTo>
                    <a:lnTo>
                      <a:pt x="1047" y="1237"/>
                    </a:lnTo>
                    <a:lnTo>
                      <a:pt x="1054" y="1253"/>
                    </a:lnTo>
                    <a:lnTo>
                      <a:pt x="1057" y="1261"/>
                    </a:lnTo>
                    <a:lnTo>
                      <a:pt x="1061" y="1267"/>
                    </a:lnTo>
                    <a:lnTo>
                      <a:pt x="1065" y="1273"/>
                    </a:lnTo>
                    <a:lnTo>
                      <a:pt x="1068" y="1279"/>
                    </a:lnTo>
                    <a:lnTo>
                      <a:pt x="1120" y="1279"/>
                    </a:lnTo>
                    <a:lnTo>
                      <a:pt x="1120" y="1267"/>
                    </a:lnTo>
                    <a:lnTo>
                      <a:pt x="1121" y="1254"/>
                    </a:lnTo>
                    <a:lnTo>
                      <a:pt x="1122" y="1242"/>
                    </a:lnTo>
                    <a:lnTo>
                      <a:pt x="1124" y="1230"/>
                    </a:lnTo>
                    <a:lnTo>
                      <a:pt x="1127" y="1218"/>
                    </a:lnTo>
                    <a:lnTo>
                      <a:pt x="1130" y="1206"/>
                    </a:lnTo>
                    <a:lnTo>
                      <a:pt x="1133" y="1195"/>
                    </a:lnTo>
                    <a:lnTo>
                      <a:pt x="1138" y="1184"/>
                    </a:lnTo>
                    <a:lnTo>
                      <a:pt x="1143" y="1174"/>
                    </a:lnTo>
                    <a:lnTo>
                      <a:pt x="1148" y="1163"/>
                    </a:lnTo>
                    <a:lnTo>
                      <a:pt x="1153" y="1155"/>
                    </a:lnTo>
                    <a:lnTo>
                      <a:pt x="1160" y="1146"/>
                    </a:lnTo>
                    <a:lnTo>
                      <a:pt x="1166" y="1140"/>
                    </a:lnTo>
                    <a:lnTo>
                      <a:pt x="1173" y="1134"/>
                    </a:lnTo>
                    <a:lnTo>
                      <a:pt x="1181" y="1130"/>
                    </a:lnTo>
                    <a:lnTo>
                      <a:pt x="1189" y="1126"/>
                    </a:lnTo>
                    <a:lnTo>
                      <a:pt x="1178" y="1113"/>
                    </a:lnTo>
                    <a:lnTo>
                      <a:pt x="1165" y="1099"/>
                    </a:lnTo>
                    <a:lnTo>
                      <a:pt x="1153" y="1087"/>
                    </a:lnTo>
                    <a:lnTo>
                      <a:pt x="1140" y="1076"/>
                    </a:lnTo>
                    <a:lnTo>
                      <a:pt x="1133" y="1072"/>
                    </a:lnTo>
                    <a:lnTo>
                      <a:pt x="1127" y="1068"/>
                    </a:lnTo>
                    <a:lnTo>
                      <a:pt x="1120" y="1065"/>
                    </a:lnTo>
                    <a:lnTo>
                      <a:pt x="1113" y="1062"/>
                    </a:lnTo>
                    <a:lnTo>
                      <a:pt x="1105" y="1061"/>
                    </a:lnTo>
                    <a:lnTo>
                      <a:pt x="1098" y="1061"/>
                    </a:lnTo>
                    <a:lnTo>
                      <a:pt x="1089" y="1061"/>
                    </a:lnTo>
                    <a:lnTo>
                      <a:pt x="1082" y="1064"/>
                    </a:lnTo>
                    <a:lnTo>
                      <a:pt x="1074" y="1065"/>
                    </a:lnTo>
                    <a:lnTo>
                      <a:pt x="1065" y="1064"/>
                    </a:lnTo>
                    <a:lnTo>
                      <a:pt x="1057" y="1062"/>
                    </a:lnTo>
                    <a:lnTo>
                      <a:pt x="1050" y="1059"/>
                    </a:lnTo>
                    <a:lnTo>
                      <a:pt x="1041" y="1056"/>
                    </a:lnTo>
                    <a:lnTo>
                      <a:pt x="1034" y="1052"/>
                    </a:lnTo>
                    <a:lnTo>
                      <a:pt x="1026" y="1047"/>
                    </a:lnTo>
                    <a:lnTo>
                      <a:pt x="1019" y="1041"/>
                    </a:lnTo>
                    <a:lnTo>
                      <a:pt x="1003" y="1028"/>
                    </a:lnTo>
                    <a:lnTo>
                      <a:pt x="989" y="1013"/>
                    </a:lnTo>
                    <a:lnTo>
                      <a:pt x="973" y="996"/>
                    </a:lnTo>
                    <a:lnTo>
                      <a:pt x="958" y="980"/>
                    </a:lnTo>
                    <a:lnTo>
                      <a:pt x="943" y="963"/>
                    </a:lnTo>
                    <a:lnTo>
                      <a:pt x="927" y="946"/>
                    </a:lnTo>
                    <a:lnTo>
                      <a:pt x="910" y="930"/>
                    </a:lnTo>
                    <a:lnTo>
                      <a:pt x="893" y="916"/>
                    </a:lnTo>
                    <a:lnTo>
                      <a:pt x="884" y="909"/>
                    </a:lnTo>
                    <a:lnTo>
                      <a:pt x="875" y="904"/>
                    </a:lnTo>
                    <a:lnTo>
                      <a:pt x="866" y="899"/>
                    </a:lnTo>
                    <a:lnTo>
                      <a:pt x="857" y="895"/>
                    </a:lnTo>
                    <a:lnTo>
                      <a:pt x="846" y="890"/>
                    </a:lnTo>
                    <a:lnTo>
                      <a:pt x="837" y="888"/>
                    </a:lnTo>
                    <a:lnTo>
                      <a:pt x="826" y="887"/>
                    </a:lnTo>
                    <a:lnTo>
                      <a:pt x="816" y="886"/>
                    </a:lnTo>
                    <a:lnTo>
                      <a:pt x="798" y="887"/>
                    </a:lnTo>
                    <a:lnTo>
                      <a:pt x="781" y="888"/>
                    </a:lnTo>
                    <a:lnTo>
                      <a:pt x="765" y="892"/>
                    </a:lnTo>
                    <a:lnTo>
                      <a:pt x="751" y="895"/>
                    </a:lnTo>
                    <a:lnTo>
                      <a:pt x="724" y="904"/>
                    </a:lnTo>
                    <a:lnTo>
                      <a:pt x="700" y="915"/>
                    </a:lnTo>
                    <a:lnTo>
                      <a:pt x="676" y="925"/>
                    </a:lnTo>
                    <a:lnTo>
                      <a:pt x="652" y="935"/>
                    </a:lnTo>
                    <a:lnTo>
                      <a:pt x="639" y="938"/>
                    </a:lnTo>
                    <a:lnTo>
                      <a:pt x="625" y="941"/>
                    </a:lnTo>
                    <a:lnTo>
                      <a:pt x="610" y="943"/>
                    </a:lnTo>
                    <a:lnTo>
                      <a:pt x="594" y="943"/>
                    </a:lnTo>
                    <a:lnTo>
                      <a:pt x="569" y="944"/>
                    </a:lnTo>
                    <a:lnTo>
                      <a:pt x="545" y="945"/>
                    </a:lnTo>
                    <a:lnTo>
                      <a:pt x="522" y="945"/>
                    </a:lnTo>
                    <a:lnTo>
                      <a:pt x="499" y="945"/>
                    </a:lnTo>
                    <a:lnTo>
                      <a:pt x="487" y="944"/>
                    </a:lnTo>
                    <a:lnTo>
                      <a:pt x="475" y="943"/>
                    </a:lnTo>
                    <a:lnTo>
                      <a:pt x="463" y="941"/>
                    </a:lnTo>
                    <a:lnTo>
                      <a:pt x="451" y="938"/>
                    </a:lnTo>
                    <a:lnTo>
                      <a:pt x="438" y="935"/>
                    </a:lnTo>
                    <a:lnTo>
                      <a:pt x="425" y="930"/>
                    </a:lnTo>
                    <a:lnTo>
                      <a:pt x="412" y="924"/>
                    </a:lnTo>
                    <a:lnTo>
                      <a:pt x="398" y="918"/>
                    </a:lnTo>
                    <a:lnTo>
                      <a:pt x="405" y="910"/>
                    </a:lnTo>
                    <a:lnTo>
                      <a:pt x="414" y="903"/>
                    </a:lnTo>
                    <a:lnTo>
                      <a:pt x="421" y="897"/>
                    </a:lnTo>
                    <a:lnTo>
                      <a:pt x="429" y="892"/>
                    </a:lnTo>
                    <a:lnTo>
                      <a:pt x="436" y="886"/>
                    </a:lnTo>
                    <a:lnTo>
                      <a:pt x="443" y="883"/>
                    </a:lnTo>
                    <a:lnTo>
                      <a:pt x="452" y="879"/>
                    </a:lnTo>
                    <a:lnTo>
                      <a:pt x="459" y="877"/>
                    </a:lnTo>
                    <a:lnTo>
                      <a:pt x="474" y="873"/>
                    </a:lnTo>
                    <a:lnTo>
                      <a:pt x="488" y="871"/>
                    </a:lnTo>
                    <a:lnTo>
                      <a:pt x="502" y="871"/>
                    </a:lnTo>
                    <a:lnTo>
                      <a:pt x="517" y="872"/>
                    </a:lnTo>
                    <a:lnTo>
                      <a:pt x="545" y="877"/>
                    </a:lnTo>
                    <a:lnTo>
                      <a:pt x="572" y="884"/>
                    </a:lnTo>
                    <a:lnTo>
                      <a:pt x="586" y="887"/>
                    </a:lnTo>
                    <a:lnTo>
                      <a:pt x="600" y="890"/>
                    </a:lnTo>
                    <a:lnTo>
                      <a:pt x="613" y="892"/>
                    </a:lnTo>
                    <a:lnTo>
                      <a:pt x="626" y="893"/>
                    </a:lnTo>
                    <a:lnTo>
                      <a:pt x="638" y="892"/>
                    </a:lnTo>
                    <a:lnTo>
                      <a:pt x="650" y="889"/>
                    </a:lnTo>
                    <a:lnTo>
                      <a:pt x="662" y="885"/>
                    </a:lnTo>
                    <a:lnTo>
                      <a:pt x="675" y="881"/>
                    </a:lnTo>
                    <a:lnTo>
                      <a:pt x="700" y="868"/>
                    </a:lnTo>
                    <a:lnTo>
                      <a:pt x="728" y="855"/>
                    </a:lnTo>
                    <a:lnTo>
                      <a:pt x="741" y="847"/>
                    </a:lnTo>
                    <a:lnTo>
                      <a:pt x="755" y="841"/>
                    </a:lnTo>
                    <a:lnTo>
                      <a:pt x="769" y="834"/>
                    </a:lnTo>
                    <a:lnTo>
                      <a:pt x="784" y="829"/>
                    </a:lnTo>
                    <a:lnTo>
                      <a:pt x="800" y="823"/>
                    </a:lnTo>
                    <a:lnTo>
                      <a:pt x="815" y="820"/>
                    </a:lnTo>
                    <a:lnTo>
                      <a:pt x="831" y="817"/>
                    </a:lnTo>
                    <a:lnTo>
                      <a:pt x="847" y="817"/>
                    </a:lnTo>
                    <a:lnTo>
                      <a:pt x="864" y="817"/>
                    </a:lnTo>
                    <a:lnTo>
                      <a:pt x="879" y="819"/>
                    </a:lnTo>
                    <a:lnTo>
                      <a:pt x="892" y="821"/>
                    </a:lnTo>
                    <a:lnTo>
                      <a:pt x="905" y="825"/>
                    </a:lnTo>
                    <a:lnTo>
                      <a:pt x="915" y="830"/>
                    </a:lnTo>
                    <a:lnTo>
                      <a:pt x="926" y="835"/>
                    </a:lnTo>
                    <a:lnTo>
                      <a:pt x="934" y="840"/>
                    </a:lnTo>
                    <a:lnTo>
                      <a:pt x="943" y="846"/>
                    </a:lnTo>
                    <a:lnTo>
                      <a:pt x="950" y="854"/>
                    </a:lnTo>
                    <a:lnTo>
                      <a:pt x="956" y="861"/>
                    </a:lnTo>
                    <a:lnTo>
                      <a:pt x="961" y="868"/>
                    </a:lnTo>
                    <a:lnTo>
                      <a:pt x="967" y="876"/>
                    </a:lnTo>
                    <a:lnTo>
                      <a:pt x="976" y="893"/>
                    </a:lnTo>
                    <a:lnTo>
                      <a:pt x="986" y="908"/>
                    </a:lnTo>
                    <a:lnTo>
                      <a:pt x="994" y="924"/>
                    </a:lnTo>
                    <a:lnTo>
                      <a:pt x="1002" y="939"/>
                    </a:lnTo>
                    <a:lnTo>
                      <a:pt x="1008" y="945"/>
                    </a:lnTo>
                    <a:lnTo>
                      <a:pt x="1013" y="951"/>
                    </a:lnTo>
                    <a:lnTo>
                      <a:pt x="1019" y="957"/>
                    </a:lnTo>
                    <a:lnTo>
                      <a:pt x="1025" y="961"/>
                    </a:lnTo>
                    <a:lnTo>
                      <a:pt x="1033" y="965"/>
                    </a:lnTo>
                    <a:lnTo>
                      <a:pt x="1041" y="968"/>
                    </a:lnTo>
                    <a:lnTo>
                      <a:pt x="1051" y="969"/>
                    </a:lnTo>
                    <a:lnTo>
                      <a:pt x="1060" y="970"/>
                    </a:lnTo>
                    <a:lnTo>
                      <a:pt x="1072" y="970"/>
                    </a:lnTo>
                    <a:lnTo>
                      <a:pt x="1084" y="969"/>
                    </a:lnTo>
                    <a:lnTo>
                      <a:pt x="1098" y="966"/>
                    </a:lnTo>
                    <a:lnTo>
                      <a:pt x="1114" y="962"/>
                    </a:lnTo>
                    <a:lnTo>
                      <a:pt x="1132" y="958"/>
                    </a:lnTo>
                    <a:lnTo>
                      <a:pt x="1150" y="954"/>
                    </a:lnTo>
                    <a:lnTo>
                      <a:pt x="1168" y="954"/>
                    </a:lnTo>
                    <a:lnTo>
                      <a:pt x="1184" y="954"/>
                    </a:lnTo>
                    <a:lnTo>
                      <a:pt x="1199" y="958"/>
                    </a:lnTo>
                    <a:lnTo>
                      <a:pt x="1212" y="961"/>
                    </a:lnTo>
                    <a:lnTo>
                      <a:pt x="1226" y="965"/>
                    </a:lnTo>
                    <a:lnTo>
                      <a:pt x="1238" y="970"/>
                    </a:lnTo>
                    <a:lnTo>
                      <a:pt x="1263" y="982"/>
                    </a:lnTo>
                    <a:lnTo>
                      <a:pt x="1286" y="992"/>
                    </a:lnTo>
                    <a:lnTo>
                      <a:pt x="1298" y="997"/>
                    </a:lnTo>
                    <a:lnTo>
                      <a:pt x="1310" y="1002"/>
                    </a:lnTo>
                    <a:lnTo>
                      <a:pt x="1322" y="1005"/>
                    </a:lnTo>
                    <a:lnTo>
                      <a:pt x="1335" y="1007"/>
                    </a:lnTo>
                    <a:lnTo>
                      <a:pt x="1319" y="978"/>
                    </a:lnTo>
                    <a:lnTo>
                      <a:pt x="1303" y="949"/>
                    </a:lnTo>
                    <a:lnTo>
                      <a:pt x="1285" y="920"/>
                    </a:lnTo>
                    <a:lnTo>
                      <a:pt x="1266" y="890"/>
                    </a:lnTo>
                    <a:lnTo>
                      <a:pt x="1225" y="833"/>
                    </a:lnTo>
                    <a:lnTo>
                      <a:pt x="1182" y="774"/>
                    </a:lnTo>
                    <a:lnTo>
                      <a:pt x="1138" y="716"/>
                    </a:lnTo>
                    <a:lnTo>
                      <a:pt x="1095" y="660"/>
                    </a:lnTo>
                    <a:lnTo>
                      <a:pt x="1074" y="631"/>
                    </a:lnTo>
                    <a:lnTo>
                      <a:pt x="1054" y="604"/>
                    </a:lnTo>
                    <a:lnTo>
                      <a:pt x="1036" y="577"/>
                    </a:lnTo>
                    <a:lnTo>
                      <a:pt x="1018" y="551"/>
                    </a:lnTo>
                    <a:lnTo>
                      <a:pt x="995" y="515"/>
                    </a:lnTo>
                    <a:lnTo>
                      <a:pt x="974" y="484"/>
                    </a:lnTo>
                    <a:lnTo>
                      <a:pt x="953" y="454"/>
                    </a:lnTo>
                    <a:lnTo>
                      <a:pt x="933" y="427"/>
                    </a:lnTo>
                    <a:lnTo>
                      <a:pt x="912" y="401"/>
                    </a:lnTo>
                    <a:lnTo>
                      <a:pt x="892" y="373"/>
                    </a:lnTo>
                    <a:lnTo>
                      <a:pt x="870" y="346"/>
                    </a:lnTo>
                    <a:lnTo>
                      <a:pt x="847" y="317"/>
                    </a:lnTo>
                    <a:lnTo>
                      <a:pt x="860" y="309"/>
                    </a:lnTo>
                    <a:lnTo>
                      <a:pt x="871" y="300"/>
                    </a:lnTo>
                    <a:lnTo>
                      <a:pt x="882" y="290"/>
                    </a:lnTo>
                    <a:lnTo>
                      <a:pt x="893" y="279"/>
                    </a:lnTo>
                    <a:lnTo>
                      <a:pt x="904" y="268"/>
                    </a:lnTo>
                    <a:lnTo>
                      <a:pt x="914" y="255"/>
                    </a:lnTo>
                    <a:lnTo>
                      <a:pt x="925" y="241"/>
                    </a:lnTo>
                    <a:lnTo>
                      <a:pt x="934" y="228"/>
                    </a:lnTo>
                    <a:lnTo>
                      <a:pt x="952" y="199"/>
                    </a:lnTo>
                    <a:lnTo>
                      <a:pt x="969" y="170"/>
                    </a:lnTo>
                    <a:lnTo>
                      <a:pt x="982" y="142"/>
                    </a:lnTo>
                    <a:lnTo>
                      <a:pt x="993" y="114"/>
                    </a:lnTo>
                    <a:lnTo>
                      <a:pt x="970" y="101"/>
                    </a:lnTo>
                    <a:lnTo>
                      <a:pt x="949" y="90"/>
                    </a:lnTo>
                    <a:lnTo>
                      <a:pt x="929" y="81"/>
                    </a:lnTo>
                    <a:lnTo>
                      <a:pt x="911" y="71"/>
                    </a:lnTo>
                    <a:lnTo>
                      <a:pt x="893" y="64"/>
                    </a:lnTo>
                    <a:lnTo>
                      <a:pt x="878" y="56"/>
                    </a:lnTo>
                    <a:lnTo>
                      <a:pt x="862" y="47"/>
                    </a:lnTo>
                    <a:lnTo>
                      <a:pt x="847" y="39"/>
                    </a:lnTo>
                    <a:lnTo>
                      <a:pt x="860" y="3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5055" y="2788"/>
                <a:ext cx="219" cy="169"/>
              </a:xfrm>
              <a:custGeom>
                <a:avLst/>
                <a:gdLst>
                  <a:gd name="T0" fmla="*/ 20 w 1013"/>
                  <a:gd name="T1" fmla="*/ 53 h 770"/>
                  <a:gd name="T2" fmla="*/ 12 w 1013"/>
                  <a:gd name="T3" fmla="*/ 65 h 770"/>
                  <a:gd name="T4" fmla="*/ 5 w 1013"/>
                  <a:gd name="T5" fmla="*/ 78 h 770"/>
                  <a:gd name="T6" fmla="*/ 2 w 1013"/>
                  <a:gd name="T7" fmla="*/ 91 h 770"/>
                  <a:gd name="T8" fmla="*/ 1 w 1013"/>
                  <a:gd name="T9" fmla="*/ 101 h 770"/>
                  <a:gd name="T10" fmla="*/ 0 w 1013"/>
                  <a:gd name="T11" fmla="*/ 107 h 770"/>
                  <a:gd name="T12" fmla="*/ 3 w 1013"/>
                  <a:gd name="T13" fmla="*/ 112 h 770"/>
                  <a:gd name="T14" fmla="*/ 9 w 1013"/>
                  <a:gd name="T15" fmla="*/ 114 h 770"/>
                  <a:gd name="T16" fmla="*/ 15 w 1013"/>
                  <a:gd name="T17" fmla="*/ 113 h 770"/>
                  <a:gd name="T18" fmla="*/ 21 w 1013"/>
                  <a:gd name="T19" fmla="*/ 112 h 770"/>
                  <a:gd name="T20" fmla="*/ 29 w 1013"/>
                  <a:gd name="T21" fmla="*/ 118 h 770"/>
                  <a:gd name="T22" fmla="*/ 43 w 1013"/>
                  <a:gd name="T23" fmla="*/ 140 h 770"/>
                  <a:gd name="T24" fmla="*/ 58 w 1013"/>
                  <a:gd name="T25" fmla="*/ 160 h 770"/>
                  <a:gd name="T26" fmla="*/ 65 w 1013"/>
                  <a:gd name="T27" fmla="*/ 166 h 770"/>
                  <a:gd name="T28" fmla="*/ 74 w 1013"/>
                  <a:gd name="T29" fmla="*/ 169 h 770"/>
                  <a:gd name="T30" fmla="*/ 86 w 1013"/>
                  <a:gd name="T31" fmla="*/ 167 h 770"/>
                  <a:gd name="T32" fmla="*/ 98 w 1013"/>
                  <a:gd name="T33" fmla="*/ 163 h 770"/>
                  <a:gd name="T34" fmla="*/ 110 w 1013"/>
                  <a:gd name="T35" fmla="*/ 156 h 770"/>
                  <a:gd name="T36" fmla="*/ 125 w 1013"/>
                  <a:gd name="T37" fmla="*/ 143 h 770"/>
                  <a:gd name="T38" fmla="*/ 138 w 1013"/>
                  <a:gd name="T39" fmla="*/ 134 h 770"/>
                  <a:gd name="T40" fmla="*/ 146 w 1013"/>
                  <a:gd name="T41" fmla="*/ 131 h 770"/>
                  <a:gd name="T42" fmla="*/ 156 w 1013"/>
                  <a:gd name="T43" fmla="*/ 131 h 770"/>
                  <a:gd name="T44" fmla="*/ 173 w 1013"/>
                  <a:gd name="T45" fmla="*/ 134 h 770"/>
                  <a:gd name="T46" fmla="*/ 194 w 1013"/>
                  <a:gd name="T47" fmla="*/ 141 h 770"/>
                  <a:gd name="T48" fmla="*/ 202 w 1013"/>
                  <a:gd name="T49" fmla="*/ 142 h 770"/>
                  <a:gd name="T50" fmla="*/ 209 w 1013"/>
                  <a:gd name="T51" fmla="*/ 138 h 770"/>
                  <a:gd name="T52" fmla="*/ 215 w 1013"/>
                  <a:gd name="T53" fmla="*/ 131 h 770"/>
                  <a:gd name="T54" fmla="*/ 218 w 1013"/>
                  <a:gd name="T55" fmla="*/ 122 h 770"/>
                  <a:gd name="T56" fmla="*/ 218 w 1013"/>
                  <a:gd name="T57" fmla="*/ 115 h 770"/>
                  <a:gd name="T58" fmla="*/ 215 w 1013"/>
                  <a:gd name="T59" fmla="*/ 113 h 770"/>
                  <a:gd name="T60" fmla="*/ 213 w 1013"/>
                  <a:gd name="T61" fmla="*/ 107 h 770"/>
                  <a:gd name="T62" fmla="*/ 215 w 1013"/>
                  <a:gd name="T63" fmla="*/ 93 h 770"/>
                  <a:gd name="T64" fmla="*/ 215 w 1013"/>
                  <a:gd name="T65" fmla="*/ 85 h 770"/>
                  <a:gd name="T66" fmla="*/ 213 w 1013"/>
                  <a:gd name="T67" fmla="*/ 85 h 770"/>
                  <a:gd name="T68" fmla="*/ 208 w 1013"/>
                  <a:gd name="T69" fmla="*/ 85 h 770"/>
                  <a:gd name="T70" fmla="*/ 203 w 1013"/>
                  <a:gd name="T71" fmla="*/ 82 h 770"/>
                  <a:gd name="T72" fmla="*/ 197 w 1013"/>
                  <a:gd name="T73" fmla="*/ 72 h 770"/>
                  <a:gd name="T74" fmla="*/ 191 w 1013"/>
                  <a:gd name="T75" fmla="*/ 55 h 770"/>
                  <a:gd name="T76" fmla="*/ 189 w 1013"/>
                  <a:gd name="T77" fmla="*/ 38 h 770"/>
                  <a:gd name="T78" fmla="*/ 191 w 1013"/>
                  <a:gd name="T79" fmla="*/ 19 h 770"/>
                  <a:gd name="T80" fmla="*/ 190 w 1013"/>
                  <a:gd name="T81" fmla="*/ 6 h 770"/>
                  <a:gd name="T82" fmla="*/ 188 w 1013"/>
                  <a:gd name="T83" fmla="*/ 2 h 770"/>
                  <a:gd name="T84" fmla="*/ 183 w 1013"/>
                  <a:gd name="T85" fmla="*/ 0 h 770"/>
                  <a:gd name="T86" fmla="*/ 175 w 1013"/>
                  <a:gd name="T87" fmla="*/ 1 h 770"/>
                  <a:gd name="T88" fmla="*/ 168 w 1013"/>
                  <a:gd name="T89" fmla="*/ 6 h 770"/>
                  <a:gd name="T90" fmla="*/ 158 w 1013"/>
                  <a:gd name="T91" fmla="*/ 14 h 770"/>
                  <a:gd name="T92" fmla="*/ 151 w 1013"/>
                  <a:gd name="T93" fmla="*/ 15 h 770"/>
                  <a:gd name="T94" fmla="*/ 143 w 1013"/>
                  <a:gd name="T95" fmla="*/ 11 h 770"/>
                  <a:gd name="T96" fmla="*/ 137 w 1013"/>
                  <a:gd name="T97" fmla="*/ 10 h 770"/>
                  <a:gd name="T98" fmla="*/ 132 w 1013"/>
                  <a:gd name="T99" fmla="*/ 15 h 770"/>
                  <a:gd name="T100" fmla="*/ 127 w 1013"/>
                  <a:gd name="T101" fmla="*/ 17 h 770"/>
                  <a:gd name="T102" fmla="*/ 112 w 1013"/>
                  <a:gd name="T103" fmla="*/ 18 h 770"/>
                  <a:gd name="T104" fmla="*/ 92 w 1013"/>
                  <a:gd name="T105" fmla="*/ 14 h 770"/>
                  <a:gd name="T106" fmla="*/ 75 w 1013"/>
                  <a:gd name="T107" fmla="*/ 7 h 770"/>
                  <a:gd name="T108" fmla="*/ 59 w 1013"/>
                  <a:gd name="T109" fmla="*/ 4 h 770"/>
                  <a:gd name="T110" fmla="*/ 48 w 1013"/>
                  <a:gd name="T111" fmla="*/ 5 h 770"/>
                  <a:gd name="T112" fmla="*/ 44 w 1013"/>
                  <a:gd name="T113" fmla="*/ 9 h 770"/>
                  <a:gd name="T114" fmla="*/ 42 w 1013"/>
                  <a:gd name="T115" fmla="*/ 15 h 770"/>
                  <a:gd name="T116" fmla="*/ 41 w 1013"/>
                  <a:gd name="T117" fmla="*/ 27 h 770"/>
                  <a:gd name="T118" fmla="*/ 39 w 1013"/>
                  <a:gd name="T119" fmla="*/ 36 h 770"/>
                  <a:gd name="T120" fmla="*/ 36 w 1013"/>
                  <a:gd name="T121" fmla="*/ 41 h 770"/>
                  <a:gd name="T122" fmla="*/ 30 w 1013"/>
                  <a:gd name="T123" fmla="*/ 43 h 7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13"/>
                  <a:gd name="T187" fmla="*/ 0 h 770"/>
                  <a:gd name="T188" fmla="*/ 1013 w 1013"/>
                  <a:gd name="T189" fmla="*/ 770 h 7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13" h="770">
                    <a:moveTo>
                      <a:pt x="121" y="209"/>
                    </a:moveTo>
                    <a:lnTo>
                      <a:pt x="112" y="218"/>
                    </a:lnTo>
                    <a:lnTo>
                      <a:pt x="101" y="229"/>
                    </a:lnTo>
                    <a:lnTo>
                      <a:pt x="92" y="240"/>
                    </a:lnTo>
                    <a:lnTo>
                      <a:pt x="81" y="253"/>
                    </a:lnTo>
                    <a:lnTo>
                      <a:pt x="72" y="265"/>
                    </a:lnTo>
                    <a:lnTo>
                      <a:pt x="62" y="280"/>
                    </a:lnTo>
                    <a:lnTo>
                      <a:pt x="54" y="295"/>
                    </a:lnTo>
                    <a:lnTo>
                      <a:pt x="45" y="310"/>
                    </a:lnTo>
                    <a:lnTo>
                      <a:pt x="37" y="325"/>
                    </a:lnTo>
                    <a:lnTo>
                      <a:pt x="30" y="341"/>
                    </a:lnTo>
                    <a:lnTo>
                      <a:pt x="24" y="357"/>
                    </a:lnTo>
                    <a:lnTo>
                      <a:pt x="17" y="372"/>
                    </a:lnTo>
                    <a:lnTo>
                      <a:pt x="13" y="388"/>
                    </a:lnTo>
                    <a:lnTo>
                      <a:pt x="10" y="403"/>
                    </a:lnTo>
                    <a:lnTo>
                      <a:pt x="8" y="416"/>
                    </a:lnTo>
                    <a:lnTo>
                      <a:pt x="7" y="430"/>
                    </a:lnTo>
                    <a:lnTo>
                      <a:pt x="7" y="441"/>
                    </a:lnTo>
                    <a:lnTo>
                      <a:pt x="6" y="450"/>
                    </a:lnTo>
                    <a:lnTo>
                      <a:pt x="5" y="458"/>
                    </a:lnTo>
                    <a:lnTo>
                      <a:pt x="4" y="465"/>
                    </a:lnTo>
                    <a:lnTo>
                      <a:pt x="3" y="472"/>
                    </a:lnTo>
                    <a:lnTo>
                      <a:pt x="2" y="480"/>
                    </a:lnTo>
                    <a:lnTo>
                      <a:pt x="0" y="489"/>
                    </a:lnTo>
                    <a:lnTo>
                      <a:pt x="0" y="500"/>
                    </a:lnTo>
                    <a:lnTo>
                      <a:pt x="6" y="504"/>
                    </a:lnTo>
                    <a:lnTo>
                      <a:pt x="10" y="508"/>
                    </a:lnTo>
                    <a:lnTo>
                      <a:pt x="15" y="512"/>
                    </a:lnTo>
                    <a:lnTo>
                      <a:pt x="21" y="514"/>
                    </a:lnTo>
                    <a:lnTo>
                      <a:pt x="28" y="516"/>
                    </a:lnTo>
                    <a:lnTo>
                      <a:pt x="34" y="518"/>
                    </a:lnTo>
                    <a:lnTo>
                      <a:pt x="42" y="518"/>
                    </a:lnTo>
                    <a:lnTo>
                      <a:pt x="51" y="519"/>
                    </a:lnTo>
                    <a:lnTo>
                      <a:pt x="58" y="518"/>
                    </a:lnTo>
                    <a:lnTo>
                      <a:pt x="64" y="517"/>
                    </a:lnTo>
                    <a:lnTo>
                      <a:pt x="71" y="515"/>
                    </a:lnTo>
                    <a:lnTo>
                      <a:pt x="77" y="513"/>
                    </a:lnTo>
                    <a:lnTo>
                      <a:pt x="84" y="512"/>
                    </a:lnTo>
                    <a:lnTo>
                      <a:pt x="92" y="511"/>
                    </a:lnTo>
                    <a:lnTo>
                      <a:pt x="99" y="511"/>
                    </a:lnTo>
                    <a:lnTo>
                      <a:pt x="109" y="513"/>
                    </a:lnTo>
                    <a:lnTo>
                      <a:pt x="117" y="520"/>
                    </a:lnTo>
                    <a:lnTo>
                      <a:pt x="125" y="529"/>
                    </a:lnTo>
                    <a:lnTo>
                      <a:pt x="134" y="537"/>
                    </a:lnTo>
                    <a:lnTo>
                      <a:pt x="141" y="546"/>
                    </a:lnTo>
                    <a:lnTo>
                      <a:pt x="157" y="567"/>
                    </a:lnTo>
                    <a:lnTo>
                      <a:pt x="171" y="589"/>
                    </a:lnTo>
                    <a:lnTo>
                      <a:pt x="199" y="636"/>
                    </a:lnTo>
                    <a:lnTo>
                      <a:pt x="228" y="682"/>
                    </a:lnTo>
                    <a:lnTo>
                      <a:pt x="243" y="703"/>
                    </a:lnTo>
                    <a:lnTo>
                      <a:pt x="259" y="723"/>
                    </a:lnTo>
                    <a:lnTo>
                      <a:pt x="266" y="731"/>
                    </a:lnTo>
                    <a:lnTo>
                      <a:pt x="274" y="739"/>
                    </a:lnTo>
                    <a:lnTo>
                      <a:pt x="284" y="747"/>
                    </a:lnTo>
                    <a:lnTo>
                      <a:pt x="292" y="753"/>
                    </a:lnTo>
                    <a:lnTo>
                      <a:pt x="302" y="758"/>
                    </a:lnTo>
                    <a:lnTo>
                      <a:pt x="312" y="762"/>
                    </a:lnTo>
                    <a:lnTo>
                      <a:pt x="321" y="767"/>
                    </a:lnTo>
                    <a:lnTo>
                      <a:pt x="333" y="769"/>
                    </a:lnTo>
                    <a:lnTo>
                      <a:pt x="343" y="770"/>
                    </a:lnTo>
                    <a:lnTo>
                      <a:pt x="355" y="770"/>
                    </a:lnTo>
                    <a:lnTo>
                      <a:pt x="368" y="769"/>
                    </a:lnTo>
                    <a:lnTo>
                      <a:pt x="380" y="766"/>
                    </a:lnTo>
                    <a:lnTo>
                      <a:pt x="396" y="761"/>
                    </a:lnTo>
                    <a:lnTo>
                      <a:pt x="411" y="757"/>
                    </a:lnTo>
                    <a:lnTo>
                      <a:pt x="425" y="753"/>
                    </a:lnTo>
                    <a:lnTo>
                      <a:pt x="438" y="748"/>
                    </a:lnTo>
                    <a:lnTo>
                      <a:pt x="452" y="742"/>
                    </a:lnTo>
                    <a:lnTo>
                      <a:pt x="463" y="735"/>
                    </a:lnTo>
                    <a:lnTo>
                      <a:pt x="475" y="729"/>
                    </a:lnTo>
                    <a:lnTo>
                      <a:pt x="486" y="723"/>
                    </a:lnTo>
                    <a:lnTo>
                      <a:pt x="507" y="709"/>
                    </a:lnTo>
                    <a:lnTo>
                      <a:pt x="526" y="695"/>
                    </a:lnTo>
                    <a:lnTo>
                      <a:pt x="544" y="681"/>
                    </a:lnTo>
                    <a:lnTo>
                      <a:pt x="562" y="666"/>
                    </a:lnTo>
                    <a:lnTo>
                      <a:pt x="578" y="652"/>
                    </a:lnTo>
                    <a:lnTo>
                      <a:pt x="594" y="639"/>
                    </a:lnTo>
                    <a:lnTo>
                      <a:pt x="611" y="627"/>
                    </a:lnTo>
                    <a:lnTo>
                      <a:pt x="629" y="616"/>
                    </a:lnTo>
                    <a:lnTo>
                      <a:pt x="637" y="611"/>
                    </a:lnTo>
                    <a:lnTo>
                      <a:pt x="647" y="607"/>
                    </a:lnTo>
                    <a:lnTo>
                      <a:pt x="656" y="604"/>
                    </a:lnTo>
                    <a:lnTo>
                      <a:pt x="666" y="601"/>
                    </a:lnTo>
                    <a:lnTo>
                      <a:pt x="676" y="598"/>
                    </a:lnTo>
                    <a:lnTo>
                      <a:pt x="687" y="596"/>
                    </a:lnTo>
                    <a:lnTo>
                      <a:pt x="698" y="595"/>
                    </a:lnTo>
                    <a:lnTo>
                      <a:pt x="710" y="595"/>
                    </a:lnTo>
                    <a:lnTo>
                      <a:pt x="723" y="596"/>
                    </a:lnTo>
                    <a:lnTo>
                      <a:pt x="737" y="597"/>
                    </a:lnTo>
                    <a:lnTo>
                      <a:pt x="753" y="600"/>
                    </a:lnTo>
                    <a:lnTo>
                      <a:pt x="768" y="603"/>
                    </a:lnTo>
                    <a:lnTo>
                      <a:pt x="800" y="610"/>
                    </a:lnTo>
                    <a:lnTo>
                      <a:pt x="831" y="620"/>
                    </a:lnTo>
                    <a:lnTo>
                      <a:pt x="861" y="629"/>
                    </a:lnTo>
                    <a:lnTo>
                      <a:pt x="887" y="638"/>
                    </a:lnTo>
                    <a:lnTo>
                      <a:pt x="898" y="641"/>
                    </a:lnTo>
                    <a:lnTo>
                      <a:pt x="909" y="643"/>
                    </a:lnTo>
                    <a:lnTo>
                      <a:pt x="917" y="645"/>
                    </a:lnTo>
                    <a:lnTo>
                      <a:pt x="925" y="645"/>
                    </a:lnTo>
                    <a:lnTo>
                      <a:pt x="934" y="645"/>
                    </a:lnTo>
                    <a:lnTo>
                      <a:pt x="942" y="642"/>
                    </a:lnTo>
                    <a:lnTo>
                      <a:pt x="952" y="639"/>
                    </a:lnTo>
                    <a:lnTo>
                      <a:pt x="959" y="633"/>
                    </a:lnTo>
                    <a:lnTo>
                      <a:pt x="968" y="627"/>
                    </a:lnTo>
                    <a:lnTo>
                      <a:pt x="975" y="621"/>
                    </a:lnTo>
                    <a:lnTo>
                      <a:pt x="981" y="613"/>
                    </a:lnTo>
                    <a:lnTo>
                      <a:pt x="988" y="604"/>
                    </a:lnTo>
                    <a:lnTo>
                      <a:pt x="994" y="595"/>
                    </a:lnTo>
                    <a:lnTo>
                      <a:pt x="998" y="585"/>
                    </a:lnTo>
                    <a:lnTo>
                      <a:pt x="1002" y="576"/>
                    </a:lnTo>
                    <a:lnTo>
                      <a:pt x="1006" y="565"/>
                    </a:lnTo>
                    <a:lnTo>
                      <a:pt x="1010" y="555"/>
                    </a:lnTo>
                    <a:lnTo>
                      <a:pt x="1012" y="544"/>
                    </a:lnTo>
                    <a:lnTo>
                      <a:pt x="1013" y="535"/>
                    </a:lnTo>
                    <a:lnTo>
                      <a:pt x="1013" y="525"/>
                    </a:lnTo>
                    <a:lnTo>
                      <a:pt x="1008" y="524"/>
                    </a:lnTo>
                    <a:lnTo>
                      <a:pt x="1003" y="523"/>
                    </a:lnTo>
                    <a:lnTo>
                      <a:pt x="999" y="521"/>
                    </a:lnTo>
                    <a:lnTo>
                      <a:pt x="995" y="518"/>
                    </a:lnTo>
                    <a:lnTo>
                      <a:pt x="993" y="515"/>
                    </a:lnTo>
                    <a:lnTo>
                      <a:pt x="991" y="511"/>
                    </a:lnTo>
                    <a:lnTo>
                      <a:pt x="989" y="506"/>
                    </a:lnTo>
                    <a:lnTo>
                      <a:pt x="988" y="500"/>
                    </a:lnTo>
                    <a:lnTo>
                      <a:pt x="987" y="489"/>
                    </a:lnTo>
                    <a:lnTo>
                      <a:pt x="987" y="476"/>
                    </a:lnTo>
                    <a:lnTo>
                      <a:pt x="989" y="463"/>
                    </a:lnTo>
                    <a:lnTo>
                      <a:pt x="991" y="449"/>
                    </a:lnTo>
                    <a:lnTo>
                      <a:pt x="994" y="422"/>
                    </a:lnTo>
                    <a:lnTo>
                      <a:pt x="996" y="400"/>
                    </a:lnTo>
                    <a:lnTo>
                      <a:pt x="996" y="395"/>
                    </a:lnTo>
                    <a:lnTo>
                      <a:pt x="995" y="392"/>
                    </a:lnTo>
                    <a:lnTo>
                      <a:pt x="995" y="389"/>
                    </a:lnTo>
                    <a:lnTo>
                      <a:pt x="993" y="386"/>
                    </a:lnTo>
                    <a:lnTo>
                      <a:pt x="991" y="385"/>
                    </a:lnTo>
                    <a:lnTo>
                      <a:pt x="989" y="384"/>
                    </a:lnTo>
                    <a:lnTo>
                      <a:pt x="985" y="385"/>
                    </a:lnTo>
                    <a:lnTo>
                      <a:pt x="981" y="386"/>
                    </a:lnTo>
                    <a:lnTo>
                      <a:pt x="975" y="387"/>
                    </a:lnTo>
                    <a:lnTo>
                      <a:pt x="969" y="387"/>
                    </a:lnTo>
                    <a:lnTo>
                      <a:pt x="962" y="387"/>
                    </a:lnTo>
                    <a:lnTo>
                      <a:pt x="957" y="385"/>
                    </a:lnTo>
                    <a:lnTo>
                      <a:pt x="951" y="382"/>
                    </a:lnTo>
                    <a:lnTo>
                      <a:pt x="946" y="379"/>
                    </a:lnTo>
                    <a:lnTo>
                      <a:pt x="940" y="374"/>
                    </a:lnTo>
                    <a:lnTo>
                      <a:pt x="935" y="369"/>
                    </a:lnTo>
                    <a:lnTo>
                      <a:pt x="926" y="357"/>
                    </a:lnTo>
                    <a:lnTo>
                      <a:pt x="917" y="342"/>
                    </a:lnTo>
                    <a:lnTo>
                      <a:pt x="909" y="326"/>
                    </a:lnTo>
                    <a:lnTo>
                      <a:pt x="902" y="307"/>
                    </a:lnTo>
                    <a:lnTo>
                      <a:pt x="895" y="288"/>
                    </a:lnTo>
                    <a:lnTo>
                      <a:pt x="890" y="269"/>
                    </a:lnTo>
                    <a:lnTo>
                      <a:pt x="885" y="249"/>
                    </a:lnTo>
                    <a:lnTo>
                      <a:pt x="881" y="229"/>
                    </a:lnTo>
                    <a:lnTo>
                      <a:pt x="877" y="209"/>
                    </a:lnTo>
                    <a:lnTo>
                      <a:pt x="875" y="191"/>
                    </a:lnTo>
                    <a:lnTo>
                      <a:pt x="874" y="173"/>
                    </a:lnTo>
                    <a:lnTo>
                      <a:pt x="874" y="158"/>
                    </a:lnTo>
                    <a:lnTo>
                      <a:pt x="875" y="136"/>
                    </a:lnTo>
                    <a:lnTo>
                      <a:pt x="878" y="112"/>
                    </a:lnTo>
                    <a:lnTo>
                      <a:pt x="883" y="86"/>
                    </a:lnTo>
                    <a:lnTo>
                      <a:pt x="884" y="60"/>
                    </a:lnTo>
                    <a:lnTo>
                      <a:pt x="884" y="48"/>
                    </a:lnTo>
                    <a:lnTo>
                      <a:pt x="883" y="37"/>
                    </a:lnTo>
                    <a:lnTo>
                      <a:pt x="881" y="26"/>
                    </a:lnTo>
                    <a:lnTo>
                      <a:pt x="876" y="18"/>
                    </a:lnTo>
                    <a:lnTo>
                      <a:pt x="874" y="14"/>
                    </a:lnTo>
                    <a:lnTo>
                      <a:pt x="871" y="11"/>
                    </a:lnTo>
                    <a:lnTo>
                      <a:pt x="868" y="7"/>
                    </a:lnTo>
                    <a:lnTo>
                      <a:pt x="864" y="4"/>
                    </a:lnTo>
                    <a:lnTo>
                      <a:pt x="860" y="3"/>
                    </a:lnTo>
                    <a:lnTo>
                      <a:pt x="854" y="1"/>
                    </a:lnTo>
                    <a:lnTo>
                      <a:pt x="848" y="0"/>
                    </a:lnTo>
                    <a:lnTo>
                      <a:pt x="842" y="0"/>
                    </a:lnTo>
                    <a:lnTo>
                      <a:pt x="831" y="1"/>
                    </a:lnTo>
                    <a:lnTo>
                      <a:pt x="820" y="3"/>
                    </a:lnTo>
                    <a:lnTo>
                      <a:pt x="810" y="6"/>
                    </a:lnTo>
                    <a:lnTo>
                      <a:pt x="801" y="11"/>
                    </a:lnTo>
                    <a:lnTo>
                      <a:pt x="792" y="16"/>
                    </a:lnTo>
                    <a:lnTo>
                      <a:pt x="784" y="22"/>
                    </a:lnTo>
                    <a:lnTo>
                      <a:pt x="777" y="28"/>
                    </a:lnTo>
                    <a:lnTo>
                      <a:pt x="768" y="35"/>
                    </a:lnTo>
                    <a:lnTo>
                      <a:pt x="755" y="47"/>
                    </a:lnTo>
                    <a:lnTo>
                      <a:pt x="740" y="59"/>
                    </a:lnTo>
                    <a:lnTo>
                      <a:pt x="733" y="63"/>
                    </a:lnTo>
                    <a:lnTo>
                      <a:pt x="725" y="66"/>
                    </a:lnTo>
                    <a:lnTo>
                      <a:pt x="717" y="69"/>
                    </a:lnTo>
                    <a:lnTo>
                      <a:pt x="710" y="69"/>
                    </a:lnTo>
                    <a:lnTo>
                      <a:pt x="700" y="68"/>
                    </a:lnTo>
                    <a:lnTo>
                      <a:pt x="691" y="66"/>
                    </a:lnTo>
                    <a:lnTo>
                      <a:pt x="681" y="63"/>
                    </a:lnTo>
                    <a:lnTo>
                      <a:pt x="672" y="58"/>
                    </a:lnTo>
                    <a:lnTo>
                      <a:pt x="663" y="52"/>
                    </a:lnTo>
                    <a:lnTo>
                      <a:pt x="655" y="45"/>
                    </a:lnTo>
                    <a:lnTo>
                      <a:pt x="647" y="39"/>
                    </a:lnTo>
                    <a:lnTo>
                      <a:pt x="639" y="32"/>
                    </a:lnTo>
                    <a:lnTo>
                      <a:pt x="633" y="45"/>
                    </a:lnTo>
                    <a:lnTo>
                      <a:pt x="625" y="56"/>
                    </a:lnTo>
                    <a:lnTo>
                      <a:pt x="620" y="60"/>
                    </a:lnTo>
                    <a:lnTo>
                      <a:pt x="616" y="64"/>
                    </a:lnTo>
                    <a:lnTo>
                      <a:pt x="611" y="68"/>
                    </a:lnTo>
                    <a:lnTo>
                      <a:pt x="606" y="71"/>
                    </a:lnTo>
                    <a:lnTo>
                      <a:pt x="599" y="73"/>
                    </a:lnTo>
                    <a:lnTo>
                      <a:pt x="593" y="77"/>
                    </a:lnTo>
                    <a:lnTo>
                      <a:pt x="586" y="78"/>
                    </a:lnTo>
                    <a:lnTo>
                      <a:pt x="578" y="80"/>
                    </a:lnTo>
                    <a:lnTo>
                      <a:pt x="561" y="82"/>
                    </a:lnTo>
                    <a:lnTo>
                      <a:pt x="539" y="82"/>
                    </a:lnTo>
                    <a:lnTo>
                      <a:pt x="516" y="82"/>
                    </a:lnTo>
                    <a:lnTo>
                      <a:pt x="496" y="80"/>
                    </a:lnTo>
                    <a:lnTo>
                      <a:pt x="476" y="77"/>
                    </a:lnTo>
                    <a:lnTo>
                      <a:pt x="458" y="72"/>
                    </a:lnTo>
                    <a:lnTo>
                      <a:pt x="425" y="62"/>
                    </a:lnTo>
                    <a:lnTo>
                      <a:pt x="395" y="50"/>
                    </a:lnTo>
                    <a:lnTo>
                      <a:pt x="380" y="45"/>
                    </a:lnTo>
                    <a:lnTo>
                      <a:pt x="364" y="39"/>
                    </a:lnTo>
                    <a:lnTo>
                      <a:pt x="349" y="34"/>
                    </a:lnTo>
                    <a:lnTo>
                      <a:pt x="331" y="28"/>
                    </a:lnTo>
                    <a:lnTo>
                      <a:pt x="313" y="25"/>
                    </a:lnTo>
                    <a:lnTo>
                      <a:pt x="293" y="22"/>
                    </a:lnTo>
                    <a:lnTo>
                      <a:pt x="271" y="20"/>
                    </a:lnTo>
                    <a:lnTo>
                      <a:pt x="247" y="19"/>
                    </a:lnTo>
                    <a:lnTo>
                      <a:pt x="238" y="20"/>
                    </a:lnTo>
                    <a:lnTo>
                      <a:pt x="229" y="21"/>
                    </a:lnTo>
                    <a:lnTo>
                      <a:pt x="222" y="23"/>
                    </a:lnTo>
                    <a:lnTo>
                      <a:pt x="216" y="26"/>
                    </a:lnTo>
                    <a:lnTo>
                      <a:pt x="210" y="30"/>
                    </a:lnTo>
                    <a:lnTo>
                      <a:pt x="206" y="36"/>
                    </a:lnTo>
                    <a:lnTo>
                      <a:pt x="202" y="41"/>
                    </a:lnTo>
                    <a:lnTo>
                      <a:pt x="199" y="46"/>
                    </a:lnTo>
                    <a:lnTo>
                      <a:pt x="197" y="54"/>
                    </a:lnTo>
                    <a:lnTo>
                      <a:pt x="195" y="60"/>
                    </a:lnTo>
                    <a:lnTo>
                      <a:pt x="193" y="67"/>
                    </a:lnTo>
                    <a:lnTo>
                      <a:pt x="192" y="76"/>
                    </a:lnTo>
                    <a:lnTo>
                      <a:pt x="190" y="91"/>
                    </a:lnTo>
                    <a:lnTo>
                      <a:pt x="189" y="108"/>
                    </a:lnTo>
                    <a:lnTo>
                      <a:pt x="188" y="124"/>
                    </a:lnTo>
                    <a:lnTo>
                      <a:pt x="187" y="141"/>
                    </a:lnTo>
                    <a:lnTo>
                      <a:pt x="185" y="148"/>
                    </a:lnTo>
                    <a:lnTo>
                      <a:pt x="184" y="155"/>
                    </a:lnTo>
                    <a:lnTo>
                      <a:pt x="182" y="162"/>
                    </a:lnTo>
                    <a:lnTo>
                      <a:pt x="179" y="169"/>
                    </a:lnTo>
                    <a:lnTo>
                      <a:pt x="176" y="174"/>
                    </a:lnTo>
                    <a:lnTo>
                      <a:pt x="171" y="179"/>
                    </a:lnTo>
                    <a:lnTo>
                      <a:pt x="166" y="185"/>
                    </a:lnTo>
                    <a:lnTo>
                      <a:pt x="161" y="189"/>
                    </a:lnTo>
                    <a:lnTo>
                      <a:pt x="154" y="192"/>
                    </a:lnTo>
                    <a:lnTo>
                      <a:pt x="146" y="194"/>
                    </a:lnTo>
                    <a:lnTo>
                      <a:pt x="137" y="195"/>
                    </a:lnTo>
                    <a:lnTo>
                      <a:pt x="127" y="196"/>
                    </a:lnTo>
                    <a:lnTo>
                      <a:pt x="121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5055" y="2788"/>
                <a:ext cx="219" cy="169"/>
              </a:xfrm>
              <a:custGeom>
                <a:avLst/>
                <a:gdLst>
                  <a:gd name="T0" fmla="*/ 20 w 1013"/>
                  <a:gd name="T1" fmla="*/ 53 h 770"/>
                  <a:gd name="T2" fmla="*/ 12 w 1013"/>
                  <a:gd name="T3" fmla="*/ 65 h 770"/>
                  <a:gd name="T4" fmla="*/ 5 w 1013"/>
                  <a:gd name="T5" fmla="*/ 78 h 770"/>
                  <a:gd name="T6" fmla="*/ 2 w 1013"/>
                  <a:gd name="T7" fmla="*/ 91 h 770"/>
                  <a:gd name="T8" fmla="*/ 1 w 1013"/>
                  <a:gd name="T9" fmla="*/ 101 h 770"/>
                  <a:gd name="T10" fmla="*/ 0 w 1013"/>
                  <a:gd name="T11" fmla="*/ 107 h 770"/>
                  <a:gd name="T12" fmla="*/ 3 w 1013"/>
                  <a:gd name="T13" fmla="*/ 112 h 770"/>
                  <a:gd name="T14" fmla="*/ 9 w 1013"/>
                  <a:gd name="T15" fmla="*/ 114 h 770"/>
                  <a:gd name="T16" fmla="*/ 15 w 1013"/>
                  <a:gd name="T17" fmla="*/ 113 h 770"/>
                  <a:gd name="T18" fmla="*/ 21 w 1013"/>
                  <a:gd name="T19" fmla="*/ 112 h 770"/>
                  <a:gd name="T20" fmla="*/ 29 w 1013"/>
                  <a:gd name="T21" fmla="*/ 118 h 770"/>
                  <a:gd name="T22" fmla="*/ 43 w 1013"/>
                  <a:gd name="T23" fmla="*/ 140 h 770"/>
                  <a:gd name="T24" fmla="*/ 58 w 1013"/>
                  <a:gd name="T25" fmla="*/ 160 h 770"/>
                  <a:gd name="T26" fmla="*/ 65 w 1013"/>
                  <a:gd name="T27" fmla="*/ 166 h 770"/>
                  <a:gd name="T28" fmla="*/ 74 w 1013"/>
                  <a:gd name="T29" fmla="*/ 169 h 770"/>
                  <a:gd name="T30" fmla="*/ 86 w 1013"/>
                  <a:gd name="T31" fmla="*/ 167 h 770"/>
                  <a:gd name="T32" fmla="*/ 98 w 1013"/>
                  <a:gd name="T33" fmla="*/ 163 h 770"/>
                  <a:gd name="T34" fmla="*/ 110 w 1013"/>
                  <a:gd name="T35" fmla="*/ 156 h 770"/>
                  <a:gd name="T36" fmla="*/ 125 w 1013"/>
                  <a:gd name="T37" fmla="*/ 143 h 770"/>
                  <a:gd name="T38" fmla="*/ 138 w 1013"/>
                  <a:gd name="T39" fmla="*/ 134 h 770"/>
                  <a:gd name="T40" fmla="*/ 146 w 1013"/>
                  <a:gd name="T41" fmla="*/ 131 h 770"/>
                  <a:gd name="T42" fmla="*/ 156 w 1013"/>
                  <a:gd name="T43" fmla="*/ 131 h 770"/>
                  <a:gd name="T44" fmla="*/ 173 w 1013"/>
                  <a:gd name="T45" fmla="*/ 134 h 770"/>
                  <a:gd name="T46" fmla="*/ 194 w 1013"/>
                  <a:gd name="T47" fmla="*/ 141 h 770"/>
                  <a:gd name="T48" fmla="*/ 202 w 1013"/>
                  <a:gd name="T49" fmla="*/ 142 h 770"/>
                  <a:gd name="T50" fmla="*/ 209 w 1013"/>
                  <a:gd name="T51" fmla="*/ 138 h 770"/>
                  <a:gd name="T52" fmla="*/ 215 w 1013"/>
                  <a:gd name="T53" fmla="*/ 131 h 770"/>
                  <a:gd name="T54" fmla="*/ 218 w 1013"/>
                  <a:gd name="T55" fmla="*/ 122 h 770"/>
                  <a:gd name="T56" fmla="*/ 218 w 1013"/>
                  <a:gd name="T57" fmla="*/ 115 h 770"/>
                  <a:gd name="T58" fmla="*/ 215 w 1013"/>
                  <a:gd name="T59" fmla="*/ 113 h 770"/>
                  <a:gd name="T60" fmla="*/ 213 w 1013"/>
                  <a:gd name="T61" fmla="*/ 107 h 770"/>
                  <a:gd name="T62" fmla="*/ 215 w 1013"/>
                  <a:gd name="T63" fmla="*/ 93 h 770"/>
                  <a:gd name="T64" fmla="*/ 215 w 1013"/>
                  <a:gd name="T65" fmla="*/ 85 h 770"/>
                  <a:gd name="T66" fmla="*/ 213 w 1013"/>
                  <a:gd name="T67" fmla="*/ 85 h 770"/>
                  <a:gd name="T68" fmla="*/ 208 w 1013"/>
                  <a:gd name="T69" fmla="*/ 85 h 770"/>
                  <a:gd name="T70" fmla="*/ 203 w 1013"/>
                  <a:gd name="T71" fmla="*/ 82 h 770"/>
                  <a:gd name="T72" fmla="*/ 197 w 1013"/>
                  <a:gd name="T73" fmla="*/ 72 h 770"/>
                  <a:gd name="T74" fmla="*/ 191 w 1013"/>
                  <a:gd name="T75" fmla="*/ 55 h 770"/>
                  <a:gd name="T76" fmla="*/ 189 w 1013"/>
                  <a:gd name="T77" fmla="*/ 38 h 770"/>
                  <a:gd name="T78" fmla="*/ 191 w 1013"/>
                  <a:gd name="T79" fmla="*/ 19 h 770"/>
                  <a:gd name="T80" fmla="*/ 190 w 1013"/>
                  <a:gd name="T81" fmla="*/ 6 h 770"/>
                  <a:gd name="T82" fmla="*/ 188 w 1013"/>
                  <a:gd name="T83" fmla="*/ 2 h 770"/>
                  <a:gd name="T84" fmla="*/ 183 w 1013"/>
                  <a:gd name="T85" fmla="*/ 0 h 770"/>
                  <a:gd name="T86" fmla="*/ 175 w 1013"/>
                  <a:gd name="T87" fmla="*/ 1 h 770"/>
                  <a:gd name="T88" fmla="*/ 168 w 1013"/>
                  <a:gd name="T89" fmla="*/ 6 h 770"/>
                  <a:gd name="T90" fmla="*/ 158 w 1013"/>
                  <a:gd name="T91" fmla="*/ 14 h 770"/>
                  <a:gd name="T92" fmla="*/ 151 w 1013"/>
                  <a:gd name="T93" fmla="*/ 15 h 770"/>
                  <a:gd name="T94" fmla="*/ 143 w 1013"/>
                  <a:gd name="T95" fmla="*/ 11 h 770"/>
                  <a:gd name="T96" fmla="*/ 137 w 1013"/>
                  <a:gd name="T97" fmla="*/ 10 h 770"/>
                  <a:gd name="T98" fmla="*/ 132 w 1013"/>
                  <a:gd name="T99" fmla="*/ 15 h 770"/>
                  <a:gd name="T100" fmla="*/ 127 w 1013"/>
                  <a:gd name="T101" fmla="*/ 17 h 770"/>
                  <a:gd name="T102" fmla="*/ 112 w 1013"/>
                  <a:gd name="T103" fmla="*/ 18 h 770"/>
                  <a:gd name="T104" fmla="*/ 92 w 1013"/>
                  <a:gd name="T105" fmla="*/ 14 h 770"/>
                  <a:gd name="T106" fmla="*/ 75 w 1013"/>
                  <a:gd name="T107" fmla="*/ 7 h 770"/>
                  <a:gd name="T108" fmla="*/ 59 w 1013"/>
                  <a:gd name="T109" fmla="*/ 4 h 770"/>
                  <a:gd name="T110" fmla="*/ 48 w 1013"/>
                  <a:gd name="T111" fmla="*/ 5 h 770"/>
                  <a:gd name="T112" fmla="*/ 44 w 1013"/>
                  <a:gd name="T113" fmla="*/ 9 h 770"/>
                  <a:gd name="T114" fmla="*/ 42 w 1013"/>
                  <a:gd name="T115" fmla="*/ 15 h 770"/>
                  <a:gd name="T116" fmla="*/ 41 w 1013"/>
                  <a:gd name="T117" fmla="*/ 27 h 770"/>
                  <a:gd name="T118" fmla="*/ 39 w 1013"/>
                  <a:gd name="T119" fmla="*/ 36 h 770"/>
                  <a:gd name="T120" fmla="*/ 36 w 1013"/>
                  <a:gd name="T121" fmla="*/ 41 h 770"/>
                  <a:gd name="T122" fmla="*/ 30 w 1013"/>
                  <a:gd name="T123" fmla="*/ 43 h 770"/>
                  <a:gd name="T124" fmla="*/ 26 w 1013"/>
                  <a:gd name="T125" fmla="*/ 46 h 77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13"/>
                  <a:gd name="T190" fmla="*/ 0 h 770"/>
                  <a:gd name="T191" fmla="*/ 1013 w 1013"/>
                  <a:gd name="T192" fmla="*/ 770 h 77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13" h="770">
                    <a:moveTo>
                      <a:pt x="121" y="209"/>
                    </a:moveTo>
                    <a:lnTo>
                      <a:pt x="112" y="218"/>
                    </a:lnTo>
                    <a:lnTo>
                      <a:pt x="101" y="229"/>
                    </a:lnTo>
                    <a:lnTo>
                      <a:pt x="92" y="240"/>
                    </a:lnTo>
                    <a:lnTo>
                      <a:pt x="81" y="253"/>
                    </a:lnTo>
                    <a:lnTo>
                      <a:pt x="72" y="265"/>
                    </a:lnTo>
                    <a:lnTo>
                      <a:pt x="62" y="280"/>
                    </a:lnTo>
                    <a:lnTo>
                      <a:pt x="54" y="295"/>
                    </a:lnTo>
                    <a:lnTo>
                      <a:pt x="45" y="310"/>
                    </a:lnTo>
                    <a:lnTo>
                      <a:pt x="37" y="325"/>
                    </a:lnTo>
                    <a:lnTo>
                      <a:pt x="30" y="341"/>
                    </a:lnTo>
                    <a:lnTo>
                      <a:pt x="24" y="357"/>
                    </a:lnTo>
                    <a:lnTo>
                      <a:pt x="17" y="372"/>
                    </a:lnTo>
                    <a:lnTo>
                      <a:pt x="13" y="388"/>
                    </a:lnTo>
                    <a:lnTo>
                      <a:pt x="10" y="403"/>
                    </a:lnTo>
                    <a:lnTo>
                      <a:pt x="8" y="416"/>
                    </a:lnTo>
                    <a:lnTo>
                      <a:pt x="7" y="430"/>
                    </a:lnTo>
                    <a:lnTo>
                      <a:pt x="7" y="441"/>
                    </a:lnTo>
                    <a:lnTo>
                      <a:pt x="6" y="450"/>
                    </a:lnTo>
                    <a:lnTo>
                      <a:pt x="5" y="458"/>
                    </a:lnTo>
                    <a:lnTo>
                      <a:pt x="4" y="465"/>
                    </a:lnTo>
                    <a:lnTo>
                      <a:pt x="3" y="472"/>
                    </a:lnTo>
                    <a:lnTo>
                      <a:pt x="2" y="480"/>
                    </a:lnTo>
                    <a:lnTo>
                      <a:pt x="0" y="489"/>
                    </a:lnTo>
                    <a:lnTo>
                      <a:pt x="0" y="500"/>
                    </a:lnTo>
                    <a:lnTo>
                      <a:pt x="6" y="504"/>
                    </a:lnTo>
                    <a:lnTo>
                      <a:pt x="10" y="508"/>
                    </a:lnTo>
                    <a:lnTo>
                      <a:pt x="15" y="512"/>
                    </a:lnTo>
                    <a:lnTo>
                      <a:pt x="21" y="514"/>
                    </a:lnTo>
                    <a:lnTo>
                      <a:pt x="28" y="516"/>
                    </a:lnTo>
                    <a:lnTo>
                      <a:pt x="34" y="518"/>
                    </a:lnTo>
                    <a:lnTo>
                      <a:pt x="42" y="518"/>
                    </a:lnTo>
                    <a:lnTo>
                      <a:pt x="51" y="519"/>
                    </a:lnTo>
                    <a:lnTo>
                      <a:pt x="58" y="518"/>
                    </a:lnTo>
                    <a:lnTo>
                      <a:pt x="64" y="517"/>
                    </a:lnTo>
                    <a:lnTo>
                      <a:pt x="71" y="515"/>
                    </a:lnTo>
                    <a:lnTo>
                      <a:pt x="77" y="513"/>
                    </a:lnTo>
                    <a:lnTo>
                      <a:pt x="84" y="512"/>
                    </a:lnTo>
                    <a:lnTo>
                      <a:pt x="92" y="511"/>
                    </a:lnTo>
                    <a:lnTo>
                      <a:pt x="99" y="511"/>
                    </a:lnTo>
                    <a:lnTo>
                      <a:pt x="109" y="513"/>
                    </a:lnTo>
                    <a:lnTo>
                      <a:pt x="117" y="520"/>
                    </a:lnTo>
                    <a:lnTo>
                      <a:pt x="125" y="529"/>
                    </a:lnTo>
                    <a:lnTo>
                      <a:pt x="134" y="537"/>
                    </a:lnTo>
                    <a:lnTo>
                      <a:pt x="141" y="546"/>
                    </a:lnTo>
                    <a:lnTo>
                      <a:pt x="157" y="567"/>
                    </a:lnTo>
                    <a:lnTo>
                      <a:pt x="171" y="589"/>
                    </a:lnTo>
                    <a:lnTo>
                      <a:pt x="199" y="636"/>
                    </a:lnTo>
                    <a:lnTo>
                      <a:pt x="228" y="682"/>
                    </a:lnTo>
                    <a:lnTo>
                      <a:pt x="243" y="703"/>
                    </a:lnTo>
                    <a:lnTo>
                      <a:pt x="259" y="723"/>
                    </a:lnTo>
                    <a:lnTo>
                      <a:pt x="266" y="731"/>
                    </a:lnTo>
                    <a:lnTo>
                      <a:pt x="274" y="739"/>
                    </a:lnTo>
                    <a:lnTo>
                      <a:pt x="284" y="747"/>
                    </a:lnTo>
                    <a:lnTo>
                      <a:pt x="292" y="753"/>
                    </a:lnTo>
                    <a:lnTo>
                      <a:pt x="302" y="758"/>
                    </a:lnTo>
                    <a:lnTo>
                      <a:pt x="312" y="762"/>
                    </a:lnTo>
                    <a:lnTo>
                      <a:pt x="321" y="767"/>
                    </a:lnTo>
                    <a:lnTo>
                      <a:pt x="333" y="769"/>
                    </a:lnTo>
                    <a:lnTo>
                      <a:pt x="343" y="770"/>
                    </a:lnTo>
                    <a:lnTo>
                      <a:pt x="355" y="770"/>
                    </a:lnTo>
                    <a:lnTo>
                      <a:pt x="368" y="769"/>
                    </a:lnTo>
                    <a:lnTo>
                      <a:pt x="380" y="766"/>
                    </a:lnTo>
                    <a:lnTo>
                      <a:pt x="396" y="761"/>
                    </a:lnTo>
                    <a:lnTo>
                      <a:pt x="411" y="757"/>
                    </a:lnTo>
                    <a:lnTo>
                      <a:pt x="425" y="753"/>
                    </a:lnTo>
                    <a:lnTo>
                      <a:pt x="438" y="748"/>
                    </a:lnTo>
                    <a:lnTo>
                      <a:pt x="452" y="742"/>
                    </a:lnTo>
                    <a:lnTo>
                      <a:pt x="463" y="735"/>
                    </a:lnTo>
                    <a:lnTo>
                      <a:pt x="475" y="729"/>
                    </a:lnTo>
                    <a:lnTo>
                      <a:pt x="486" y="723"/>
                    </a:lnTo>
                    <a:lnTo>
                      <a:pt x="507" y="709"/>
                    </a:lnTo>
                    <a:lnTo>
                      <a:pt x="526" y="695"/>
                    </a:lnTo>
                    <a:lnTo>
                      <a:pt x="544" y="681"/>
                    </a:lnTo>
                    <a:lnTo>
                      <a:pt x="562" y="666"/>
                    </a:lnTo>
                    <a:lnTo>
                      <a:pt x="578" y="652"/>
                    </a:lnTo>
                    <a:lnTo>
                      <a:pt x="594" y="639"/>
                    </a:lnTo>
                    <a:lnTo>
                      <a:pt x="611" y="627"/>
                    </a:lnTo>
                    <a:lnTo>
                      <a:pt x="629" y="616"/>
                    </a:lnTo>
                    <a:lnTo>
                      <a:pt x="637" y="611"/>
                    </a:lnTo>
                    <a:lnTo>
                      <a:pt x="647" y="607"/>
                    </a:lnTo>
                    <a:lnTo>
                      <a:pt x="656" y="604"/>
                    </a:lnTo>
                    <a:lnTo>
                      <a:pt x="666" y="601"/>
                    </a:lnTo>
                    <a:lnTo>
                      <a:pt x="676" y="598"/>
                    </a:lnTo>
                    <a:lnTo>
                      <a:pt x="687" y="596"/>
                    </a:lnTo>
                    <a:lnTo>
                      <a:pt x="698" y="595"/>
                    </a:lnTo>
                    <a:lnTo>
                      <a:pt x="710" y="595"/>
                    </a:lnTo>
                    <a:lnTo>
                      <a:pt x="723" y="596"/>
                    </a:lnTo>
                    <a:lnTo>
                      <a:pt x="737" y="597"/>
                    </a:lnTo>
                    <a:lnTo>
                      <a:pt x="753" y="600"/>
                    </a:lnTo>
                    <a:lnTo>
                      <a:pt x="768" y="603"/>
                    </a:lnTo>
                    <a:lnTo>
                      <a:pt x="800" y="610"/>
                    </a:lnTo>
                    <a:lnTo>
                      <a:pt x="831" y="620"/>
                    </a:lnTo>
                    <a:lnTo>
                      <a:pt x="861" y="629"/>
                    </a:lnTo>
                    <a:lnTo>
                      <a:pt x="887" y="638"/>
                    </a:lnTo>
                    <a:lnTo>
                      <a:pt x="898" y="641"/>
                    </a:lnTo>
                    <a:lnTo>
                      <a:pt x="909" y="643"/>
                    </a:lnTo>
                    <a:lnTo>
                      <a:pt x="917" y="645"/>
                    </a:lnTo>
                    <a:lnTo>
                      <a:pt x="925" y="645"/>
                    </a:lnTo>
                    <a:lnTo>
                      <a:pt x="934" y="645"/>
                    </a:lnTo>
                    <a:lnTo>
                      <a:pt x="942" y="642"/>
                    </a:lnTo>
                    <a:lnTo>
                      <a:pt x="952" y="639"/>
                    </a:lnTo>
                    <a:lnTo>
                      <a:pt x="959" y="633"/>
                    </a:lnTo>
                    <a:lnTo>
                      <a:pt x="968" y="627"/>
                    </a:lnTo>
                    <a:lnTo>
                      <a:pt x="975" y="621"/>
                    </a:lnTo>
                    <a:lnTo>
                      <a:pt x="981" y="613"/>
                    </a:lnTo>
                    <a:lnTo>
                      <a:pt x="988" y="604"/>
                    </a:lnTo>
                    <a:lnTo>
                      <a:pt x="994" y="595"/>
                    </a:lnTo>
                    <a:lnTo>
                      <a:pt x="998" y="585"/>
                    </a:lnTo>
                    <a:lnTo>
                      <a:pt x="1002" y="576"/>
                    </a:lnTo>
                    <a:lnTo>
                      <a:pt x="1006" y="565"/>
                    </a:lnTo>
                    <a:lnTo>
                      <a:pt x="1010" y="555"/>
                    </a:lnTo>
                    <a:lnTo>
                      <a:pt x="1012" y="544"/>
                    </a:lnTo>
                    <a:lnTo>
                      <a:pt x="1013" y="535"/>
                    </a:lnTo>
                    <a:lnTo>
                      <a:pt x="1013" y="525"/>
                    </a:lnTo>
                    <a:lnTo>
                      <a:pt x="1008" y="524"/>
                    </a:lnTo>
                    <a:lnTo>
                      <a:pt x="1003" y="523"/>
                    </a:lnTo>
                    <a:lnTo>
                      <a:pt x="999" y="521"/>
                    </a:lnTo>
                    <a:lnTo>
                      <a:pt x="995" y="518"/>
                    </a:lnTo>
                    <a:lnTo>
                      <a:pt x="993" y="515"/>
                    </a:lnTo>
                    <a:lnTo>
                      <a:pt x="991" y="511"/>
                    </a:lnTo>
                    <a:lnTo>
                      <a:pt x="989" y="506"/>
                    </a:lnTo>
                    <a:lnTo>
                      <a:pt x="988" y="500"/>
                    </a:lnTo>
                    <a:lnTo>
                      <a:pt x="987" y="489"/>
                    </a:lnTo>
                    <a:lnTo>
                      <a:pt x="987" y="476"/>
                    </a:lnTo>
                    <a:lnTo>
                      <a:pt x="989" y="463"/>
                    </a:lnTo>
                    <a:lnTo>
                      <a:pt x="991" y="449"/>
                    </a:lnTo>
                    <a:lnTo>
                      <a:pt x="994" y="422"/>
                    </a:lnTo>
                    <a:lnTo>
                      <a:pt x="996" y="400"/>
                    </a:lnTo>
                    <a:lnTo>
                      <a:pt x="996" y="395"/>
                    </a:lnTo>
                    <a:lnTo>
                      <a:pt x="995" y="392"/>
                    </a:lnTo>
                    <a:lnTo>
                      <a:pt x="995" y="389"/>
                    </a:lnTo>
                    <a:lnTo>
                      <a:pt x="993" y="386"/>
                    </a:lnTo>
                    <a:lnTo>
                      <a:pt x="991" y="385"/>
                    </a:lnTo>
                    <a:lnTo>
                      <a:pt x="989" y="384"/>
                    </a:lnTo>
                    <a:lnTo>
                      <a:pt x="985" y="385"/>
                    </a:lnTo>
                    <a:lnTo>
                      <a:pt x="981" y="386"/>
                    </a:lnTo>
                    <a:lnTo>
                      <a:pt x="975" y="387"/>
                    </a:lnTo>
                    <a:lnTo>
                      <a:pt x="969" y="387"/>
                    </a:lnTo>
                    <a:lnTo>
                      <a:pt x="962" y="387"/>
                    </a:lnTo>
                    <a:lnTo>
                      <a:pt x="957" y="385"/>
                    </a:lnTo>
                    <a:lnTo>
                      <a:pt x="951" y="382"/>
                    </a:lnTo>
                    <a:lnTo>
                      <a:pt x="946" y="379"/>
                    </a:lnTo>
                    <a:lnTo>
                      <a:pt x="940" y="374"/>
                    </a:lnTo>
                    <a:lnTo>
                      <a:pt x="935" y="369"/>
                    </a:lnTo>
                    <a:lnTo>
                      <a:pt x="926" y="357"/>
                    </a:lnTo>
                    <a:lnTo>
                      <a:pt x="917" y="342"/>
                    </a:lnTo>
                    <a:lnTo>
                      <a:pt x="909" y="326"/>
                    </a:lnTo>
                    <a:lnTo>
                      <a:pt x="902" y="307"/>
                    </a:lnTo>
                    <a:lnTo>
                      <a:pt x="895" y="288"/>
                    </a:lnTo>
                    <a:lnTo>
                      <a:pt x="890" y="269"/>
                    </a:lnTo>
                    <a:lnTo>
                      <a:pt x="885" y="249"/>
                    </a:lnTo>
                    <a:lnTo>
                      <a:pt x="881" y="229"/>
                    </a:lnTo>
                    <a:lnTo>
                      <a:pt x="877" y="209"/>
                    </a:lnTo>
                    <a:lnTo>
                      <a:pt x="875" y="191"/>
                    </a:lnTo>
                    <a:lnTo>
                      <a:pt x="874" y="173"/>
                    </a:lnTo>
                    <a:lnTo>
                      <a:pt x="874" y="158"/>
                    </a:lnTo>
                    <a:lnTo>
                      <a:pt x="875" y="136"/>
                    </a:lnTo>
                    <a:lnTo>
                      <a:pt x="878" y="112"/>
                    </a:lnTo>
                    <a:lnTo>
                      <a:pt x="883" y="86"/>
                    </a:lnTo>
                    <a:lnTo>
                      <a:pt x="884" y="60"/>
                    </a:lnTo>
                    <a:lnTo>
                      <a:pt x="884" y="48"/>
                    </a:lnTo>
                    <a:lnTo>
                      <a:pt x="883" y="37"/>
                    </a:lnTo>
                    <a:lnTo>
                      <a:pt x="881" y="26"/>
                    </a:lnTo>
                    <a:lnTo>
                      <a:pt x="876" y="18"/>
                    </a:lnTo>
                    <a:lnTo>
                      <a:pt x="874" y="14"/>
                    </a:lnTo>
                    <a:lnTo>
                      <a:pt x="871" y="11"/>
                    </a:lnTo>
                    <a:lnTo>
                      <a:pt x="868" y="7"/>
                    </a:lnTo>
                    <a:lnTo>
                      <a:pt x="864" y="4"/>
                    </a:lnTo>
                    <a:lnTo>
                      <a:pt x="860" y="3"/>
                    </a:lnTo>
                    <a:lnTo>
                      <a:pt x="854" y="1"/>
                    </a:lnTo>
                    <a:lnTo>
                      <a:pt x="848" y="0"/>
                    </a:lnTo>
                    <a:lnTo>
                      <a:pt x="842" y="0"/>
                    </a:lnTo>
                    <a:lnTo>
                      <a:pt x="831" y="1"/>
                    </a:lnTo>
                    <a:lnTo>
                      <a:pt x="820" y="3"/>
                    </a:lnTo>
                    <a:lnTo>
                      <a:pt x="810" y="6"/>
                    </a:lnTo>
                    <a:lnTo>
                      <a:pt x="801" y="11"/>
                    </a:lnTo>
                    <a:lnTo>
                      <a:pt x="792" y="16"/>
                    </a:lnTo>
                    <a:lnTo>
                      <a:pt x="784" y="22"/>
                    </a:lnTo>
                    <a:lnTo>
                      <a:pt x="777" y="28"/>
                    </a:lnTo>
                    <a:lnTo>
                      <a:pt x="768" y="35"/>
                    </a:lnTo>
                    <a:lnTo>
                      <a:pt x="755" y="47"/>
                    </a:lnTo>
                    <a:lnTo>
                      <a:pt x="740" y="59"/>
                    </a:lnTo>
                    <a:lnTo>
                      <a:pt x="733" y="63"/>
                    </a:lnTo>
                    <a:lnTo>
                      <a:pt x="725" y="66"/>
                    </a:lnTo>
                    <a:lnTo>
                      <a:pt x="717" y="69"/>
                    </a:lnTo>
                    <a:lnTo>
                      <a:pt x="710" y="69"/>
                    </a:lnTo>
                    <a:lnTo>
                      <a:pt x="700" y="68"/>
                    </a:lnTo>
                    <a:lnTo>
                      <a:pt x="691" y="66"/>
                    </a:lnTo>
                    <a:lnTo>
                      <a:pt x="681" y="63"/>
                    </a:lnTo>
                    <a:lnTo>
                      <a:pt x="672" y="58"/>
                    </a:lnTo>
                    <a:lnTo>
                      <a:pt x="663" y="52"/>
                    </a:lnTo>
                    <a:lnTo>
                      <a:pt x="655" y="45"/>
                    </a:lnTo>
                    <a:lnTo>
                      <a:pt x="647" y="39"/>
                    </a:lnTo>
                    <a:lnTo>
                      <a:pt x="639" y="32"/>
                    </a:lnTo>
                    <a:lnTo>
                      <a:pt x="633" y="45"/>
                    </a:lnTo>
                    <a:lnTo>
                      <a:pt x="625" y="56"/>
                    </a:lnTo>
                    <a:lnTo>
                      <a:pt x="620" y="60"/>
                    </a:lnTo>
                    <a:lnTo>
                      <a:pt x="616" y="64"/>
                    </a:lnTo>
                    <a:lnTo>
                      <a:pt x="611" y="68"/>
                    </a:lnTo>
                    <a:lnTo>
                      <a:pt x="606" y="71"/>
                    </a:lnTo>
                    <a:lnTo>
                      <a:pt x="599" y="73"/>
                    </a:lnTo>
                    <a:lnTo>
                      <a:pt x="593" y="77"/>
                    </a:lnTo>
                    <a:lnTo>
                      <a:pt x="586" y="78"/>
                    </a:lnTo>
                    <a:lnTo>
                      <a:pt x="578" y="80"/>
                    </a:lnTo>
                    <a:lnTo>
                      <a:pt x="561" y="82"/>
                    </a:lnTo>
                    <a:lnTo>
                      <a:pt x="539" y="82"/>
                    </a:lnTo>
                    <a:lnTo>
                      <a:pt x="516" y="82"/>
                    </a:lnTo>
                    <a:lnTo>
                      <a:pt x="496" y="80"/>
                    </a:lnTo>
                    <a:lnTo>
                      <a:pt x="476" y="77"/>
                    </a:lnTo>
                    <a:lnTo>
                      <a:pt x="458" y="72"/>
                    </a:lnTo>
                    <a:lnTo>
                      <a:pt x="425" y="62"/>
                    </a:lnTo>
                    <a:lnTo>
                      <a:pt x="395" y="50"/>
                    </a:lnTo>
                    <a:lnTo>
                      <a:pt x="380" y="45"/>
                    </a:lnTo>
                    <a:lnTo>
                      <a:pt x="364" y="39"/>
                    </a:lnTo>
                    <a:lnTo>
                      <a:pt x="349" y="34"/>
                    </a:lnTo>
                    <a:lnTo>
                      <a:pt x="331" y="28"/>
                    </a:lnTo>
                    <a:lnTo>
                      <a:pt x="313" y="25"/>
                    </a:lnTo>
                    <a:lnTo>
                      <a:pt x="293" y="22"/>
                    </a:lnTo>
                    <a:lnTo>
                      <a:pt x="271" y="20"/>
                    </a:lnTo>
                    <a:lnTo>
                      <a:pt x="247" y="19"/>
                    </a:lnTo>
                    <a:lnTo>
                      <a:pt x="238" y="20"/>
                    </a:lnTo>
                    <a:lnTo>
                      <a:pt x="229" y="21"/>
                    </a:lnTo>
                    <a:lnTo>
                      <a:pt x="222" y="23"/>
                    </a:lnTo>
                    <a:lnTo>
                      <a:pt x="216" y="26"/>
                    </a:lnTo>
                    <a:lnTo>
                      <a:pt x="210" y="30"/>
                    </a:lnTo>
                    <a:lnTo>
                      <a:pt x="206" y="36"/>
                    </a:lnTo>
                    <a:lnTo>
                      <a:pt x="202" y="41"/>
                    </a:lnTo>
                    <a:lnTo>
                      <a:pt x="199" y="46"/>
                    </a:lnTo>
                    <a:lnTo>
                      <a:pt x="197" y="54"/>
                    </a:lnTo>
                    <a:lnTo>
                      <a:pt x="195" y="60"/>
                    </a:lnTo>
                    <a:lnTo>
                      <a:pt x="193" y="67"/>
                    </a:lnTo>
                    <a:lnTo>
                      <a:pt x="192" y="76"/>
                    </a:lnTo>
                    <a:lnTo>
                      <a:pt x="190" y="91"/>
                    </a:lnTo>
                    <a:lnTo>
                      <a:pt x="189" y="108"/>
                    </a:lnTo>
                    <a:lnTo>
                      <a:pt x="188" y="124"/>
                    </a:lnTo>
                    <a:lnTo>
                      <a:pt x="187" y="141"/>
                    </a:lnTo>
                    <a:lnTo>
                      <a:pt x="185" y="148"/>
                    </a:lnTo>
                    <a:lnTo>
                      <a:pt x="184" y="155"/>
                    </a:lnTo>
                    <a:lnTo>
                      <a:pt x="182" y="162"/>
                    </a:lnTo>
                    <a:lnTo>
                      <a:pt x="179" y="169"/>
                    </a:lnTo>
                    <a:lnTo>
                      <a:pt x="176" y="174"/>
                    </a:lnTo>
                    <a:lnTo>
                      <a:pt x="171" y="179"/>
                    </a:lnTo>
                    <a:lnTo>
                      <a:pt x="166" y="185"/>
                    </a:lnTo>
                    <a:lnTo>
                      <a:pt x="161" y="189"/>
                    </a:lnTo>
                    <a:lnTo>
                      <a:pt x="154" y="192"/>
                    </a:lnTo>
                    <a:lnTo>
                      <a:pt x="146" y="194"/>
                    </a:lnTo>
                    <a:lnTo>
                      <a:pt x="137" y="195"/>
                    </a:lnTo>
                    <a:lnTo>
                      <a:pt x="127" y="196"/>
                    </a:lnTo>
                    <a:lnTo>
                      <a:pt x="121" y="20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4923" y="2896"/>
                <a:ext cx="197" cy="142"/>
              </a:xfrm>
              <a:custGeom>
                <a:avLst/>
                <a:gdLst>
                  <a:gd name="T0" fmla="*/ 33 w 918"/>
                  <a:gd name="T1" fmla="*/ 95 h 645"/>
                  <a:gd name="T2" fmla="*/ 39 w 918"/>
                  <a:gd name="T3" fmla="*/ 99 h 645"/>
                  <a:gd name="T4" fmla="*/ 42 w 918"/>
                  <a:gd name="T5" fmla="*/ 103 h 645"/>
                  <a:gd name="T6" fmla="*/ 46 w 918"/>
                  <a:gd name="T7" fmla="*/ 99 h 645"/>
                  <a:gd name="T8" fmla="*/ 52 w 918"/>
                  <a:gd name="T9" fmla="*/ 95 h 645"/>
                  <a:gd name="T10" fmla="*/ 59 w 918"/>
                  <a:gd name="T11" fmla="*/ 95 h 645"/>
                  <a:gd name="T12" fmla="*/ 65 w 918"/>
                  <a:gd name="T13" fmla="*/ 98 h 645"/>
                  <a:gd name="T14" fmla="*/ 68 w 918"/>
                  <a:gd name="T15" fmla="*/ 102 h 645"/>
                  <a:gd name="T16" fmla="*/ 70 w 918"/>
                  <a:gd name="T17" fmla="*/ 112 h 645"/>
                  <a:gd name="T18" fmla="*/ 71 w 918"/>
                  <a:gd name="T19" fmla="*/ 118 h 645"/>
                  <a:gd name="T20" fmla="*/ 74 w 918"/>
                  <a:gd name="T21" fmla="*/ 123 h 645"/>
                  <a:gd name="T22" fmla="*/ 79 w 918"/>
                  <a:gd name="T23" fmla="*/ 128 h 645"/>
                  <a:gd name="T24" fmla="*/ 86 w 918"/>
                  <a:gd name="T25" fmla="*/ 131 h 645"/>
                  <a:gd name="T26" fmla="*/ 101 w 918"/>
                  <a:gd name="T27" fmla="*/ 134 h 645"/>
                  <a:gd name="T28" fmla="*/ 116 w 918"/>
                  <a:gd name="T29" fmla="*/ 135 h 645"/>
                  <a:gd name="T30" fmla="*/ 130 w 918"/>
                  <a:gd name="T31" fmla="*/ 134 h 645"/>
                  <a:gd name="T32" fmla="*/ 133 w 918"/>
                  <a:gd name="T33" fmla="*/ 136 h 645"/>
                  <a:gd name="T34" fmla="*/ 135 w 918"/>
                  <a:gd name="T35" fmla="*/ 140 h 645"/>
                  <a:gd name="T36" fmla="*/ 138 w 918"/>
                  <a:gd name="T37" fmla="*/ 142 h 645"/>
                  <a:gd name="T38" fmla="*/ 142 w 918"/>
                  <a:gd name="T39" fmla="*/ 138 h 645"/>
                  <a:gd name="T40" fmla="*/ 150 w 918"/>
                  <a:gd name="T41" fmla="*/ 132 h 645"/>
                  <a:gd name="T42" fmla="*/ 161 w 918"/>
                  <a:gd name="T43" fmla="*/ 128 h 645"/>
                  <a:gd name="T44" fmla="*/ 175 w 918"/>
                  <a:gd name="T45" fmla="*/ 123 h 645"/>
                  <a:gd name="T46" fmla="*/ 178 w 918"/>
                  <a:gd name="T47" fmla="*/ 120 h 645"/>
                  <a:gd name="T48" fmla="*/ 178 w 918"/>
                  <a:gd name="T49" fmla="*/ 118 h 645"/>
                  <a:gd name="T50" fmla="*/ 175 w 918"/>
                  <a:gd name="T51" fmla="*/ 110 h 645"/>
                  <a:gd name="T52" fmla="*/ 174 w 918"/>
                  <a:gd name="T53" fmla="*/ 103 h 645"/>
                  <a:gd name="T54" fmla="*/ 175 w 918"/>
                  <a:gd name="T55" fmla="*/ 96 h 645"/>
                  <a:gd name="T56" fmla="*/ 177 w 918"/>
                  <a:gd name="T57" fmla="*/ 90 h 645"/>
                  <a:gd name="T58" fmla="*/ 182 w 918"/>
                  <a:gd name="T59" fmla="*/ 79 h 645"/>
                  <a:gd name="T60" fmla="*/ 189 w 918"/>
                  <a:gd name="T61" fmla="*/ 70 h 645"/>
                  <a:gd name="T62" fmla="*/ 195 w 918"/>
                  <a:gd name="T63" fmla="*/ 62 h 645"/>
                  <a:gd name="T64" fmla="*/ 191 w 918"/>
                  <a:gd name="T65" fmla="*/ 55 h 645"/>
                  <a:gd name="T66" fmla="*/ 180 w 918"/>
                  <a:gd name="T67" fmla="*/ 41 h 645"/>
                  <a:gd name="T68" fmla="*/ 165 w 918"/>
                  <a:gd name="T69" fmla="*/ 16 h 645"/>
                  <a:gd name="T70" fmla="*/ 158 w 918"/>
                  <a:gd name="T71" fmla="*/ 7 h 645"/>
                  <a:gd name="T72" fmla="*/ 150 w 918"/>
                  <a:gd name="T73" fmla="*/ 4 h 645"/>
                  <a:gd name="T74" fmla="*/ 144 w 918"/>
                  <a:gd name="T75" fmla="*/ 5 h 645"/>
                  <a:gd name="T76" fmla="*/ 140 w 918"/>
                  <a:gd name="T77" fmla="*/ 4 h 645"/>
                  <a:gd name="T78" fmla="*/ 135 w 918"/>
                  <a:gd name="T79" fmla="*/ 1 h 645"/>
                  <a:gd name="T80" fmla="*/ 132 w 918"/>
                  <a:gd name="T81" fmla="*/ 1 h 645"/>
                  <a:gd name="T82" fmla="*/ 128 w 918"/>
                  <a:gd name="T83" fmla="*/ 3 h 645"/>
                  <a:gd name="T84" fmla="*/ 121 w 918"/>
                  <a:gd name="T85" fmla="*/ 7 h 645"/>
                  <a:gd name="T86" fmla="*/ 115 w 918"/>
                  <a:gd name="T87" fmla="*/ 13 h 645"/>
                  <a:gd name="T88" fmla="*/ 111 w 918"/>
                  <a:gd name="T89" fmla="*/ 22 h 645"/>
                  <a:gd name="T90" fmla="*/ 110 w 918"/>
                  <a:gd name="T91" fmla="*/ 24 h 645"/>
                  <a:gd name="T92" fmla="*/ 106 w 918"/>
                  <a:gd name="T93" fmla="*/ 20 h 645"/>
                  <a:gd name="T94" fmla="*/ 101 w 918"/>
                  <a:gd name="T95" fmla="*/ 14 h 645"/>
                  <a:gd name="T96" fmla="*/ 98 w 918"/>
                  <a:gd name="T97" fmla="*/ 13 h 645"/>
                  <a:gd name="T98" fmla="*/ 94 w 918"/>
                  <a:gd name="T99" fmla="*/ 13 h 645"/>
                  <a:gd name="T100" fmla="*/ 89 w 918"/>
                  <a:gd name="T101" fmla="*/ 16 h 645"/>
                  <a:gd name="T102" fmla="*/ 85 w 918"/>
                  <a:gd name="T103" fmla="*/ 21 h 645"/>
                  <a:gd name="T104" fmla="*/ 81 w 918"/>
                  <a:gd name="T105" fmla="*/ 27 h 645"/>
                  <a:gd name="T106" fmla="*/ 76 w 918"/>
                  <a:gd name="T107" fmla="*/ 31 h 645"/>
                  <a:gd name="T108" fmla="*/ 73 w 918"/>
                  <a:gd name="T109" fmla="*/ 33 h 645"/>
                  <a:gd name="T110" fmla="*/ 62 w 918"/>
                  <a:gd name="T111" fmla="*/ 33 h 645"/>
                  <a:gd name="T112" fmla="*/ 45 w 918"/>
                  <a:gd name="T113" fmla="*/ 34 h 645"/>
                  <a:gd name="T114" fmla="*/ 33 w 918"/>
                  <a:gd name="T115" fmla="*/ 37 h 645"/>
                  <a:gd name="T116" fmla="*/ 22 w 918"/>
                  <a:gd name="T117" fmla="*/ 40 h 645"/>
                  <a:gd name="T118" fmla="*/ 13 w 918"/>
                  <a:gd name="T119" fmla="*/ 45 h 645"/>
                  <a:gd name="T120" fmla="*/ 8 w 918"/>
                  <a:gd name="T121" fmla="*/ 51 h 645"/>
                  <a:gd name="T122" fmla="*/ 4 w 918"/>
                  <a:gd name="T123" fmla="*/ 60 h 645"/>
                  <a:gd name="T124" fmla="*/ 0 w 918"/>
                  <a:gd name="T125" fmla="*/ 70 h 6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18"/>
                  <a:gd name="T190" fmla="*/ 0 h 645"/>
                  <a:gd name="T191" fmla="*/ 918 w 918"/>
                  <a:gd name="T192" fmla="*/ 645 h 64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18" h="645">
                    <a:moveTo>
                      <a:pt x="133" y="424"/>
                    </a:moveTo>
                    <a:lnTo>
                      <a:pt x="145" y="427"/>
                    </a:lnTo>
                    <a:lnTo>
                      <a:pt x="155" y="431"/>
                    </a:lnTo>
                    <a:lnTo>
                      <a:pt x="164" y="437"/>
                    </a:lnTo>
                    <a:lnTo>
                      <a:pt x="174" y="444"/>
                    </a:lnTo>
                    <a:lnTo>
                      <a:pt x="181" y="450"/>
                    </a:lnTo>
                    <a:lnTo>
                      <a:pt x="188" y="456"/>
                    </a:lnTo>
                    <a:lnTo>
                      <a:pt x="193" y="463"/>
                    </a:lnTo>
                    <a:lnTo>
                      <a:pt x="196" y="468"/>
                    </a:lnTo>
                    <a:lnTo>
                      <a:pt x="201" y="460"/>
                    </a:lnTo>
                    <a:lnTo>
                      <a:pt x="207" y="454"/>
                    </a:lnTo>
                    <a:lnTo>
                      <a:pt x="215" y="448"/>
                    </a:lnTo>
                    <a:lnTo>
                      <a:pt x="223" y="442"/>
                    </a:lnTo>
                    <a:lnTo>
                      <a:pt x="232" y="436"/>
                    </a:lnTo>
                    <a:lnTo>
                      <a:pt x="240" y="433"/>
                    </a:lnTo>
                    <a:lnTo>
                      <a:pt x="249" y="431"/>
                    </a:lnTo>
                    <a:lnTo>
                      <a:pt x="259" y="430"/>
                    </a:lnTo>
                    <a:lnTo>
                      <a:pt x="274" y="431"/>
                    </a:lnTo>
                    <a:lnTo>
                      <a:pt x="285" y="433"/>
                    </a:lnTo>
                    <a:lnTo>
                      <a:pt x="295" y="437"/>
                    </a:lnTo>
                    <a:lnTo>
                      <a:pt x="303" y="443"/>
                    </a:lnTo>
                    <a:lnTo>
                      <a:pt x="309" y="449"/>
                    </a:lnTo>
                    <a:lnTo>
                      <a:pt x="314" y="456"/>
                    </a:lnTo>
                    <a:lnTo>
                      <a:pt x="318" y="464"/>
                    </a:lnTo>
                    <a:lnTo>
                      <a:pt x="321" y="473"/>
                    </a:lnTo>
                    <a:lnTo>
                      <a:pt x="324" y="491"/>
                    </a:lnTo>
                    <a:lnTo>
                      <a:pt x="327" y="510"/>
                    </a:lnTo>
                    <a:lnTo>
                      <a:pt x="328" y="519"/>
                    </a:lnTo>
                    <a:lnTo>
                      <a:pt x="330" y="528"/>
                    </a:lnTo>
                    <a:lnTo>
                      <a:pt x="332" y="536"/>
                    </a:lnTo>
                    <a:lnTo>
                      <a:pt x="335" y="543"/>
                    </a:lnTo>
                    <a:lnTo>
                      <a:pt x="341" y="553"/>
                    </a:lnTo>
                    <a:lnTo>
                      <a:pt x="347" y="560"/>
                    </a:lnTo>
                    <a:lnTo>
                      <a:pt x="353" y="567"/>
                    </a:lnTo>
                    <a:lnTo>
                      <a:pt x="362" y="574"/>
                    </a:lnTo>
                    <a:lnTo>
                      <a:pt x="370" y="580"/>
                    </a:lnTo>
                    <a:lnTo>
                      <a:pt x="380" y="585"/>
                    </a:lnTo>
                    <a:lnTo>
                      <a:pt x="390" y="589"/>
                    </a:lnTo>
                    <a:lnTo>
                      <a:pt x="399" y="594"/>
                    </a:lnTo>
                    <a:lnTo>
                      <a:pt x="423" y="600"/>
                    </a:lnTo>
                    <a:lnTo>
                      <a:pt x="446" y="605"/>
                    </a:lnTo>
                    <a:lnTo>
                      <a:pt x="470" y="609"/>
                    </a:lnTo>
                    <a:lnTo>
                      <a:pt x="493" y="610"/>
                    </a:lnTo>
                    <a:lnTo>
                      <a:pt x="517" y="611"/>
                    </a:lnTo>
                    <a:lnTo>
                      <a:pt x="539" y="611"/>
                    </a:lnTo>
                    <a:lnTo>
                      <a:pt x="559" y="611"/>
                    </a:lnTo>
                    <a:lnTo>
                      <a:pt x="577" y="610"/>
                    </a:lnTo>
                    <a:lnTo>
                      <a:pt x="604" y="608"/>
                    </a:lnTo>
                    <a:lnTo>
                      <a:pt x="613" y="607"/>
                    </a:lnTo>
                    <a:lnTo>
                      <a:pt x="617" y="614"/>
                    </a:lnTo>
                    <a:lnTo>
                      <a:pt x="620" y="620"/>
                    </a:lnTo>
                    <a:lnTo>
                      <a:pt x="623" y="626"/>
                    </a:lnTo>
                    <a:lnTo>
                      <a:pt x="627" y="630"/>
                    </a:lnTo>
                    <a:lnTo>
                      <a:pt x="631" y="636"/>
                    </a:lnTo>
                    <a:lnTo>
                      <a:pt x="635" y="639"/>
                    </a:lnTo>
                    <a:lnTo>
                      <a:pt x="641" y="642"/>
                    </a:lnTo>
                    <a:lnTo>
                      <a:pt x="645" y="645"/>
                    </a:lnTo>
                    <a:lnTo>
                      <a:pt x="651" y="638"/>
                    </a:lnTo>
                    <a:lnTo>
                      <a:pt x="656" y="631"/>
                    </a:lnTo>
                    <a:lnTo>
                      <a:pt x="664" y="626"/>
                    </a:lnTo>
                    <a:lnTo>
                      <a:pt x="670" y="620"/>
                    </a:lnTo>
                    <a:lnTo>
                      <a:pt x="685" y="610"/>
                    </a:lnTo>
                    <a:lnTo>
                      <a:pt x="701" y="601"/>
                    </a:lnTo>
                    <a:lnTo>
                      <a:pt x="717" y="594"/>
                    </a:lnTo>
                    <a:lnTo>
                      <a:pt x="733" y="587"/>
                    </a:lnTo>
                    <a:lnTo>
                      <a:pt x="750" y="582"/>
                    </a:lnTo>
                    <a:lnTo>
                      <a:pt x="766" y="577"/>
                    </a:lnTo>
                    <a:lnTo>
                      <a:pt x="794" y="568"/>
                    </a:lnTo>
                    <a:lnTo>
                      <a:pt x="816" y="559"/>
                    </a:lnTo>
                    <a:lnTo>
                      <a:pt x="823" y="555"/>
                    </a:lnTo>
                    <a:lnTo>
                      <a:pt x="829" y="550"/>
                    </a:lnTo>
                    <a:lnTo>
                      <a:pt x="830" y="547"/>
                    </a:lnTo>
                    <a:lnTo>
                      <a:pt x="831" y="544"/>
                    </a:lnTo>
                    <a:lnTo>
                      <a:pt x="830" y="541"/>
                    </a:lnTo>
                    <a:lnTo>
                      <a:pt x="829" y="537"/>
                    </a:lnTo>
                    <a:lnTo>
                      <a:pt x="824" y="524"/>
                    </a:lnTo>
                    <a:lnTo>
                      <a:pt x="820" y="512"/>
                    </a:lnTo>
                    <a:lnTo>
                      <a:pt x="817" y="500"/>
                    </a:lnTo>
                    <a:lnTo>
                      <a:pt x="815" y="489"/>
                    </a:lnTo>
                    <a:lnTo>
                      <a:pt x="814" y="477"/>
                    </a:lnTo>
                    <a:lnTo>
                      <a:pt x="813" y="466"/>
                    </a:lnTo>
                    <a:lnTo>
                      <a:pt x="813" y="455"/>
                    </a:lnTo>
                    <a:lnTo>
                      <a:pt x="814" y="445"/>
                    </a:lnTo>
                    <a:lnTo>
                      <a:pt x="816" y="435"/>
                    </a:lnTo>
                    <a:lnTo>
                      <a:pt x="818" y="426"/>
                    </a:lnTo>
                    <a:lnTo>
                      <a:pt x="820" y="416"/>
                    </a:lnTo>
                    <a:lnTo>
                      <a:pt x="823" y="407"/>
                    </a:lnTo>
                    <a:lnTo>
                      <a:pt x="831" y="390"/>
                    </a:lnTo>
                    <a:lnTo>
                      <a:pt x="840" y="373"/>
                    </a:lnTo>
                    <a:lnTo>
                      <a:pt x="849" y="359"/>
                    </a:lnTo>
                    <a:lnTo>
                      <a:pt x="860" y="344"/>
                    </a:lnTo>
                    <a:lnTo>
                      <a:pt x="872" y="330"/>
                    </a:lnTo>
                    <a:lnTo>
                      <a:pt x="882" y="318"/>
                    </a:lnTo>
                    <a:lnTo>
                      <a:pt x="892" y="305"/>
                    </a:lnTo>
                    <a:lnTo>
                      <a:pt x="902" y="294"/>
                    </a:lnTo>
                    <a:lnTo>
                      <a:pt x="910" y="282"/>
                    </a:lnTo>
                    <a:lnTo>
                      <a:pt x="918" y="272"/>
                    </a:lnTo>
                    <a:lnTo>
                      <a:pt x="903" y="261"/>
                    </a:lnTo>
                    <a:lnTo>
                      <a:pt x="890" y="249"/>
                    </a:lnTo>
                    <a:lnTo>
                      <a:pt x="877" y="234"/>
                    </a:lnTo>
                    <a:lnTo>
                      <a:pt x="864" y="219"/>
                    </a:lnTo>
                    <a:lnTo>
                      <a:pt x="840" y="185"/>
                    </a:lnTo>
                    <a:lnTo>
                      <a:pt x="817" y="148"/>
                    </a:lnTo>
                    <a:lnTo>
                      <a:pt x="794" y="110"/>
                    </a:lnTo>
                    <a:lnTo>
                      <a:pt x="771" y="74"/>
                    </a:lnTo>
                    <a:lnTo>
                      <a:pt x="758" y="59"/>
                    </a:lnTo>
                    <a:lnTo>
                      <a:pt x="747" y="44"/>
                    </a:lnTo>
                    <a:lnTo>
                      <a:pt x="734" y="30"/>
                    </a:lnTo>
                    <a:lnTo>
                      <a:pt x="722" y="19"/>
                    </a:lnTo>
                    <a:lnTo>
                      <a:pt x="711" y="18"/>
                    </a:lnTo>
                    <a:lnTo>
                      <a:pt x="701" y="18"/>
                    </a:lnTo>
                    <a:lnTo>
                      <a:pt x="690" y="20"/>
                    </a:lnTo>
                    <a:lnTo>
                      <a:pt x="677" y="21"/>
                    </a:lnTo>
                    <a:lnTo>
                      <a:pt x="671" y="21"/>
                    </a:lnTo>
                    <a:lnTo>
                      <a:pt x="665" y="21"/>
                    </a:lnTo>
                    <a:lnTo>
                      <a:pt x="658" y="20"/>
                    </a:lnTo>
                    <a:lnTo>
                      <a:pt x="651" y="18"/>
                    </a:lnTo>
                    <a:lnTo>
                      <a:pt x="644" y="15"/>
                    </a:lnTo>
                    <a:lnTo>
                      <a:pt x="635" y="10"/>
                    </a:lnTo>
                    <a:lnTo>
                      <a:pt x="628" y="6"/>
                    </a:lnTo>
                    <a:lnTo>
                      <a:pt x="620" y="0"/>
                    </a:lnTo>
                    <a:lnTo>
                      <a:pt x="619" y="3"/>
                    </a:lnTo>
                    <a:lnTo>
                      <a:pt x="617" y="5"/>
                    </a:lnTo>
                    <a:lnTo>
                      <a:pt x="612" y="7"/>
                    </a:lnTo>
                    <a:lnTo>
                      <a:pt x="607" y="10"/>
                    </a:lnTo>
                    <a:lnTo>
                      <a:pt x="595" y="15"/>
                    </a:lnTo>
                    <a:lnTo>
                      <a:pt x="579" y="22"/>
                    </a:lnTo>
                    <a:lnTo>
                      <a:pt x="570" y="26"/>
                    </a:lnTo>
                    <a:lnTo>
                      <a:pt x="562" y="33"/>
                    </a:lnTo>
                    <a:lnTo>
                      <a:pt x="554" y="39"/>
                    </a:lnTo>
                    <a:lnTo>
                      <a:pt x="545" y="47"/>
                    </a:lnTo>
                    <a:lnTo>
                      <a:pt x="537" y="58"/>
                    </a:lnTo>
                    <a:lnTo>
                      <a:pt x="531" y="70"/>
                    </a:lnTo>
                    <a:lnTo>
                      <a:pt x="524" y="84"/>
                    </a:lnTo>
                    <a:lnTo>
                      <a:pt x="519" y="101"/>
                    </a:lnTo>
                    <a:lnTo>
                      <a:pt x="517" y="106"/>
                    </a:lnTo>
                    <a:lnTo>
                      <a:pt x="515" y="108"/>
                    </a:lnTo>
                    <a:lnTo>
                      <a:pt x="513" y="108"/>
                    </a:lnTo>
                    <a:lnTo>
                      <a:pt x="510" y="107"/>
                    </a:lnTo>
                    <a:lnTo>
                      <a:pt x="502" y="101"/>
                    </a:lnTo>
                    <a:lnTo>
                      <a:pt x="494" y="90"/>
                    </a:lnTo>
                    <a:lnTo>
                      <a:pt x="484" y="79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6" y="60"/>
                    </a:lnTo>
                    <a:lnTo>
                      <a:pt x="460" y="58"/>
                    </a:lnTo>
                    <a:lnTo>
                      <a:pt x="455" y="57"/>
                    </a:lnTo>
                    <a:lnTo>
                      <a:pt x="450" y="57"/>
                    </a:lnTo>
                    <a:lnTo>
                      <a:pt x="445" y="58"/>
                    </a:lnTo>
                    <a:lnTo>
                      <a:pt x="439" y="59"/>
                    </a:lnTo>
                    <a:lnTo>
                      <a:pt x="434" y="61"/>
                    </a:lnTo>
                    <a:lnTo>
                      <a:pt x="425" y="65"/>
                    </a:lnTo>
                    <a:lnTo>
                      <a:pt x="417" y="71"/>
                    </a:lnTo>
                    <a:lnTo>
                      <a:pt x="409" y="79"/>
                    </a:lnTo>
                    <a:lnTo>
                      <a:pt x="403" y="86"/>
                    </a:lnTo>
                    <a:lnTo>
                      <a:pt x="396" y="95"/>
                    </a:lnTo>
                    <a:lnTo>
                      <a:pt x="390" y="104"/>
                    </a:lnTo>
                    <a:lnTo>
                      <a:pt x="384" y="113"/>
                    </a:lnTo>
                    <a:lnTo>
                      <a:pt x="377" y="122"/>
                    </a:lnTo>
                    <a:lnTo>
                      <a:pt x="370" y="129"/>
                    </a:lnTo>
                    <a:lnTo>
                      <a:pt x="364" y="136"/>
                    </a:lnTo>
                    <a:lnTo>
                      <a:pt x="356" y="143"/>
                    </a:lnTo>
                    <a:lnTo>
                      <a:pt x="348" y="147"/>
                    </a:lnTo>
                    <a:lnTo>
                      <a:pt x="344" y="149"/>
                    </a:lnTo>
                    <a:lnTo>
                      <a:pt x="339" y="150"/>
                    </a:lnTo>
                    <a:lnTo>
                      <a:pt x="334" y="151"/>
                    </a:lnTo>
                    <a:lnTo>
                      <a:pt x="329" y="151"/>
                    </a:lnTo>
                    <a:lnTo>
                      <a:pt x="290" y="152"/>
                    </a:lnTo>
                    <a:lnTo>
                      <a:pt x="250" y="153"/>
                    </a:lnTo>
                    <a:lnTo>
                      <a:pt x="231" y="154"/>
                    </a:lnTo>
                    <a:lnTo>
                      <a:pt x="212" y="156"/>
                    </a:lnTo>
                    <a:lnTo>
                      <a:pt x="192" y="158"/>
                    </a:lnTo>
                    <a:lnTo>
                      <a:pt x="173" y="162"/>
                    </a:lnTo>
                    <a:lnTo>
                      <a:pt x="154" y="166"/>
                    </a:lnTo>
                    <a:lnTo>
                      <a:pt x="137" y="170"/>
                    </a:lnTo>
                    <a:lnTo>
                      <a:pt x="119" y="175"/>
                    </a:lnTo>
                    <a:lnTo>
                      <a:pt x="104" y="180"/>
                    </a:lnTo>
                    <a:lnTo>
                      <a:pt x="89" y="188"/>
                    </a:lnTo>
                    <a:lnTo>
                      <a:pt x="74" y="195"/>
                    </a:lnTo>
                    <a:lnTo>
                      <a:pt x="62" y="205"/>
                    </a:lnTo>
                    <a:lnTo>
                      <a:pt x="50" y="215"/>
                    </a:lnTo>
                    <a:lnTo>
                      <a:pt x="44" y="223"/>
                    </a:lnTo>
                    <a:lnTo>
                      <a:pt x="38" y="233"/>
                    </a:lnTo>
                    <a:lnTo>
                      <a:pt x="31" y="245"/>
                    </a:lnTo>
                    <a:lnTo>
                      <a:pt x="25" y="258"/>
                    </a:lnTo>
                    <a:lnTo>
                      <a:pt x="19" y="273"/>
                    </a:lnTo>
                    <a:lnTo>
                      <a:pt x="13" y="286"/>
                    </a:lnTo>
                    <a:lnTo>
                      <a:pt x="6" y="301"/>
                    </a:lnTo>
                    <a:lnTo>
                      <a:pt x="0" y="316"/>
                    </a:lnTo>
                    <a:lnTo>
                      <a:pt x="133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4923" y="2896"/>
                <a:ext cx="197" cy="142"/>
              </a:xfrm>
              <a:custGeom>
                <a:avLst/>
                <a:gdLst>
                  <a:gd name="T0" fmla="*/ 35 w 918"/>
                  <a:gd name="T1" fmla="*/ 96 h 645"/>
                  <a:gd name="T2" fmla="*/ 41 w 918"/>
                  <a:gd name="T3" fmla="*/ 102 h 645"/>
                  <a:gd name="T4" fmla="*/ 46 w 918"/>
                  <a:gd name="T5" fmla="*/ 99 h 645"/>
                  <a:gd name="T6" fmla="*/ 53 w 918"/>
                  <a:gd name="T7" fmla="*/ 95 h 645"/>
                  <a:gd name="T8" fmla="*/ 63 w 918"/>
                  <a:gd name="T9" fmla="*/ 96 h 645"/>
                  <a:gd name="T10" fmla="*/ 68 w 918"/>
                  <a:gd name="T11" fmla="*/ 102 h 645"/>
                  <a:gd name="T12" fmla="*/ 70 w 918"/>
                  <a:gd name="T13" fmla="*/ 114 h 645"/>
                  <a:gd name="T14" fmla="*/ 73 w 918"/>
                  <a:gd name="T15" fmla="*/ 122 h 645"/>
                  <a:gd name="T16" fmla="*/ 79 w 918"/>
                  <a:gd name="T17" fmla="*/ 128 h 645"/>
                  <a:gd name="T18" fmla="*/ 91 w 918"/>
                  <a:gd name="T19" fmla="*/ 132 h 645"/>
                  <a:gd name="T20" fmla="*/ 111 w 918"/>
                  <a:gd name="T21" fmla="*/ 135 h 645"/>
                  <a:gd name="T22" fmla="*/ 130 w 918"/>
                  <a:gd name="T23" fmla="*/ 134 h 645"/>
                  <a:gd name="T24" fmla="*/ 134 w 918"/>
                  <a:gd name="T25" fmla="*/ 138 h 645"/>
                  <a:gd name="T26" fmla="*/ 138 w 918"/>
                  <a:gd name="T27" fmla="*/ 141 h 645"/>
                  <a:gd name="T28" fmla="*/ 142 w 918"/>
                  <a:gd name="T29" fmla="*/ 138 h 645"/>
                  <a:gd name="T30" fmla="*/ 154 w 918"/>
                  <a:gd name="T31" fmla="*/ 131 h 645"/>
                  <a:gd name="T32" fmla="*/ 170 w 918"/>
                  <a:gd name="T33" fmla="*/ 125 h 645"/>
                  <a:gd name="T34" fmla="*/ 178 w 918"/>
                  <a:gd name="T35" fmla="*/ 120 h 645"/>
                  <a:gd name="T36" fmla="*/ 177 w 918"/>
                  <a:gd name="T37" fmla="*/ 115 h 645"/>
                  <a:gd name="T38" fmla="*/ 175 w 918"/>
                  <a:gd name="T39" fmla="*/ 105 h 645"/>
                  <a:gd name="T40" fmla="*/ 175 w 918"/>
                  <a:gd name="T41" fmla="*/ 96 h 645"/>
                  <a:gd name="T42" fmla="*/ 178 w 918"/>
                  <a:gd name="T43" fmla="*/ 86 h 645"/>
                  <a:gd name="T44" fmla="*/ 187 w 918"/>
                  <a:gd name="T45" fmla="*/ 73 h 645"/>
                  <a:gd name="T46" fmla="*/ 195 w 918"/>
                  <a:gd name="T47" fmla="*/ 62 h 645"/>
                  <a:gd name="T48" fmla="*/ 188 w 918"/>
                  <a:gd name="T49" fmla="*/ 52 h 645"/>
                  <a:gd name="T50" fmla="*/ 170 w 918"/>
                  <a:gd name="T51" fmla="*/ 24 h 645"/>
                  <a:gd name="T52" fmla="*/ 158 w 918"/>
                  <a:gd name="T53" fmla="*/ 7 h 645"/>
                  <a:gd name="T54" fmla="*/ 148 w 918"/>
                  <a:gd name="T55" fmla="*/ 4 h 645"/>
                  <a:gd name="T56" fmla="*/ 141 w 918"/>
                  <a:gd name="T57" fmla="*/ 4 h 645"/>
                  <a:gd name="T58" fmla="*/ 135 w 918"/>
                  <a:gd name="T59" fmla="*/ 1 h 645"/>
                  <a:gd name="T60" fmla="*/ 131 w 918"/>
                  <a:gd name="T61" fmla="*/ 2 h 645"/>
                  <a:gd name="T62" fmla="*/ 122 w 918"/>
                  <a:gd name="T63" fmla="*/ 6 h 645"/>
                  <a:gd name="T64" fmla="*/ 115 w 918"/>
                  <a:gd name="T65" fmla="*/ 13 h 645"/>
                  <a:gd name="T66" fmla="*/ 111 w 918"/>
                  <a:gd name="T67" fmla="*/ 23 h 645"/>
                  <a:gd name="T68" fmla="*/ 108 w 918"/>
                  <a:gd name="T69" fmla="*/ 22 h 645"/>
                  <a:gd name="T70" fmla="*/ 101 w 918"/>
                  <a:gd name="T71" fmla="*/ 14 h 645"/>
                  <a:gd name="T72" fmla="*/ 97 w 918"/>
                  <a:gd name="T73" fmla="*/ 13 h 645"/>
                  <a:gd name="T74" fmla="*/ 91 w 918"/>
                  <a:gd name="T75" fmla="*/ 14 h 645"/>
                  <a:gd name="T76" fmla="*/ 85 w 918"/>
                  <a:gd name="T77" fmla="*/ 21 h 645"/>
                  <a:gd name="T78" fmla="*/ 79 w 918"/>
                  <a:gd name="T79" fmla="*/ 28 h 645"/>
                  <a:gd name="T80" fmla="*/ 74 w 918"/>
                  <a:gd name="T81" fmla="*/ 33 h 645"/>
                  <a:gd name="T82" fmla="*/ 62 w 918"/>
                  <a:gd name="T83" fmla="*/ 33 h 645"/>
                  <a:gd name="T84" fmla="*/ 41 w 918"/>
                  <a:gd name="T85" fmla="*/ 35 h 645"/>
                  <a:gd name="T86" fmla="*/ 26 w 918"/>
                  <a:gd name="T87" fmla="*/ 39 h 645"/>
                  <a:gd name="T88" fmla="*/ 13 w 918"/>
                  <a:gd name="T89" fmla="*/ 45 h 645"/>
                  <a:gd name="T90" fmla="*/ 7 w 918"/>
                  <a:gd name="T91" fmla="*/ 54 h 645"/>
                  <a:gd name="T92" fmla="*/ 1 w 918"/>
                  <a:gd name="T93" fmla="*/ 66 h 645"/>
                  <a:gd name="T94" fmla="*/ 29 w 918"/>
                  <a:gd name="T95" fmla="*/ 93 h 6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8"/>
                  <a:gd name="T145" fmla="*/ 0 h 645"/>
                  <a:gd name="T146" fmla="*/ 918 w 918"/>
                  <a:gd name="T147" fmla="*/ 645 h 6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8" h="645">
                    <a:moveTo>
                      <a:pt x="133" y="424"/>
                    </a:moveTo>
                    <a:lnTo>
                      <a:pt x="145" y="427"/>
                    </a:lnTo>
                    <a:lnTo>
                      <a:pt x="155" y="431"/>
                    </a:lnTo>
                    <a:lnTo>
                      <a:pt x="164" y="437"/>
                    </a:lnTo>
                    <a:lnTo>
                      <a:pt x="174" y="444"/>
                    </a:lnTo>
                    <a:lnTo>
                      <a:pt x="181" y="450"/>
                    </a:lnTo>
                    <a:lnTo>
                      <a:pt x="188" y="456"/>
                    </a:lnTo>
                    <a:lnTo>
                      <a:pt x="193" y="463"/>
                    </a:lnTo>
                    <a:lnTo>
                      <a:pt x="196" y="468"/>
                    </a:lnTo>
                    <a:lnTo>
                      <a:pt x="201" y="460"/>
                    </a:lnTo>
                    <a:lnTo>
                      <a:pt x="207" y="454"/>
                    </a:lnTo>
                    <a:lnTo>
                      <a:pt x="215" y="448"/>
                    </a:lnTo>
                    <a:lnTo>
                      <a:pt x="223" y="442"/>
                    </a:lnTo>
                    <a:lnTo>
                      <a:pt x="232" y="436"/>
                    </a:lnTo>
                    <a:lnTo>
                      <a:pt x="240" y="433"/>
                    </a:lnTo>
                    <a:lnTo>
                      <a:pt x="249" y="431"/>
                    </a:lnTo>
                    <a:lnTo>
                      <a:pt x="259" y="430"/>
                    </a:lnTo>
                    <a:lnTo>
                      <a:pt x="274" y="431"/>
                    </a:lnTo>
                    <a:lnTo>
                      <a:pt x="285" y="433"/>
                    </a:lnTo>
                    <a:lnTo>
                      <a:pt x="295" y="437"/>
                    </a:lnTo>
                    <a:lnTo>
                      <a:pt x="303" y="443"/>
                    </a:lnTo>
                    <a:lnTo>
                      <a:pt x="309" y="449"/>
                    </a:lnTo>
                    <a:lnTo>
                      <a:pt x="314" y="456"/>
                    </a:lnTo>
                    <a:lnTo>
                      <a:pt x="318" y="464"/>
                    </a:lnTo>
                    <a:lnTo>
                      <a:pt x="321" y="473"/>
                    </a:lnTo>
                    <a:lnTo>
                      <a:pt x="324" y="491"/>
                    </a:lnTo>
                    <a:lnTo>
                      <a:pt x="327" y="510"/>
                    </a:lnTo>
                    <a:lnTo>
                      <a:pt x="328" y="519"/>
                    </a:lnTo>
                    <a:lnTo>
                      <a:pt x="330" y="528"/>
                    </a:lnTo>
                    <a:lnTo>
                      <a:pt x="332" y="536"/>
                    </a:lnTo>
                    <a:lnTo>
                      <a:pt x="335" y="543"/>
                    </a:lnTo>
                    <a:lnTo>
                      <a:pt x="341" y="553"/>
                    </a:lnTo>
                    <a:lnTo>
                      <a:pt x="347" y="560"/>
                    </a:lnTo>
                    <a:lnTo>
                      <a:pt x="353" y="567"/>
                    </a:lnTo>
                    <a:lnTo>
                      <a:pt x="362" y="574"/>
                    </a:lnTo>
                    <a:lnTo>
                      <a:pt x="370" y="580"/>
                    </a:lnTo>
                    <a:lnTo>
                      <a:pt x="380" y="585"/>
                    </a:lnTo>
                    <a:lnTo>
                      <a:pt x="390" y="589"/>
                    </a:lnTo>
                    <a:lnTo>
                      <a:pt x="399" y="594"/>
                    </a:lnTo>
                    <a:lnTo>
                      <a:pt x="423" y="600"/>
                    </a:lnTo>
                    <a:lnTo>
                      <a:pt x="446" y="605"/>
                    </a:lnTo>
                    <a:lnTo>
                      <a:pt x="470" y="609"/>
                    </a:lnTo>
                    <a:lnTo>
                      <a:pt x="493" y="610"/>
                    </a:lnTo>
                    <a:lnTo>
                      <a:pt x="517" y="611"/>
                    </a:lnTo>
                    <a:lnTo>
                      <a:pt x="539" y="611"/>
                    </a:lnTo>
                    <a:lnTo>
                      <a:pt x="559" y="611"/>
                    </a:lnTo>
                    <a:lnTo>
                      <a:pt x="577" y="610"/>
                    </a:lnTo>
                    <a:lnTo>
                      <a:pt x="604" y="608"/>
                    </a:lnTo>
                    <a:lnTo>
                      <a:pt x="613" y="607"/>
                    </a:lnTo>
                    <a:lnTo>
                      <a:pt x="617" y="614"/>
                    </a:lnTo>
                    <a:lnTo>
                      <a:pt x="620" y="620"/>
                    </a:lnTo>
                    <a:lnTo>
                      <a:pt x="623" y="626"/>
                    </a:lnTo>
                    <a:lnTo>
                      <a:pt x="627" y="630"/>
                    </a:lnTo>
                    <a:lnTo>
                      <a:pt x="631" y="636"/>
                    </a:lnTo>
                    <a:lnTo>
                      <a:pt x="635" y="639"/>
                    </a:lnTo>
                    <a:lnTo>
                      <a:pt x="641" y="642"/>
                    </a:lnTo>
                    <a:lnTo>
                      <a:pt x="645" y="645"/>
                    </a:lnTo>
                    <a:lnTo>
                      <a:pt x="651" y="638"/>
                    </a:lnTo>
                    <a:lnTo>
                      <a:pt x="656" y="631"/>
                    </a:lnTo>
                    <a:lnTo>
                      <a:pt x="664" y="626"/>
                    </a:lnTo>
                    <a:lnTo>
                      <a:pt x="670" y="620"/>
                    </a:lnTo>
                    <a:lnTo>
                      <a:pt x="685" y="610"/>
                    </a:lnTo>
                    <a:lnTo>
                      <a:pt x="701" y="601"/>
                    </a:lnTo>
                    <a:lnTo>
                      <a:pt x="717" y="594"/>
                    </a:lnTo>
                    <a:lnTo>
                      <a:pt x="733" y="587"/>
                    </a:lnTo>
                    <a:lnTo>
                      <a:pt x="750" y="582"/>
                    </a:lnTo>
                    <a:lnTo>
                      <a:pt x="766" y="577"/>
                    </a:lnTo>
                    <a:lnTo>
                      <a:pt x="794" y="568"/>
                    </a:lnTo>
                    <a:lnTo>
                      <a:pt x="816" y="559"/>
                    </a:lnTo>
                    <a:lnTo>
                      <a:pt x="823" y="555"/>
                    </a:lnTo>
                    <a:lnTo>
                      <a:pt x="829" y="550"/>
                    </a:lnTo>
                    <a:lnTo>
                      <a:pt x="830" y="547"/>
                    </a:lnTo>
                    <a:lnTo>
                      <a:pt x="831" y="544"/>
                    </a:lnTo>
                    <a:lnTo>
                      <a:pt x="830" y="541"/>
                    </a:lnTo>
                    <a:lnTo>
                      <a:pt x="829" y="537"/>
                    </a:lnTo>
                    <a:lnTo>
                      <a:pt x="824" y="524"/>
                    </a:lnTo>
                    <a:lnTo>
                      <a:pt x="820" y="512"/>
                    </a:lnTo>
                    <a:lnTo>
                      <a:pt x="817" y="500"/>
                    </a:lnTo>
                    <a:lnTo>
                      <a:pt x="815" y="489"/>
                    </a:lnTo>
                    <a:lnTo>
                      <a:pt x="814" y="477"/>
                    </a:lnTo>
                    <a:lnTo>
                      <a:pt x="813" y="466"/>
                    </a:lnTo>
                    <a:lnTo>
                      <a:pt x="813" y="455"/>
                    </a:lnTo>
                    <a:lnTo>
                      <a:pt x="814" y="445"/>
                    </a:lnTo>
                    <a:lnTo>
                      <a:pt x="816" y="435"/>
                    </a:lnTo>
                    <a:lnTo>
                      <a:pt x="818" y="426"/>
                    </a:lnTo>
                    <a:lnTo>
                      <a:pt x="820" y="416"/>
                    </a:lnTo>
                    <a:lnTo>
                      <a:pt x="823" y="407"/>
                    </a:lnTo>
                    <a:lnTo>
                      <a:pt x="831" y="390"/>
                    </a:lnTo>
                    <a:lnTo>
                      <a:pt x="840" y="373"/>
                    </a:lnTo>
                    <a:lnTo>
                      <a:pt x="849" y="359"/>
                    </a:lnTo>
                    <a:lnTo>
                      <a:pt x="860" y="344"/>
                    </a:lnTo>
                    <a:lnTo>
                      <a:pt x="872" y="330"/>
                    </a:lnTo>
                    <a:lnTo>
                      <a:pt x="882" y="318"/>
                    </a:lnTo>
                    <a:lnTo>
                      <a:pt x="892" y="305"/>
                    </a:lnTo>
                    <a:lnTo>
                      <a:pt x="902" y="294"/>
                    </a:lnTo>
                    <a:lnTo>
                      <a:pt x="910" y="282"/>
                    </a:lnTo>
                    <a:lnTo>
                      <a:pt x="918" y="272"/>
                    </a:lnTo>
                    <a:lnTo>
                      <a:pt x="903" y="261"/>
                    </a:lnTo>
                    <a:lnTo>
                      <a:pt x="890" y="249"/>
                    </a:lnTo>
                    <a:lnTo>
                      <a:pt x="877" y="234"/>
                    </a:lnTo>
                    <a:lnTo>
                      <a:pt x="864" y="219"/>
                    </a:lnTo>
                    <a:lnTo>
                      <a:pt x="840" y="185"/>
                    </a:lnTo>
                    <a:lnTo>
                      <a:pt x="817" y="148"/>
                    </a:lnTo>
                    <a:lnTo>
                      <a:pt x="794" y="110"/>
                    </a:lnTo>
                    <a:lnTo>
                      <a:pt x="771" y="74"/>
                    </a:lnTo>
                    <a:lnTo>
                      <a:pt x="758" y="59"/>
                    </a:lnTo>
                    <a:lnTo>
                      <a:pt x="747" y="44"/>
                    </a:lnTo>
                    <a:lnTo>
                      <a:pt x="734" y="30"/>
                    </a:lnTo>
                    <a:lnTo>
                      <a:pt x="722" y="19"/>
                    </a:lnTo>
                    <a:lnTo>
                      <a:pt x="711" y="18"/>
                    </a:lnTo>
                    <a:lnTo>
                      <a:pt x="701" y="18"/>
                    </a:lnTo>
                    <a:lnTo>
                      <a:pt x="690" y="20"/>
                    </a:lnTo>
                    <a:lnTo>
                      <a:pt x="677" y="21"/>
                    </a:lnTo>
                    <a:lnTo>
                      <a:pt x="671" y="21"/>
                    </a:lnTo>
                    <a:lnTo>
                      <a:pt x="665" y="21"/>
                    </a:lnTo>
                    <a:lnTo>
                      <a:pt x="658" y="20"/>
                    </a:lnTo>
                    <a:lnTo>
                      <a:pt x="651" y="18"/>
                    </a:lnTo>
                    <a:lnTo>
                      <a:pt x="644" y="15"/>
                    </a:lnTo>
                    <a:lnTo>
                      <a:pt x="635" y="10"/>
                    </a:lnTo>
                    <a:lnTo>
                      <a:pt x="628" y="6"/>
                    </a:lnTo>
                    <a:lnTo>
                      <a:pt x="620" y="0"/>
                    </a:lnTo>
                    <a:lnTo>
                      <a:pt x="619" y="3"/>
                    </a:lnTo>
                    <a:lnTo>
                      <a:pt x="617" y="5"/>
                    </a:lnTo>
                    <a:lnTo>
                      <a:pt x="612" y="7"/>
                    </a:lnTo>
                    <a:lnTo>
                      <a:pt x="607" y="10"/>
                    </a:lnTo>
                    <a:lnTo>
                      <a:pt x="595" y="15"/>
                    </a:lnTo>
                    <a:lnTo>
                      <a:pt x="579" y="22"/>
                    </a:lnTo>
                    <a:lnTo>
                      <a:pt x="570" y="26"/>
                    </a:lnTo>
                    <a:lnTo>
                      <a:pt x="562" y="33"/>
                    </a:lnTo>
                    <a:lnTo>
                      <a:pt x="554" y="39"/>
                    </a:lnTo>
                    <a:lnTo>
                      <a:pt x="545" y="47"/>
                    </a:lnTo>
                    <a:lnTo>
                      <a:pt x="537" y="58"/>
                    </a:lnTo>
                    <a:lnTo>
                      <a:pt x="531" y="70"/>
                    </a:lnTo>
                    <a:lnTo>
                      <a:pt x="524" y="84"/>
                    </a:lnTo>
                    <a:lnTo>
                      <a:pt x="519" y="101"/>
                    </a:lnTo>
                    <a:lnTo>
                      <a:pt x="517" y="106"/>
                    </a:lnTo>
                    <a:lnTo>
                      <a:pt x="515" y="108"/>
                    </a:lnTo>
                    <a:lnTo>
                      <a:pt x="513" y="108"/>
                    </a:lnTo>
                    <a:lnTo>
                      <a:pt x="510" y="107"/>
                    </a:lnTo>
                    <a:lnTo>
                      <a:pt x="502" y="101"/>
                    </a:lnTo>
                    <a:lnTo>
                      <a:pt x="494" y="90"/>
                    </a:lnTo>
                    <a:lnTo>
                      <a:pt x="484" y="79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6" y="60"/>
                    </a:lnTo>
                    <a:lnTo>
                      <a:pt x="460" y="58"/>
                    </a:lnTo>
                    <a:lnTo>
                      <a:pt x="455" y="57"/>
                    </a:lnTo>
                    <a:lnTo>
                      <a:pt x="450" y="57"/>
                    </a:lnTo>
                    <a:lnTo>
                      <a:pt x="445" y="58"/>
                    </a:lnTo>
                    <a:lnTo>
                      <a:pt x="439" y="59"/>
                    </a:lnTo>
                    <a:lnTo>
                      <a:pt x="434" y="61"/>
                    </a:lnTo>
                    <a:lnTo>
                      <a:pt x="425" y="65"/>
                    </a:lnTo>
                    <a:lnTo>
                      <a:pt x="417" y="71"/>
                    </a:lnTo>
                    <a:lnTo>
                      <a:pt x="409" y="79"/>
                    </a:lnTo>
                    <a:lnTo>
                      <a:pt x="403" y="86"/>
                    </a:lnTo>
                    <a:lnTo>
                      <a:pt x="396" y="95"/>
                    </a:lnTo>
                    <a:lnTo>
                      <a:pt x="390" y="104"/>
                    </a:lnTo>
                    <a:lnTo>
                      <a:pt x="384" y="113"/>
                    </a:lnTo>
                    <a:lnTo>
                      <a:pt x="377" y="122"/>
                    </a:lnTo>
                    <a:lnTo>
                      <a:pt x="370" y="129"/>
                    </a:lnTo>
                    <a:lnTo>
                      <a:pt x="364" y="136"/>
                    </a:lnTo>
                    <a:lnTo>
                      <a:pt x="356" y="143"/>
                    </a:lnTo>
                    <a:lnTo>
                      <a:pt x="348" y="147"/>
                    </a:lnTo>
                    <a:lnTo>
                      <a:pt x="344" y="149"/>
                    </a:lnTo>
                    <a:lnTo>
                      <a:pt x="339" y="150"/>
                    </a:lnTo>
                    <a:lnTo>
                      <a:pt x="334" y="151"/>
                    </a:lnTo>
                    <a:lnTo>
                      <a:pt x="329" y="151"/>
                    </a:lnTo>
                    <a:lnTo>
                      <a:pt x="290" y="152"/>
                    </a:lnTo>
                    <a:lnTo>
                      <a:pt x="250" y="153"/>
                    </a:lnTo>
                    <a:lnTo>
                      <a:pt x="231" y="154"/>
                    </a:lnTo>
                    <a:lnTo>
                      <a:pt x="212" y="156"/>
                    </a:lnTo>
                    <a:lnTo>
                      <a:pt x="192" y="158"/>
                    </a:lnTo>
                    <a:lnTo>
                      <a:pt x="173" y="162"/>
                    </a:lnTo>
                    <a:lnTo>
                      <a:pt x="154" y="166"/>
                    </a:lnTo>
                    <a:lnTo>
                      <a:pt x="137" y="170"/>
                    </a:lnTo>
                    <a:lnTo>
                      <a:pt x="119" y="175"/>
                    </a:lnTo>
                    <a:lnTo>
                      <a:pt x="104" y="180"/>
                    </a:lnTo>
                    <a:lnTo>
                      <a:pt x="89" y="188"/>
                    </a:lnTo>
                    <a:lnTo>
                      <a:pt x="74" y="195"/>
                    </a:lnTo>
                    <a:lnTo>
                      <a:pt x="62" y="205"/>
                    </a:lnTo>
                    <a:lnTo>
                      <a:pt x="50" y="215"/>
                    </a:lnTo>
                    <a:lnTo>
                      <a:pt x="44" y="223"/>
                    </a:lnTo>
                    <a:lnTo>
                      <a:pt x="38" y="233"/>
                    </a:lnTo>
                    <a:lnTo>
                      <a:pt x="31" y="245"/>
                    </a:lnTo>
                    <a:lnTo>
                      <a:pt x="25" y="258"/>
                    </a:lnTo>
                    <a:lnTo>
                      <a:pt x="19" y="273"/>
                    </a:lnTo>
                    <a:lnTo>
                      <a:pt x="13" y="286"/>
                    </a:lnTo>
                    <a:lnTo>
                      <a:pt x="6" y="301"/>
                    </a:lnTo>
                    <a:lnTo>
                      <a:pt x="0" y="316"/>
                    </a:lnTo>
                    <a:lnTo>
                      <a:pt x="133" y="42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5137" y="2893"/>
                <a:ext cx="221" cy="149"/>
              </a:xfrm>
              <a:custGeom>
                <a:avLst/>
                <a:gdLst>
                  <a:gd name="T0" fmla="*/ 134 w 1025"/>
                  <a:gd name="T1" fmla="*/ 16 h 678"/>
                  <a:gd name="T2" fmla="*/ 132 w 1025"/>
                  <a:gd name="T3" fmla="*/ 25 h 678"/>
                  <a:gd name="T4" fmla="*/ 126 w 1025"/>
                  <a:gd name="T5" fmla="*/ 32 h 678"/>
                  <a:gd name="T6" fmla="*/ 119 w 1025"/>
                  <a:gd name="T7" fmla="*/ 36 h 678"/>
                  <a:gd name="T8" fmla="*/ 112 w 1025"/>
                  <a:gd name="T9" fmla="*/ 35 h 678"/>
                  <a:gd name="T10" fmla="*/ 91 w 1025"/>
                  <a:gd name="T11" fmla="*/ 29 h 678"/>
                  <a:gd name="T12" fmla="*/ 74 w 1025"/>
                  <a:gd name="T13" fmla="*/ 25 h 678"/>
                  <a:gd name="T14" fmla="*/ 64 w 1025"/>
                  <a:gd name="T15" fmla="*/ 26 h 678"/>
                  <a:gd name="T16" fmla="*/ 55 w 1025"/>
                  <a:gd name="T17" fmla="*/ 29 h 678"/>
                  <a:gd name="T18" fmla="*/ 43 w 1025"/>
                  <a:gd name="T19" fmla="*/ 38 h 678"/>
                  <a:gd name="T20" fmla="*/ 27 w 1025"/>
                  <a:gd name="T21" fmla="*/ 50 h 678"/>
                  <a:gd name="T22" fmla="*/ 16 w 1025"/>
                  <a:gd name="T23" fmla="*/ 58 h 678"/>
                  <a:gd name="T24" fmla="*/ 3 w 1025"/>
                  <a:gd name="T25" fmla="*/ 62 h 678"/>
                  <a:gd name="T26" fmla="*/ 7 w 1025"/>
                  <a:gd name="T27" fmla="*/ 75 h 678"/>
                  <a:gd name="T28" fmla="*/ 26 w 1025"/>
                  <a:gd name="T29" fmla="*/ 101 h 678"/>
                  <a:gd name="T30" fmla="*/ 45 w 1025"/>
                  <a:gd name="T31" fmla="*/ 123 h 678"/>
                  <a:gd name="T32" fmla="*/ 53 w 1025"/>
                  <a:gd name="T33" fmla="*/ 134 h 678"/>
                  <a:gd name="T34" fmla="*/ 61 w 1025"/>
                  <a:gd name="T35" fmla="*/ 145 h 678"/>
                  <a:gd name="T36" fmla="*/ 72 w 1025"/>
                  <a:gd name="T37" fmla="*/ 149 h 678"/>
                  <a:gd name="T38" fmla="*/ 80 w 1025"/>
                  <a:gd name="T39" fmla="*/ 148 h 678"/>
                  <a:gd name="T40" fmla="*/ 90 w 1025"/>
                  <a:gd name="T41" fmla="*/ 140 h 678"/>
                  <a:gd name="T42" fmla="*/ 98 w 1025"/>
                  <a:gd name="T43" fmla="*/ 135 h 678"/>
                  <a:gd name="T44" fmla="*/ 104 w 1025"/>
                  <a:gd name="T45" fmla="*/ 136 h 678"/>
                  <a:gd name="T46" fmla="*/ 110 w 1025"/>
                  <a:gd name="T47" fmla="*/ 141 h 678"/>
                  <a:gd name="T48" fmla="*/ 114 w 1025"/>
                  <a:gd name="T49" fmla="*/ 143 h 678"/>
                  <a:gd name="T50" fmla="*/ 120 w 1025"/>
                  <a:gd name="T51" fmla="*/ 142 h 678"/>
                  <a:gd name="T52" fmla="*/ 127 w 1025"/>
                  <a:gd name="T53" fmla="*/ 138 h 678"/>
                  <a:gd name="T54" fmla="*/ 133 w 1025"/>
                  <a:gd name="T55" fmla="*/ 139 h 678"/>
                  <a:gd name="T56" fmla="*/ 141 w 1025"/>
                  <a:gd name="T57" fmla="*/ 144 h 678"/>
                  <a:gd name="T58" fmla="*/ 147 w 1025"/>
                  <a:gd name="T59" fmla="*/ 146 h 678"/>
                  <a:gd name="T60" fmla="*/ 153 w 1025"/>
                  <a:gd name="T61" fmla="*/ 146 h 678"/>
                  <a:gd name="T62" fmla="*/ 158 w 1025"/>
                  <a:gd name="T63" fmla="*/ 144 h 678"/>
                  <a:gd name="T64" fmla="*/ 164 w 1025"/>
                  <a:gd name="T65" fmla="*/ 137 h 678"/>
                  <a:gd name="T66" fmla="*/ 167 w 1025"/>
                  <a:gd name="T67" fmla="*/ 127 h 678"/>
                  <a:gd name="T68" fmla="*/ 170 w 1025"/>
                  <a:gd name="T69" fmla="*/ 110 h 678"/>
                  <a:gd name="T70" fmla="*/ 174 w 1025"/>
                  <a:gd name="T71" fmla="*/ 102 h 678"/>
                  <a:gd name="T72" fmla="*/ 182 w 1025"/>
                  <a:gd name="T73" fmla="*/ 96 h 678"/>
                  <a:gd name="T74" fmla="*/ 196 w 1025"/>
                  <a:gd name="T75" fmla="*/ 90 h 678"/>
                  <a:gd name="T76" fmla="*/ 199 w 1025"/>
                  <a:gd name="T77" fmla="*/ 81 h 678"/>
                  <a:gd name="T78" fmla="*/ 205 w 1025"/>
                  <a:gd name="T79" fmla="*/ 58 h 678"/>
                  <a:gd name="T80" fmla="*/ 207 w 1025"/>
                  <a:gd name="T81" fmla="*/ 52 h 678"/>
                  <a:gd name="T82" fmla="*/ 211 w 1025"/>
                  <a:gd name="T83" fmla="*/ 47 h 678"/>
                  <a:gd name="T84" fmla="*/ 215 w 1025"/>
                  <a:gd name="T85" fmla="*/ 44 h 678"/>
                  <a:gd name="T86" fmla="*/ 215 w 1025"/>
                  <a:gd name="T87" fmla="*/ 38 h 678"/>
                  <a:gd name="T88" fmla="*/ 215 w 1025"/>
                  <a:gd name="T89" fmla="*/ 30 h 678"/>
                  <a:gd name="T90" fmla="*/ 217 w 1025"/>
                  <a:gd name="T91" fmla="*/ 22 h 678"/>
                  <a:gd name="T92" fmla="*/ 219 w 1025"/>
                  <a:gd name="T93" fmla="*/ 15 h 678"/>
                  <a:gd name="T94" fmla="*/ 212 w 1025"/>
                  <a:gd name="T95" fmla="*/ 5 h 678"/>
                  <a:gd name="T96" fmla="*/ 205 w 1025"/>
                  <a:gd name="T97" fmla="*/ 1 h 678"/>
                  <a:gd name="T98" fmla="*/ 191 w 1025"/>
                  <a:gd name="T99" fmla="*/ 0 h 678"/>
                  <a:gd name="T100" fmla="*/ 177 w 1025"/>
                  <a:gd name="T101" fmla="*/ 2 h 678"/>
                  <a:gd name="T102" fmla="*/ 165 w 1025"/>
                  <a:gd name="T103" fmla="*/ 7 h 678"/>
                  <a:gd name="T104" fmla="*/ 157 w 1025"/>
                  <a:gd name="T105" fmla="*/ 7 h 678"/>
                  <a:gd name="T106" fmla="*/ 140 w 1025"/>
                  <a:gd name="T107" fmla="*/ 9 h 6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5"/>
                  <a:gd name="T163" fmla="*/ 0 h 678"/>
                  <a:gd name="T164" fmla="*/ 1025 w 1025"/>
                  <a:gd name="T165" fmla="*/ 678 h 6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5" h="678">
                    <a:moveTo>
                      <a:pt x="626" y="45"/>
                    </a:moveTo>
                    <a:lnTo>
                      <a:pt x="626" y="55"/>
                    </a:lnTo>
                    <a:lnTo>
                      <a:pt x="625" y="64"/>
                    </a:lnTo>
                    <a:lnTo>
                      <a:pt x="623" y="75"/>
                    </a:lnTo>
                    <a:lnTo>
                      <a:pt x="621" y="85"/>
                    </a:lnTo>
                    <a:lnTo>
                      <a:pt x="618" y="96"/>
                    </a:lnTo>
                    <a:lnTo>
                      <a:pt x="614" y="105"/>
                    </a:lnTo>
                    <a:lnTo>
                      <a:pt x="610" y="115"/>
                    </a:lnTo>
                    <a:lnTo>
                      <a:pt x="604" y="124"/>
                    </a:lnTo>
                    <a:lnTo>
                      <a:pt x="599" y="133"/>
                    </a:lnTo>
                    <a:lnTo>
                      <a:pt x="593" y="141"/>
                    </a:lnTo>
                    <a:lnTo>
                      <a:pt x="586" y="147"/>
                    </a:lnTo>
                    <a:lnTo>
                      <a:pt x="579" y="153"/>
                    </a:lnTo>
                    <a:lnTo>
                      <a:pt x="571" y="159"/>
                    </a:lnTo>
                    <a:lnTo>
                      <a:pt x="562" y="162"/>
                    </a:lnTo>
                    <a:lnTo>
                      <a:pt x="554" y="165"/>
                    </a:lnTo>
                    <a:lnTo>
                      <a:pt x="545" y="165"/>
                    </a:lnTo>
                    <a:lnTo>
                      <a:pt x="537" y="165"/>
                    </a:lnTo>
                    <a:lnTo>
                      <a:pt x="529" y="163"/>
                    </a:lnTo>
                    <a:lnTo>
                      <a:pt x="518" y="161"/>
                    </a:lnTo>
                    <a:lnTo>
                      <a:pt x="507" y="158"/>
                    </a:lnTo>
                    <a:lnTo>
                      <a:pt x="481" y="149"/>
                    </a:lnTo>
                    <a:lnTo>
                      <a:pt x="451" y="140"/>
                    </a:lnTo>
                    <a:lnTo>
                      <a:pt x="420" y="130"/>
                    </a:lnTo>
                    <a:lnTo>
                      <a:pt x="388" y="123"/>
                    </a:lnTo>
                    <a:lnTo>
                      <a:pt x="373" y="120"/>
                    </a:lnTo>
                    <a:lnTo>
                      <a:pt x="357" y="117"/>
                    </a:lnTo>
                    <a:lnTo>
                      <a:pt x="343" y="116"/>
                    </a:lnTo>
                    <a:lnTo>
                      <a:pt x="330" y="115"/>
                    </a:lnTo>
                    <a:lnTo>
                      <a:pt x="318" y="115"/>
                    </a:lnTo>
                    <a:lnTo>
                      <a:pt x="307" y="116"/>
                    </a:lnTo>
                    <a:lnTo>
                      <a:pt x="296" y="118"/>
                    </a:lnTo>
                    <a:lnTo>
                      <a:pt x="286" y="121"/>
                    </a:lnTo>
                    <a:lnTo>
                      <a:pt x="276" y="124"/>
                    </a:lnTo>
                    <a:lnTo>
                      <a:pt x="267" y="127"/>
                    </a:lnTo>
                    <a:lnTo>
                      <a:pt x="257" y="131"/>
                    </a:lnTo>
                    <a:lnTo>
                      <a:pt x="249" y="136"/>
                    </a:lnTo>
                    <a:lnTo>
                      <a:pt x="231" y="147"/>
                    </a:lnTo>
                    <a:lnTo>
                      <a:pt x="214" y="159"/>
                    </a:lnTo>
                    <a:lnTo>
                      <a:pt x="198" y="172"/>
                    </a:lnTo>
                    <a:lnTo>
                      <a:pt x="182" y="186"/>
                    </a:lnTo>
                    <a:lnTo>
                      <a:pt x="164" y="201"/>
                    </a:lnTo>
                    <a:lnTo>
                      <a:pt x="146" y="215"/>
                    </a:lnTo>
                    <a:lnTo>
                      <a:pt x="127" y="229"/>
                    </a:lnTo>
                    <a:lnTo>
                      <a:pt x="106" y="243"/>
                    </a:lnTo>
                    <a:lnTo>
                      <a:pt x="95" y="249"/>
                    </a:lnTo>
                    <a:lnTo>
                      <a:pt x="83" y="255"/>
                    </a:lnTo>
                    <a:lnTo>
                      <a:pt x="72" y="262"/>
                    </a:lnTo>
                    <a:lnTo>
                      <a:pt x="58" y="268"/>
                    </a:lnTo>
                    <a:lnTo>
                      <a:pt x="45" y="273"/>
                    </a:lnTo>
                    <a:lnTo>
                      <a:pt x="31" y="277"/>
                    </a:lnTo>
                    <a:lnTo>
                      <a:pt x="16" y="281"/>
                    </a:lnTo>
                    <a:lnTo>
                      <a:pt x="0" y="286"/>
                    </a:lnTo>
                    <a:lnTo>
                      <a:pt x="11" y="306"/>
                    </a:lnTo>
                    <a:lnTo>
                      <a:pt x="22" y="324"/>
                    </a:lnTo>
                    <a:lnTo>
                      <a:pt x="34" y="343"/>
                    </a:lnTo>
                    <a:lnTo>
                      <a:pt x="45" y="361"/>
                    </a:lnTo>
                    <a:lnTo>
                      <a:pt x="69" y="396"/>
                    </a:lnTo>
                    <a:lnTo>
                      <a:pt x="95" y="428"/>
                    </a:lnTo>
                    <a:lnTo>
                      <a:pt x="121" y="460"/>
                    </a:lnTo>
                    <a:lnTo>
                      <a:pt x="147" y="490"/>
                    </a:lnTo>
                    <a:lnTo>
                      <a:pt x="174" y="521"/>
                    </a:lnTo>
                    <a:lnTo>
                      <a:pt x="203" y="551"/>
                    </a:lnTo>
                    <a:lnTo>
                      <a:pt x="211" y="560"/>
                    </a:lnTo>
                    <a:lnTo>
                      <a:pt x="217" y="570"/>
                    </a:lnTo>
                    <a:lnTo>
                      <a:pt x="225" y="579"/>
                    </a:lnTo>
                    <a:lnTo>
                      <a:pt x="231" y="590"/>
                    </a:lnTo>
                    <a:lnTo>
                      <a:pt x="244" y="611"/>
                    </a:lnTo>
                    <a:lnTo>
                      <a:pt x="256" y="632"/>
                    </a:lnTo>
                    <a:lnTo>
                      <a:pt x="264" y="641"/>
                    </a:lnTo>
                    <a:lnTo>
                      <a:pt x="272" y="650"/>
                    </a:lnTo>
                    <a:lnTo>
                      <a:pt x="281" y="658"/>
                    </a:lnTo>
                    <a:lnTo>
                      <a:pt x="292" y="664"/>
                    </a:lnTo>
                    <a:lnTo>
                      <a:pt x="303" y="671"/>
                    </a:lnTo>
                    <a:lnTo>
                      <a:pt x="317" y="675"/>
                    </a:lnTo>
                    <a:lnTo>
                      <a:pt x="332" y="677"/>
                    </a:lnTo>
                    <a:lnTo>
                      <a:pt x="348" y="678"/>
                    </a:lnTo>
                    <a:lnTo>
                      <a:pt x="357" y="677"/>
                    </a:lnTo>
                    <a:lnTo>
                      <a:pt x="364" y="675"/>
                    </a:lnTo>
                    <a:lnTo>
                      <a:pt x="371" y="672"/>
                    </a:lnTo>
                    <a:lnTo>
                      <a:pt x="378" y="668"/>
                    </a:lnTo>
                    <a:lnTo>
                      <a:pt x="390" y="658"/>
                    </a:lnTo>
                    <a:lnTo>
                      <a:pt x="403" y="646"/>
                    </a:lnTo>
                    <a:lnTo>
                      <a:pt x="416" y="635"/>
                    </a:lnTo>
                    <a:lnTo>
                      <a:pt x="429" y="624"/>
                    </a:lnTo>
                    <a:lnTo>
                      <a:pt x="437" y="620"/>
                    </a:lnTo>
                    <a:lnTo>
                      <a:pt x="445" y="617"/>
                    </a:lnTo>
                    <a:lnTo>
                      <a:pt x="453" y="615"/>
                    </a:lnTo>
                    <a:lnTo>
                      <a:pt x="462" y="615"/>
                    </a:lnTo>
                    <a:lnTo>
                      <a:pt x="469" y="615"/>
                    </a:lnTo>
                    <a:lnTo>
                      <a:pt x="475" y="616"/>
                    </a:lnTo>
                    <a:lnTo>
                      <a:pt x="481" y="618"/>
                    </a:lnTo>
                    <a:lnTo>
                      <a:pt x="486" y="620"/>
                    </a:lnTo>
                    <a:lnTo>
                      <a:pt x="494" y="626"/>
                    </a:lnTo>
                    <a:lnTo>
                      <a:pt x="502" y="634"/>
                    </a:lnTo>
                    <a:lnTo>
                      <a:pt x="509" y="640"/>
                    </a:lnTo>
                    <a:lnTo>
                      <a:pt x="515" y="646"/>
                    </a:lnTo>
                    <a:lnTo>
                      <a:pt x="519" y="650"/>
                    </a:lnTo>
                    <a:lnTo>
                      <a:pt x="524" y="651"/>
                    </a:lnTo>
                    <a:lnTo>
                      <a:pt x="528" y="652"/>
                    </a:lnTo>
                    <a:lnTo>
                      <a:pt x="532" y="653"/>
                    </a:lnTo>
                    <a:lnTo>
                      <a:pt x="540" y="652"/>
                    </a:lnTo>
                    <a:lnTo>
                      <a:pt x="549" y="648"/>
                    </a:lnTo>
                    <a:lnTo>
                      <a:pt x="556" y="644"/>
                    </a:lnTo>
                    <a:lnTo>
                      <a:pt x="564" y="640"/>
                    </a:lnTo>
                    <a:lnTo>
                      <a:pt x="571" y="635"/>
                    </a:lnTo>
                    <a:lnTo>
                      <a:pt x="578" y="632"/>
                    </a:lnTo>
                    <a:lnTo>
                      <a:pt x="587" y="629"/>
                    </a:lnTo>
                    <a:lnTo>
                      <a:pt x="595" y="628"/>
                    </a:lnTo>
                    <a:lnTo>
                      <a:pt x="603" y="628"/>
                    </a:lnTo>
                    <a:lnTo>
                      <a:pt x="611" y="629"/>
                    </a:lnTo>
                    <a:lnTo>
                      <a:pt x="617" y="631"/>
                    </a:lnTo>
                    <a:lnTo>
                      <a:pt x="623" y="633"/>
                    </a:lnTo>
                    <a:lnTo>
                      <a:pt x="635" y="639"/>
                    </a:lnTo>
                    <a:lnTo>
                      <a:pt x="645" y="646"/>
                    </a:lnTo>
                    <a:lnTo>
                      <a:pt x="655" y="653"/>
                    </a:lnTo>
                    <a:lnTo>
                      <a:pt x="665" y="659"/>
                    </a:lnTo>
                    <a:lnTo>
                      <a:pt x="671" y="662"/>
                    </a:lnTo>
                    <a:lnTo>
                      <a:pt x="677" y="663"/>
                    </a:lnTo>
                    <a:lnTo>
                      <a:pt x="683" y="665"/>
                    </a:lnTo>
                    <a:lnTo>
                      <a:pt x="690" y="665"/>
                    </a:lnTo>
                    <a:lnTo>
                      <a:pt x="698" y="665"/>
                    </a:lnTo>
                    <a:lnTo>
                      <a:pt x="704" y="664"/>
                    </a:lnTo>
                    <a:lnTo>
                      <a:pt x="711" y="663"/>
                    </a:lnTo>
                    <a:lnTo>
                      <a:pt x="718" y="661"/>
                    </a:lnTo>
                    <a:lnTo>
                      <a:pt x="723" y="659"/>
                    </a:lnTo>
                    <a:lnTo>
                      <a:pt x="728" y="657"/>
                    </a:lnTo>
                    <a:lnTo>
                      <a:pt x="733" y="654"/>
                    </a:lnTo>
                    <a:lnTo>
                      <a:pt x="738" y="651"/>
                    </a:lnTo>
                    <a:lnTo>
                      <a:pt x="746" y="643"/>
                    </a:lnTo>
                    <a:lnTo>
                      <a:pt x="753" y="634"/>
                    </a:lnTo>
                    <a:lnTo>
                      <a:pt x="759" y="624"/>
                    </a:lnTo>
                    <a:lnTo>
                      <a:pt x="764" y="613"/>
                    </a:lnTo>
                    <a:lnTo>
                      <a:pt x="768" y="601"/>
                    </a:lnTo>
                    <a:lnTo>
                      <a:pt x="771" y="589"/>
                    </a:lnTo>
                    <a:lnTo>
                      <a:pt x="774" y="576"/>
                    </a:lnTo>
                    <a:lnTo>
                      <a:pt x="776" y="564"/>
                    </a:lnTo>
                    <a:lnTo>
                      <a:pt x="781" y="538"/>
                    </a:lnTo>
                    <a:lnTo>
                      <a:pt x="785" y="513"/>
                    </a:lnTo>
                    <a:lnTo>
                      <a:pt x="788" y="500"/>
                    </a:lnTo>
                    <a:lnTo>
                      <a:pt x="791" y="488"/>
                    </a:lnTo>
                    <a:lnTo>
                      <a:pt x="796" y="479"/>
                    </a:lnTo>
                    <a:lnTo>
                      <a:pt x="802" y="470"/>
                    </a:lnTo>
                    <a:lnTo>
                      <a:pt x="807" y="463"/>
                    </a:lnTo>
                    <a:lnTo>
                      <a:pt x="813" y="457"/>
                    </a:lnTo>
                    <a:lnTo>
                      <a:pt x="821" y="451"/>
                    </a:lnTo>
                    <a:lnTo>
                      <a:pt x="829" y="446"/>
                    </a:lnTo>
                    <a:lnTo>
                      <a:pt x="846" y="438"/>
                    </a:lnTo>
                    <a:lnTo>
                      <a:pt x="865" y="430"/>
                    </a:lnTo>
                    <a:lnTo>
                      <a:pt x="885" y="422"/>
                    </a:lnTo>
                    <a:lnTo>
                      <a:pt x="906" y="413"/>
                    </a:lnTo>
                    <a:lnTo>
                      <a:pt x="908" y="410"/>
                    </a:lnTo>
                    <a:lnTo>
                      <a:pt x="911" y="406"/>
                    </a:lnTo>
                    <a:lnTo>
                      <a:pt x="914" y="399"/>
                    </a:lnTo>
                    <a:lnTo>
                      <a:pt x="917" y="391"/>
                    </a:lnTo>
                    <a:lnTo>
                      <a:pt x="923" y="367"/>
                    </a:lnTo>
                    <a:lnTo>
                      <a:pt x="931" y="340"/>
                    </a:lnTo>
                    <a:lnTo>
                      <a:pt x="938" y="312"/>
                    </a:lnTo>
                    <a:lnTo>
                      <a:pt x="944" y="287"/>
                    </a:lnTo>
                    <a:lnTo>
                      <a:pt x="951" y="266"/>
                    </a:lnTo>
                    <a:lnTo>
                      <a:pt x="956" y="254"/>
                    </a:lnTo>
                    <a:lnTo>
                      <a:pt x="956" y="248"/>
                    </a:lnTo>
                    <a:lnTo>
                      <a:pt x="957" y="243"/>
                    </a:lnTo>
                    <a:lnTo>
                      <a:pt x="959" y="238"/>
                    </a:lnTo>
                    <a:lnTo>
                      <a:pt x="961" y="233"/>
                    </a:lnTo>
                    <a:lnTo>
                      <a:pt x="966" y="226"/>
                    </a:lnTo>
                    <a:lnTo>
                      <a:pt x="973" y="220"/>
                    </a:lnTo>
                    <a:lnTo>
                      <a:pt x="979" y="215"/>
                    </a:lnTo>
                    <a:lnTo>
                      <a:pt x="985" y="212"/>
                    </a:lnTo>
                    <a:lnTo>
                      <a:pt x="990" y="210"/>
                    </a:lnTo>
                    <a:lnTo>
                      <a:pt x="994" y="210"/>
                    </a:lnTo>
                    <a:lnTo>
                      <a:pt x="999" y="200"/>
                    </a:lnTo>
                    <a:lnTo>
                      <a:pt x="1002" y="192"/>
                    </a:lnTo>
                    <a:lnTo>
                      <a:pt x="1002" y="186"/>
                    </a:lnTo>
                    <a:lnTo>
                      <a:pt x="1001" y="181"/>
                    </a:lnTo>
                    <a:lnTo>
                      <a:pt x="999" y="174"/>
                    </a:lnTo>
                    <a:lnTo>
                      <a:pt x="997" y="168"/>
                    </a:lnTo>
                    <a:lnTo>
                      <a:pt x="995" y="159"/>
                    </a:lnTo>
                    <a:lnTo>
                      <a:pt x="994" y="146"/>
                    </a:lnTo>
                    <a:lnTo>
                      <a:pt x="995" y="135"/>
                    </a:lnTo>
                    <a:lnTo>
                      <a:pt x="996" y="125"/>
                    </a:lnTo>
                    <a:lnTo>
                      <a:pt x="999" y="116"/>
                    </a:lnTo>
                    <a:lnTo>
                      <a:pt x="1003" y="107"/>
                    </a:lnTo>
                    <a:lnTo>
                      <a:pt x="1007" y="100"/>
                    </a:lnTo>
                    <a:lnTo>
                      <a:pt x="1013" y="94"/>
                    </a:lnTo>
                    <a:lnTo>
                      <a:pt x="1019" y="88"/>
                    </a:lnTo>
                    <a:lnTo>
                      <a:pt x="1025" y="83"/>
                    </a:lnTo>
                    <a:lnTo>
                      <a:pt x="1017" y="69"/>
                    </a:lnTo>
                    <a:lnTo>
                      <a:pt x="1008" y="54"/>
                    </a:lnTo>
                    <a:lnTo>
                      <a:pt x="1000" y="40"/>
                    </a:lnTo>
                    <a:lnTo>
                      <a:pt x="989" y="28"/>
                    </a:lnTo>
                    <a:lnTo>
                      <a:pt x="984" y="22"/>
                    </a:lnTo>
                    <a:lnTo>
                      <a:pt x="977" y="17"/>
                    </a:lnTo>
                    <a:lnTo>
                      <a:pt x="969" y="12"/>
                    </a:lnTo>
                    <a:lnTo>
                      <a:pt x="960" y="9"/>
                    </a:lnTo>
                    <a:lnTo>
                      <a:pt x="951" y="6"/>
                    </a:lnTo>
                    <a:lnTo>
                      <a:pt x="939" y="2"/>
                    </a:lnTo>
                    <a:lnTo>
                      <a:pt x="926" y="1"/>
                    </a:lnTo>
                    <a:lnTo>
                      <a:pt x="912" y="0"/>
                    </a:lnTo>
                    <a:lnTo>
                      <a:pt x="888" y="1"/>
                    </a:lnTo>
                    <a:lnTo>
                      <a:pt x="868" y="2"/>
                    </a:lnTo>
                    <a:lnTo>
                      <a:pt x="850" y="5"/>
                    </a:lnTo>
                    <a:lnTo>
                      <a:pt x="835" y="7"/>
                    </a:lnTo>
                    <a:lnTo>
                      <a:pt x="821" y="11"/>
                    </a:lnTo>
                    <a:lnTo>
                      <a:pt x="806" y="17"/>
                    </a:lnTo>
                    <a:lnTo>
                      <a:pt x="790" y="23"/>
                    </a:lnTo>
                    <a:lnTo>
                      <a:pt x="772" y="33"/>
                    </a:lnTo>
                    <a:lnTo>
                      <a:pt x="767" y="31"/>
                    </a:lnTo>
                    <a:lnTo>
                      <a:pt x="761" y="29"/>
                    </a:lnTo>
                    <a:lnTo>
                      <a:pt x="754" y="29"/>
                    </a:lnTo>
                    <a:lnTo>
                      <a:pt x="747" y="29"/>
                    </a:lnTo>
                    <a:lnTo>
                      <a:pt x="730" y="30"/>
                    </a:lnTo>
                    <a:lnTo>
                      <a:pt x="711" y="32"/>
                    </a:lnTo>
                    <a:lnTo>
                      <a:pt x="692" y="35"/>
                    </a:lnTo>
                    <a:lnTo>
                      <a:pt x="671" y="39"/>
                    </a:lnTo>
                    <a:lnTo>
                      <a:pt x="648" y="42"/>
                    </a:lnTo>
                    <a:lnTo>
                      <a:pt x="626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5137" y="2893"/>
                <a:ext cx="221" cy="149"/>
              </a:xfrm>
              <a:custGeom>
                <a:avLst/>
                <a:gdLst>
                  <a:gd name="T0" fmla="*/ 134 w 1025"/>
                  <a:gd name="T1" fmla="*/ 16 h 678"/>
                  <a:gd name="T2" fmla="*/ 132 w 1025"/>
                  <a:gd name="T3" fmla="*/ 25 h 678"/>
                  <a:gd name="T4" fmla="*/ 126 w 1025"/>
                  <a:gd name="T5" fmla="*/ 32 h 678"/>
                  <a:gd name="T6" fmla="*/ 119 w 1025"/>
                  <a:gd name="T7" fmla="*/ 36 h 678"/>
                  <a:gd name="T8" fmla="*/ 112 w 1025"/>
                  <a:gd name="T9" fmla="*/ 35 h 678"/>
                  <a:gd name="T10" fmla="*/ 91 w 1025"/>
                  <a:gd name="T11" fmla="*/ 29 h 678"/>
                  <a:gd name="T12" fmla="*/ 74 w 1025"/>
                  <a:gd name="T13" fmla="*/ 25 h 678"/>
                  <a:gd name="T14" fmla="*/ 64 w 1025"/>
                  <a:gd name="T15" fmla="*/ 26 h 678"/>
                  <a:gd name="T16" fmla="*/ 55 w 1025"/>
                  <a:gd name="T17" fmla="*/ 29 h 678"/>
                  <a:gd name="T18" fmla="*/ 43 w 1025"/>
                  <a:gd name="T19" fmla="*/ 38 h 678"/>
                  <a:gd name="T20" fmla="*/ 27 w 1025"/>
                  <a:gd name="T21" fmla="*/ 50 h 678"/>
                  <a:gd name="T22" fmla="*/ 16 w 1025"/>
                  <a:gd name="T23" fmla="*/ 58 h 678"/>
                  <a:gd name="T24" fmla="*/ 3 w 1025"/>
                  <a:gd name="T25" fmla="*/ 62 h 678"/>
                  <a:gd name="T26" fmla="*/ 7 w 1025"/>
                  <a:gd name="T27" fmla="*/ 75 h 678"/>
                  <a:gd name="T28" fmla="*/ 26 w 1025"/>
                  <a:gd name="T29" fmla="*/ 101 h 678"/>
                  <a:gd name="T30" fmla="*/ 45 w 1025"/>
                  <a:gd name="T31" fmla="*/ 123 h 678"/>
                  <a:gd name="T32" fmla="*/ 53 w 1025"/>
                  <a:gd name="T33" fmla="*/ 134 h 678"/>
                  <a:gd name="T34" fmla="*/ 61 w 1025"/>
                  <a:gd name="T35" fmla="*/ 145 h 678"/>
                  <a:gd name="T36" fmla="*/ 72 w 1025"/>
                  <a:gd name="T37" fmla="*/ 149 h 678"/>
                  <a:gd name="T38" fmla="*/ 80 w 1025"/>
                  <a:gd name="T39" fmla="*/ 148 h 678"/>
                  <a:gd name="T40" fmla="*/ 90 w 1025"/>
                  <a:gd name="T41" fmla="*/ 140 h 678"/>
                  <a:gd name="T42" fmla="*/ 98 w 1025"/>
                  <a:gd name="T43" fmla="*/ 135 h 678"/>
                  <a:gd name="T44" fmla="*/ 104 w 1025"/>
                  <a:gd name="T45" fmla="*/ 136 h 678"/>
                  <a:gd name="T46" fmla="*/ 110 w 1025"/>
                  <a:gd name="T47" fmla="*/ 141 h 678"/>
                  <a:gd name="T48" fmla="*/ 114 w 1025"/>
                  <a:gd name="T49" fmla="*/ 143 h 678"/>
                  <a:gd name="T50" fmla="*/ 120 w 1025"/>
                  <a:gd name="T51" fmla="*/ 142 h 678"/>
                  <a:gd name="T52" fmla="*/ 127 w 1025"/>
                  <a:gd name="T53" fmla="*/ 138 h 678"/>
                  <a:gd name="T54" fmla="*/ 133 w 1025"/>
                  <a:gd name="T55" fmla="*/ 139 h 678"/>
                  <a:gd name="T56" fmla="*/ 141 w 1025"/>
                  <a:gd name="T57" fmla="*/ 144 h 678"/>
                  <a:gd name="T58" fmla="*/ 147 w 1025"/>
                  <a:gd name="T59" fmla="*/ 146 h 678"/>
                  <a:gd name="T60" fmla="*/ 153 w 1025"/>
                  <a:gd name="T61" fmla="*/ 146 h 678"/>
                  <a:gd name="T62" fmla="*/ 158 w 1025"/>
                  <a:gd name="T63" fmla="*/ 144 h 678"/>
                  <a:gd name="T64" fmla="*/ 164 w 1025"/>
                  <a:gd name="T65" fmla="*/ 137 h 678"/>
                  <a:gd name="T66" fmla="*/ 167 w 1025"/>
                  <a:gd name="T67" fmla="*/ 127 h 678"/>
                  <a:gd name="T68" fmla="*/ 170 w 1025"/>
                  <a:gd name="T69" fmla="*/ 110 h 678"/>
                  <a:gd name="T70" fmla="*/ 174 w 1025"/>
                  <a:gd name="T71" fmla="*/ 102 h 678"/>
                  <a:gd name="T72" fmla="*/ 182 w 1025"/>
                  <a:gd name="T73" fmla="*/ 96 h 678"/>
                  <a:gd name="T74" fmla="*/ 196 w 1025"/>
                  <a:gd name="T75" fmla="*/ 90 h 678"/>
                  <a:gd name="T76" fmla="*/ 199 w 1025"/>
                  <a:gd name="T77" fmla="*/ 81 h 678"/>
                  <a:gd name="T78" fmla="*/ 205 w 1025"/>
                  <a:gd name="T79" fmla="*/ 58 h 678"/>
                  <a:gd name="T80" fmla="*/ 207 w 1025"/>
                  <a:gd name="T81" fmla="*/ 52 h 678"/>
                  <a:gd name="T82" fmla="*/ 211 w 1025"/>
                  <a:gd name="T83" fmla="*/ 47 h 678"/>
                  <a:gd name="T84" fmla="*/ 215 w 1025"/>
                  <a:gd name="T85" fmla="*/ 44 h 678"/>
                  <a:gd name="T86" fmla="*/ 215 w 1025"/>
                  <a:gd name="T87" fmla="*/ 38 h 678"/>
                  <a:gd name="T88" fmla="*/ 215 w 1025"/>
                  <a:gd name="T89" fmla="*/ 30 h 678"/>
                  <a:gd name="T90" fmla="*/ 217 w 1025"/>
                  <a:gd name="T91" fmla="*/ 22 h 678"/>
                  <a:gd name="T92" fmla="*/ 219 w 1025"/>
                  <a:gd name="T93" fmla="*/ 15 h 678"/>
                  <a:gd name="T94" fmla="*/ 212 w 1025"/>
                  <a:gd name="T95" fmla="*/ 5 h 678"/>
                  <a:gd name="T96" fmla="*/ 205 w 1025"/>
                  <a:gd name="T97" fmla="*/ 1 h 678"/>
                  <a:gd name="T98" fmla="*/ 191 w 1025"/>
                  <a:gd name="T99" fmla="*/ 0 h 678"/>
                  <a:gd name="T100" fmla="*/ 177 w 1025"/>
                  <a:gd name="T101" fmla="*/ 2 h 678"/>
                  <a:gd name="T102" fmla="*/ 165 w 1025"/>
                  <a:gd name="T103" fmla="*/ 7 h 678"/>
                  <a:gd name="T104" fmla="*/ 157 w 1025"/>
                  <a:gd name="T105" fmla="*/ 7 h 678"/>
                  <a:gd name="T106" fmla="*/ 140 w 1025"/>
                  <a:gd name="T107" fmla="*/ 9 h 6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5"/>
                  <a:gd name="T163" fmla="*/ 0 h 678"/>
                  <a:gd name="T164" fmla="*/ 1025 w 1025"/>
                  <a:gd name="T165" fmla="*/ 678 h 6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5" h="678">
                    <a:moveTo>
                      <a:pt x="626" y="45"/>
                    </a:moveTo>
                    <a:lnTo>
                      <a:pt x="626" y="55"/>
                    </a:lnTo>
                    <a:lnTo>
                      <a:pt x="625" y="64"/>
                    </a:lnTo>
                    <a:lnTo>
                      <a:pt x="623" y="75"/>
                    </a:lnTo>
                    <a:lnTo>
                      <a:pt x="621" y="85"/>
                    </a:lnTo>
                    <a:lnTo>
                      <a:pt x="618" y="96"/>
                    </a:lnTo>
                    <a:lnTo>
                      <a:pt x="614" y="105"/>
                    </a:lnTo>
                    <a:lnTo>
                      <a:pt x="610" y="115"/>
                    </a:lnTo>
                    <a:lnTo>
                      <a:pt x="604" y="124"/>
                    </a:lnTo>
                    <a:lnTo>
                      <a:pt x="599" y="133"/>
                    </a:lnTo>
                    <a:lnTo>
                      <a:pt x="593" y="141"/>
                    </a:lnTo>
                    <a:lnTo>
                      <a:pt x="586" y="147"/>
                    </a:lnTo>
                    <a:lnTo>
                      <a:pt x="579" y="153"/>
                    </a:lnTo>
                    <a:lnTo>
                      <a:pt x="571" y="159"/>
                    </a:lnTo>
                    <a:lnTo>
                      <a:pt x="562" y="162"/>
                    </a:lnTo>
                    <a:lnTo>
                      <a:pt x="554" y="165"/>
                    </a:lnTo>
                    <a:lnTo>
                      <a:pt x="545" y="165"/>
                    </a:lnTo>
                    <a:lnTo>
                      <a:pt x="537" y="165"/>
                    </a:lnTo>
                    <a:lnTo>
                      <a:pt x="529" y="163"/>
                    </a:lnTo>
                    <a:lnTo>
                      <a:pt x="518" y="161"/>
                    </a:lnTo>
                    <a:lnTo>
                      <a:pt x="507" y="158"/>
                    </a:lnTo>
                    <a:lnTo>
                      <a:pt x="481" y="149"/>
                    </a:lnTo>
                    <a:lnTo>
                      <a:pt x="451" y="140"/>
                    </a:lnTo>
                    <a:lnTo>
                      <a:pt x="420" y="130"/>
                    </a:lnTo>
                    <a:lnTo>
                      <a:pt x="388" y="123"/>
                    </a:lnTo>
                    <a:lnTo>
                      <a:pt x="373" y="120"/>
                    </a:lnTo>
                    <a:lnTo>
                      <a:pt x="357" y="117"/>
                    </a:lnTo>
                    <a:lnTo>
                      <a:pt x="343" y="116"/>
                    </a:lnTo>
                    <a:lnTo>
                      <a:pt x="330" y="115"/>
                    </a:lnTo>
                    <a:lnTo>
                      <a:pt x="318" y="115"/>
                    </a:lnTo>
                    <a:lnTo>
                      <a:pt x="307" y="116"/>
                    </a:lnTo>
                    <a:lnTo>
                      <a:pt x="296" y="118"/>
                    </a:lnTo>
                    <a:lnTo>
                      <a:pt x="286" y="121"/>
                    </a:lnTo>
                    <a:lnTo>
                      <a:pt x="276" y="124"/>
                    </a:lnTo>
                    <a:lnTo>
                      <a:pt x="267" y="127"/>
                    </a:lnTo>
                    <a:lnTo>
                      <a:pt x="257" y="131"/>
                    </a:lnTo>
                    <a:lnTo>
                      <a:pt x="249" y="136"/>
                    </a:lnTo>
                    <a:lnTo>
                      <a:pt x="231" y="147"/>
                    </a:lnTo>
                    <a:lnTo>
                      <a:pt x="214" y="159"/>
                    </a:lnTo>
                    <a:lnTo>
                      <a:pt x="198" y="172"/>
                    </a:lnTo>
                    <a:lnTo>
                      <a:pt x="182" y="186"/>
                    </a:lnTo>
                    <a:lnTo>
                      <a:pt x="164" y="201"/>
                    </a:lnTo>
                    <a:lnTo>
                      <a:pt x="146" y="215"/>
                    </a:lnTo>
                    <a:lnTo>
                      <a:pt x="127" y="229"/>
                    </a:lnTo>
                    <a:lnTo>
                      <a:pt x="106" y="243"/>
                    </a:lnTo>
                    <a:lnTo>
                      <a:pt x="95" y="249"/>
                    </a:lnTo>
                    <a:lnTo>
                      <a:pt x="83" y="255"/>
                    </a:lnTo>
                    <a:lnTo>
                      <a:pt x="72" y="262"/>
                    </a:lnTo>
                    <a:lnTo>
                      <a:pt x="58" y="268"/>
                    </a:lnTo>
                    <a:lnTo>
                      <a:pt x="45" y="273"/>
                    </a:lnTo>
                    <a:lnTo>
                      <a:pt x="31" y="277"/>
                    </a:lnTo>
                    <a:lnTo>
                      <a:pt x="16" y="281"/>
                    </a:lnTo>
                    <a:lnTo>
                      <a:pt x="0" y="286"/>
                    </a:lnTo>
                    <a:lnTo>
                      <a:pt x="11" y="306"/>
                    </a:lnTo>
                    <a:lnTo>
                      <a:pt x="22" y="324"/>
                    </a:lnTo>
                    <a:lnTo>
                      <a:pt x="34" y="343"/>
                    </a:lnTo>
                    <a:lnTo>
                      <a:pt x="45" y="361"/>
                    </a:lnTo>
                    <a:lnTo>
                      <a:pt x="69" y="396"/>
                    </a:lnTo>
                    <a:lnTo>
                      <a:pt x="95" y="428"/>
                    </a:lnTo>
                    <a:lnTo>
                      <a:pt x="121" y="460"/>
                    </a:lnTo>
                    <a:lnTo>
                      <a:pt x="147" y="490"/>
                    </a:lnTo>
                    <a:lnTo>
                      <a:pt x="174" y="521"/>
                    </a:lnTo>
                    <a:lnTo>
                      <a:pt x="203" y="551"/>
                    </a:lnTo>
                    <a:lnTo>
                      <a:pt x="211" y="560"/>
                    </a:lnTo>
                    <a:lnTo>
                      <a:pt x="217" y="570"/>
                    </a:lnTo>
                    <a:lnTo>
                      <a:pt x="225" y="579"/>
                    </a:lnTo>
                    <a:lnTo>
                      <a:pt x="231" y="590"/>
                    </a:lnTo>
                    <a:lnTo>
                      <a:pt x="244" y="611"/>
                    </a:lnTo>
                    <a:lnTo>
                      <a:pt x="256" y="632"/>
                    </a:lnTo>
                    <a:lnTo>
                      <a:pt x="264" y="641"/>
                    </a:lnTo>
                    <a:lnTo>
                      <a:pt x="272" y="650"/>
                    </a:lnTo>
                    <a:lnTo>
                      <a:pt x="281" y="658"/>
                    </a:lnTo>
                    <a:lnTo>
                      <a:pt x="292" y="664"/>
                    </a:lnTo>
                    <a:lnTo>
                      <a:pt x="303" y="671"/>
                    </a:lnTo>
                    <a:lnTo>
                      <a:pt x="317" y="675"/>
                    </a:lnTo>
                    <a:lnTo>
                      <a:pt x="332" y="677"/>
                    </a:lnTo>
                    <a:lnTo>
                      <a:pt x="348" y="678"/>
                    </a:lnTo>
                    <a:lnTo>
                      <a:pt x="357" y="677"/>
                    </a:lnTo>
                    <a:lnTo>
                      <a:pt x="364" y="675"/>
                    </a:lnTo>
                    <a:lnTo>
                      <a:pt x="371" y="672"/>
                    </a:lnTo>
                    <a:lnTo>
                      <a:pt x="378" y="668"/>
                    </a:lnTo>
                    <a:lnTo>
                      <a:pt x="390" y="658"/>
                    </a:lnTo>
                    <a:lnTo>
                      <a:pt x="403" y="646"/>
                    </a:lnTo>
                    <a:lnTo>
                      <a:pt x="416" y="635"/>
                    </a:lnTo>
                    <a:lnTo>
                      <a:pt x="429" y="624"/>
                    </a:lnTo>
                    <a:lnTo>
                      <a:pt x="437" y="620"/>
                    </a:lnTo>
                    <a:lnTo>
                      <a:pt x="445" y="617"/>
                    </a:lnTo>
                    <a:lnTo>
                      <a:pt x="453" y="615"/>
                    </a:lnTo>
                    <a:lnTo>
                      <a:pt x="462" y="615"/>
                    </a:lnTo>
                    <a:lnTo>
                      <a:pt x="469" y="615"/>
                    </a:lnTo>
                    <a:lnTo>
                      <a:pt x="475" y="616"/>
                    </a:lnTo>
                    <a:lnTo>
                      <a:pt x="481" y="618"/>
                    </a:lnTo>
                    <a:lnTo>
                      <a:pt x="486" y="620"/>
                    </a:lnTo>
                    <a:lnTo>
                      <a:pt x="494" y="626"/>
                    </a:lnTo>
                    <a:lnTo>
                      <a:pt x="502" y="634"/>
                    </a:lnTo>
                    <a:lnTo>
                      <a:pt x="509" y="640"/>
                    </a:lnTo>
                    <a:lnTo>
                      <a:pt x="515" y="646"/>
                    </a:lnTo>
                    <a:lnTo>
                      <a:pt x="519" y="650"/>
                    </a:lnTo>
                    <a:lnTo>
                      <a:pt x="524" y="651"/>
                    </a:lnTo>
                    <a:lnTo>
                      <a:pt x="528" y="652"/>
                    </a:lnTo>
                    <a:lnTo>
                      <a:pt x="532" y="653"/>
                    </a:lnTo>
                    <a:lnTo>
                      <a:pt x="540" y="652"/>
                    </a:lnTo>
                    <a:lnTo>
                      <a:pt x="549" y="648"/>
                    </a:lnTo>
                    <a:lnTo>
                      <a:pt x="556" y="644"/>
                    </a:lnTo>
                    <a:lnTo>
                      <a:pt x="564" y="640"/>
                    </a:lnTo>
                    <a:lnTo>
                      <a:pt x="571" y="635"/>
                    </a:lnTo>
                    <a:lnTo>
                      <a:pt x="578" y="632"/>
                    </a:lnTo>
                    <a:lnTo>
                      <a:pt x="587" y="629"/>
                    </a:lnTo>
                    <a:lnTo>
                      <a:pt x="595" y="628"/>
                    </a:lnTo>
                    <a:lnTo>
                      <a:pt x="603" y="628"/>
                    </a:lnTo>
                    <a:lnTo>
                      <a:pt x="611" y="629"/>
                    </a:lnTo>
                    <a:lnTo>
                      <a:pt x="617" y="631"/>
                    </a:lnTo>
                    <a:lnTo>
                      <a:pt x="623" y="633"/>
                    </a:lnTo>
                    <a:lnTo>
                      <a:pt x="635" y="639"/>
                    </a:lnTo>
                    <a:lnTo>
                      <a:pt x="645" y="646"/>
                    </a:lnTo>
                    <a:lnTo>
                      <a:pt x="655" y="653"/>
                    </a:lnTo>
                    <a:lnTo>
                      <a:pt x="665" y="659"/>
                    </a:lnTo>
                    <a:lnTo>
                      <a:pt x="671" y="662"/>
                    </a:lnTo>
                    <a:lnTo>
                      <a:pt x="677" y="663"/>
                    </a:lnTo>
                    <a:lnTo>
                      <a:pt x="683" y="665"/>
                    </a:lnTo>
                    <a:lnTo>
                      <a:pt x="690" y="665"/>
                    </a:lnTo>
                    <a:lnTo>
                      <a:pt x="698" y="665"/>
                    </a:lnTo>
                    <a:lnTo>
                      <a:pt x="704" y="664"/>
                    </a:lnTo>
                    <a:lnTo>
                      <a:pt x="711" y="663"/>
                    </a:lnTo>
                    <a:lnTo>
                      <a:pt x="718" y="661"/>
                    </a:lnTo>
                    <a:lnTo>
                      <a:pt x="723" y="659"/>
                    </a:lnTo>
                    <a:lnTo>
                      <a:pt x="728" y="657"/>
                    </a:lnTo>
                    <a:lnTo>
                      <a:pt x="733" y="654"/>
                    </a:lnTo>
                    <a:lnTo>
                      <a:pt x="738" y="651"/>
                    </a:lnTo>
                    <a:lnTo>
                      <a:pt x="746" y="643"/>
                    </a:lnTo>
                    <a:lnTo>
                      <a:pt x="753" y="634"/>
                    </a:lnTo>
                    <a:lnTo>
                      <a:pt x="759" y="624"/>
                    </a:lnTo>
                    <a:lnTo>
                      <a:pt x="764" y="613"/>
                    </a:lnTo>
                    <a:lnTo>
                      <a:pt x="768" y="601"/>
                    </a:lnTo>
                    <a:lnTo>
                      <a:pt x="771" y="589"/>
                    </a:lnTo>
                    <a:lnTo>
                      <a:pt x="774" y="576"/>
                    </a:lnTo>
                    <a:lnTo>
                      <a:pt x="776" y="564"/>
                    </a:lnTo>
                    <a:lnTo>
                      <a:pt x="781" y="538"/>
                    </a:lnTo>
                    <a:lnTo>
                      <a:pt x="785" y="513"/>
                    </a:lnTo>
                    <a:lnTo>
                      <a:pt x="788" y="500"/>
                    </a:lnTo>
                    <a:lnTo>
                      <a:pt x="791" y="488"/>
                    </a:lnTo>
                    <a:lnTo>
                      <a:pt x="796" y="479"/>
                    </a:lnTo>
                    <a:lnTo>
                      <a:pt x="802" y="470"/>
                    </a:lnTo>
                    <a:lnTo>
                      <a:pt x="807" y="463"/>
                    </a:lnTo>
                    <a:lnTo>
                      <a:pt x="813" y="457"/>
                    </a:lnTo>
                    <a:lnTo>
                      <a:pt x="821" y="451"/>
                    </a:lnTo>
                    <a:lnTo>
                      <a:pt x="829" y="446"/>
                    </a:lnTo>
                    <a:lnTo>
                      <a:pt x="846" y="438"/>
                    </a:lnTo>
                    <a:lnTo>
                      <a:pt x="865" y="430"/>
                    </a:lnTo>
                    <a:lnTo>
                      <a:pt x="885" y="422"/>
                    </a:lnTo>
                    <a:lnTo>
                      <a:pt x="906" y="413"/>
                    </a:lnTo>
                    <a:lnTo>
                      <a:pt x="908" y="410"/>
                    </a:lnTo>
                    <a:lnTo>
                      <a:pt x="911" y="406"/>
                    </a:lnTo>
                    <a:lnTo>
                      <a:pt x="914" y="399"/>
                    </a:lnTo>
                    <a:lnTo>
                      <a:pt x="917" y="391"/>
                    </a:lnTo>
                    <a:lnTo>
                      <a:pt x="923" y="367"/>
                    </a:lnTo>
                    <a:lnTo>
                      <a:pt x="931" y="340"/>
                    </a:lnTo>
                    <a:lnTo>
                      <a:pt x="938" y="312"/>
                    </a:lnTo>
                    <a:lnTo>
                      <a:pt x="944" y="287"/>
                    </a:lnTo>
                    <a:lnTo>
                      <a:pt x="951" y="266"/>
                    </a:lnTo>
                    <a:lnTo>
                      <a:pt x="956" y="254"/>
                    </a:lnTo>
                    <a:lnTo>
                      <a:pt x="956" y="248"/>
                    </a:lnTo>
                    <a:lnTo>
                      <a:pt x="957" y="243"/>
                    </a:lnTo>
                    <a:lnTo>
                      <a:pt x="959" y="238"/>
                    </a:lnTo>
                    <a:lnTo>
                      <a:pt x="961" y="233"/>
                    </a:lnTo>
                    <a:lnTo>
                      <a:pt x="966" y="226"/>
                    </a:lnTo>
                    <a:lnTo>
                      <a:pt x="973" y="220"/>
                    </a:lnTo>
                    <a:lnTo>
                      <a:pt x="979" y="215"/>
                    </a:lnTo>
                    <a:lnTo>
                      <a:pt x="985" y="212"/>
                    </a:lnTo>
                    <a:lnTo>
                      <a:pt x="990" y="210"/>
                    </a:lnTo>
                    <a:lnTo>
                      <a:pt x="994" y="210"/>
                    </a:lnTo>
                    <a:lnTo>
                      <a:pt x="999" y="200"/>
                    </a:lnTo>
                    <a:lnTo>
                      <a:pt x="1002" y="192"/>
                    </a:lnTo>
                    <a:lnTo>
                      <a:pt x="1002" y="186"/>
                    </a:lnTo>
                    <a:lnTo>
                      <a:pt x="1001" y="181"/>
                    </a:lnTo>
                    <a:lnTo>
                      <a:pt x="999" y="174"/>
                    </a:lnTo>
                    <a:lnTo>
                      <a:pt x="997" y="168"/>
                    </a:lnTo>
                    <a:lnTo>
                      <a:pt x="995" y="159"/>
                    </a:lnTo>
                    <a:lnTo>
                      <a:pt x="994" y="146"/>
                    </a:lnTo>
                    <a:lnTo>
                      <a:pt x="995" y="135"/>
                    </a:lnTo>
                    <a:lnTo>
                      <a:pt x="996" y="125"/>
                    </a:lnTo>
                    <a:lnTo>
                      <a:pt x="999" y="116"/>
                    </a:lnTo>
                    <a:lnTo>
                      <a:pt x="1003" y="107"/>
                    </a:lnTo>
                    <a:lnTo>
                      <a:pt x="1007" y="100"/>
                    </a:lnTo>
                    <a:lnTo>
                      <a:pt x="1013" y="94"/>
                    </a:lnTo>
                    <a:lnTo>
                      <a:pt x="1019" y="88"/>
                    </a:lnTo>
                    <a:lnTo>
                      <a:pt x="1025" y="83"/>
                    </a:lnTo>
                    <a:lnTo>
                      <a:pt x="1017" y="69"/>
                    </a:lnTo>
                    <a:lnTo>
                      <a:pt x="1008" y="54"/>
                    </a:lnTo>
                    <a:lnTo>
                      <a:pt x="1000" y="40"/>
                    </a:lnTo>
                    <a:lnTo>
                      <a:pt x="989" y="28"/>
                    </a:lnTo>
                    <a:lnTo>
                      <a:pt x="984" y="22"/>
                    </a:lnTo>
                    <a:lnTo>
                      <a:pt x="977" y="17"/>
                    </a:lnTo>
                    <a:lnTo>
                      <a:pt x="969" y="12"/>
                    </a:lnTo>
                    <a:lnTo>
                      <a:pt x="960" y="9"/>
                    </a:lnTo>
                    <a:lnTo>
                      <a:pt x="951" y="6"/>
                    </a:lnTo>
                    <a:lnTo>
                      <a:pt x="939" y="2"/>
                    </a:lnTo>
                    <a:lnTo>
                      <a:pt x="926" y="1"/>
                    </a:lnTo>
                    <a:lnTo>
                      <a:pt x="912" y="0"/>
                    </a:lnTo>
                    <a:lnTo>
                      <a:pt x="888" y="1"/>
                    </a:lnTo>
                    <a:lnTo>
                      <a:pt x="868" y="2"/>
                    </a:lnTo>
                    <a:lnTo>
                      <a:pt x="850" y="5"/>
                    </a:lnTo>
                    <a:lnTo>
                      <a:pt x="835" y="7"/>
                    </a:lnTo>
                    <a:lnTo>
                      <a:pt x="821" y="11"/>
                    </a:lnTo>
                    <a:lnTo>
                      <a:pt x="806" y="17"/>
                    </a:lnTo>
                    <a:lnTo>
                      <a:pt x="790" y="23"/>
                    </a:lnTo>
                    <a:lnTo>
                      <a:pt x="772" y="33"/>
                    </a:lnTo>
                    <a:lnTo>
                      <a:pt x="767" y="31"/>
                    </a:lnTo>
                    <a:lnTo>
                      <a:pt x="761" y="29"/>
                    </a:lnTo>
                    <a:lnTo>
                      <a:pt x="754" y="29"/>
                    </a:lnTo>
                    <a:lnTo>
                      <a:pt x="747" y="29"/>
                    </a:lnTo>
                    <a:lnTo>
                      <a:pt x="730" y="30"/>
                    </a:lnTo>
                    <a:lnTo>
                      <a:pt x="711" y="32"/>
                    </a:lnTo>
                    <a:lnTo>
                      <a:pt x="692" y="35"/>
                    </a:lnTo>
                    <a:lnTo>
                      <a:pt x="671" y="39"/>
                    </a:lnTo>
                    <a:lnTo>
                      <a:pt x="648" y="42"/>
                    </a:lnTo>
                    <a:lnTo>
                      <a:pt x="626" y="45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4835" y="2915"/>
                <a:ext cx="118" cy="142"/>
              </a:xfrm>
              <a:custGeom>
                <a:avLst/>
                <a:gdLst>
                  <a:gd name="T0" fmla="*/ 16 w 546"/>
                  <a:gd name="T1" fmla="*/ 5 h 639"/>
                  <a:gd name="T2" fmla="*/ 15 w 546"/>
                  <a:gd name="T3" fmla="*/ 9 h 639"/>
                  <a:gd name="T4" fmla="*/ 16 w 546"/>
                  <a:gd name="T5" fmla="*/ 14 h 639"/>
                  <a:gd name="T6" fmla="*/ 15 w 546"/>
                  <a:gd name="T7" fmla="*/ 21 h 639"/>
                  <a:gd name="T8" fmla="*/ 9 w 546"/>
                  <a:gd name="T9" fmla="*/ 34 h 639"/>
                  <a:gd name="T10" fmla="*/ 2 w 546"/>
                  <a:gd name="T11" fmla="*/ 46 h 639"/>
                  <a:gd name="T12" fmla="*/ 0 w 546"/>
                  <a:gd name="T13" fmla="*/ 52 h 639"/>
                  <a:gd name="T14" fmla="*/ 1 w 546"/>
                  <a:gd name="T15" fmla="*/ 56 h 639"/>
                  <a:gd name="T16" fmla="*/ 4 w 546"/>
                  <a:gd name="T17" fmla="*/ 64 h 639"/>
                  <a:gd name="T18" fmla="*/ 11 w 546"/>
                  <a:gd name="T19" fmla="*/ 74 h 639"/>
                  <a:gd name="T20" fmla="*/ 25 w 546"/>
                  <a:gd name="T21" fmla="*/ 90 h 639"/>
                  <a:gd name="T22" fmla="*/ 31 w 546"/>
                  <a:gd name="T23" fmla="*/ 99 h 639"/>
                  <a:gd name="T24" fmla="*/ 35 w 546"/>
                  <a:gd name="T25" fmla="*/ 109 h 639"/>
                  <a:gd name="T26" fmla="*/ 39 w 546"/>
                  <a:gd name="T27" fmla="*/ 118 h 639"/>
                  <a:gd name="T28" fmla="*/ 43 w 546"/>
                  <a:gd name="T29" fmla="*/ 124 h 639"/>
                  <a:gd name="T30" fmla="*/ 56 w 546"/>
                  <a:gd name="T31" fmla="*/ 136 h 639"/>
                  <a:gd name="T32" fmla="*/ 81 w 546"/>
                  <a:gd name="T33" fmla="*/ 134 h 639"/>
                  <a:gd name="T34" fmla="*/ 84 w 546"/>
                  <a:gd name="T35" fmla="*/ 127 h 639"/>
                  <a:gd name="T36" fmla="*/ 87 w 546"/>
                  <a:gd name="T37" fmla="*/ 116 h 639"/>
                  <a:gd name="T38" fmla="*/ 91 w 546"/>
                  <a:gd name="T39" fmla="*/ 112 h 639"/>
                  <a:gd name="T40" fmla="*/ 99 w 546"/>
                  <a:gd name="T41" fmla="*/ 110 h 639"/>
                  <a:gd name="T42" fmla="*/ 104 w 546"/>
                  <a:gd name="T43" fmla="*/ 109 h 639"/>
                  <a:gd name="T44" fmla="*/ 107 w 546"/>
                  <a:gd name="T45" fmla="*/ 107 h 639"/>
                  <a:gd name="T46" fmla="*/ 112 w 546"/>
                  <a:gd name="T47" fmla="*/ 100 h 639"/>
                  <a:gd name="T48" fmla="*/ 116 w 546"/>
                  <a:gd name="T49" fmla="*/ 92 h 639"/>
                  <a:gd name="T50" fmla="*/ 118 w 546"/>
                  <a:gd name="T51" fmla="*/ 84 h 639"/>
                  <a:gd name="T52" fmla="*/ 118 w 546"/>
                  <a:gd name="T53" fmla="*/ 78 h 639"/>
                  <a:gd name="T54" fmla="*/ 116 w 546"/>
                  <a:gd name="T55" fmla="*/ 76 h 639"/>
                  <a:gd name="T56" fmla="*/ 106 w 546"/>
                  <a:gd name="T57" fmla="*/ 66 h 639"/>
                  <a:gd name="T58" fmla="*/ 94 w 546"/>
                  <a:gd name="T59" fmla="*/ 56 h 639"/>
                  <a:gd name="T60" fmla="*/ 85 w 546"/>
                  <a:gd name="T61" fmla="*/ 53 h 639"/>
                  <a:gd name="T62" fmla="*/ 80 w 546"/>
                  <a:gd name="T63" fmla="*/ 59 h 639"/>
                  <a:gd name="T64" fmla="*/ 75 w 546"/>
                  <a:gd name="T65" fmla="*/ 63 h 639"/>
                  <a:gd name="T66" fmla="*/ 73 w 546"/>
                  <a:gd name="T67" fmla="*/ 63 h 639"/>
                  <a:gd name="T68" fmla="*/ 67 w 546"/>
                  <a:gd name="T69" fmla="*/ 62 h 639"/>
                  <a:gd name="T70" fmla="*/ 59 w 546"/>
                  <a:gd name="T71" fmla="*/ 58 h 639"/>
                  <a:gd name="T72" fmla="*/ 51 w 546"/>
                  <a:gd name="T73" fmla="*/ 54 h 639"/>
                  <a:gd name="T74" fmla="*/ 46 w 546"/>
                  <a:gd name="T75" fmla="*/ 53 h 639"/>
                  <a:gd name="T76" fmla="*/ 41 w 546"/>
                  <a:gd name="T77" fmla="*/ 55 h 639"/>
                  <a:gd name="T78" fmla="*/ 37 w 546"/>
                  <a:gd name="T79" fmla="*/ 58 h 639"/>
                  <a:gd name="T80" fmla="*/ 33 w 546"/>
                  <a:gd name="T81" fmla="*/ 59 h 639"/>
                  <a:gd name="T82" fmla="*/ 31 w 546"/>
                  <a:gd name="T83" fmla="*/ 57 h 639"/>
                  <a:gd name="T84" fmla="*/ 27 w 546"/>
                  <a:gd name="T85" fmla="*/ 46 h 639"/>
                  <a:gd name="T86" fmla="*/ 25 w 546"/>
                  <a:gd name="T87" fmla="*/ 32 h 639"/>
                  <a:gd name="T88" fmla="*/ 22 w 546"/>
                  <a:gd name="T89" fmla="*/ 8 h 639"/>
                  <a:gd name="T90" fmla="*/ 20 w 546"/>
                  <a:gd name="T91" fmla="*/ 0 h 6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639"/>
                  <a:gd name="T140" fmla="*/ 546 w 546"/>
                  <a:gd name="T141" fmla="*/ 639 h 6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639">
                    <a:moveTo>
                      <a:pt x="75" y="13"/>
                    </a:moveTo>
                    <a:lnTo>
                      <a:pt x="73" y="18"/>
                    </a:lnTo>
                    <a:lnTo>
                      <a:pt x="72" y="23"/>
                    </a:lnTo>
                    <a:lnTo>
                      <a:pt x="71" y="29"/>
                    </a:lnTo>
                    <a:lnTo>
                      <a:pt x="71" y="36"/>
                    </a:lnTo>
                    <a:lnTo>
                      <a:pt x="71" y="42"/>
                    </a:lnTo>
                    <a:lnTo>
                      <a:pt x="72" y="49"/>
                    </a:lnTo>
                    <a:lnTo>
                      <a:pt x="73" y="57"/>
                    </a:lnTo>
                    <a:lnTo>
                      <a:pt x="75" y="63"/>
                    </a:lnTo>
                    <a:lnTo>
                      <a:pt x="75" y="74"/>
                    </a:lnTo>
                    <a:lnTo>
                      <a:pt x="74" y="83"/>
                    </a:lnTo>
                    <a:lnTo>
                      <a:pt x="71" y="94"/>
                    </a:lnTo>
                    <a:lnTo>
                      <a:pt x="66" y="105"/>
                    </a:lnTo>
                    <a:lnTo>
                      <a:pt x="54" y="128"/>
                    </a:lnTo>
                    <a:lnTo>
                      <a:pt x="40" y="151"/>
                    </a:lnTo>
                    <a:lnTo>
                      <a:pt x="25" y="174"/>
                    </a:lnTo>
                    <a:lnTo>
                      <a:pt x="12" y="196"/>
                    </a:lnTo>
                    <a:lnTo>
                      <a:pt x="7" y="207"/>
                    </a:lnTo>
                    <a:lnTo>
                      <a:pt x="3" y="216"/>
                    </a:lnTo>
                    <a:lnTo>
                      <a:pt x="1" y="226"/>
                    </a:lnTo>
                    <a:lnTo>
                      <a:pt x="0" y="234"/>
                    </a:lnTo>
                    <a:lnTo>
                      <a:pt x="0" y="240"/>
                    </a:lnTo>
                    <a:lnTo>
                      <a:pt x="1" y="248"/>
                    </a:lnTo>
                    <a:lnTo>
                      <a:pt x="3" y="254"/>
                    </a:lnTo>
                    <a:lnTo>
                      <a:pt x="5" y="261"/>
                    </a:lnTo>
                    <a:lnTo>
                      <a:pt x="11" y="275"/>
                    </a:lnTo>
                    <a:lnTo>
                      <a:pt x="19" y="290"/>
                    </a:lnTo>
                    <a:lnTo>
                      <a:pt x="28" y="303"/>
                    </a:lnTo>
                    <a:lnTo>
                      <a:pt x="40" y="318"/>
                    </a:lnTo>
                    <a:lnTo>
                      <a:pt x="51" y="333"/>
                    </a:lnTo>
                    <a:lnTo>
                      <a:pt x="64" y="347"/>
                    </a:lnTo>
                    <a:lnTo>
                      <a:pt x="89" y="377"/>
                    </a:lnTo>
                    <a:lnTo>
                      <a:pt x="114" y="404"/>
                    </a:lnTo>
                    <a:lnTo>
                      <a:pt x="126" y="418"/>
                    </a:lnTo>
                    <a:lnTo>
                      <a:pt x="136" y="431"/>
                    </a:lnTo>
                    <a:lnTo>
                      <a:pt x="145" y="444"/>
                    </a:lnTo>
                    <a:lnTo>
                      <a:pt x="152" y="455"/>
                    </a:lnTo>
                    <a:lnTo>
                      <a:pt x="157" y="474"/>
                    </a:lnTo>
                    <a:lnTo>
                      <a:pt x="162" y="491"/>
                    </a:lnTo>
                    <a:lnTo>
                      <a:pt x="169" y="506"/>
                    </a:lnTo>
                    <a:lnTo>
                      <a:pt x="174" y="519"/>
                    </a:lnTo>
                    <a:lnTo>
                      <a:pt x="180" y="531"/>
                    </a:lnTo>
                    <a:lnTo>
                      <a:pt x="187" y="541"/>
                    </a:lnTo>
                    <a:lnTo>
                      <a:pt x="193" y="551"/>
                    </a:lnTo>
                    <a:lnTo>
                      <a:pt x="200" y="559"/>
                    </a:lnTo>
                    <a:lnTo>
                      <a:pt x="216" y="576"/>
                    </a:lnTo>
                    <a:lnTo>
                      <a:pt x="236" y="594"/>
                    </a:lnTo>
                    <a:lnTo>
                      <a:pt x="261" y="614"/>
                    </a:lnTo>
                    <a:lnTo>
                      <a:pt x="290" y="639"/>
                    </a:lnTo>
                    <a:lnTo>
                      <a:pt x="367" y="614"/>
                    </a:lnTo>
                    <a:lnTo>
                      <a:pt x="374" y="603"/>
                    </a:lnTo>
                    <a:lnTo>
                      <a:pt x="380" y="593"/>
                    </a:lnTo>
                    <a:lnTo>
                      <a:pt x="385" y="581"/>
                    </a:lnTo>
                    <a:lnTo>
                      <a:pt x="388" y="571"/>
                    </a:lnTo>
                    <a:lnTo>
                      <a:pt x="393" y="551"/>
                    </a:lnTo>
                    <a:lnTo>
                      <a:pt x="400" y="533"/>
                    </a:lnTo>
                    <a:lnTo>
                      <a:pt x="403" y="524"/>
                    </a:lnTo>
                    <a:lnTo>
                      <a:pt x="408" y="517"/>
                    </a:lnTo>
                    <a:lnTo>
                      <a:pt x="413" y="510"/>
                    </a:lnTo>
                    <a:lnTo>
                      <a:pt x="421" y="505"/>
                    </a:lnTo>
                    <a:lnTo>
                      <a:pt x="431" y="500"/>
                    </a:lnTo>
                    <a:lnTo>
                      <a:pt x="443" y="496"/>
                    </a:lnTo>
                    <a:lnTo>
                      <a:pt x="457" y="494"/>
                    </a:lnTo>
                    <a:lnTo>
                      <a:pt x="474" y="494"/>
                    </a:lnTo>
                    <a:lnTo>
                      <a:pt x="477" y="493"/>
                    </a:lnTo>
                    <a:lnTo>
                      <a:pt x="480" y="492"/>
                    </a:lnTo>
                    <a:lnTo>
                      <a:pt x="483" y="491"/>
                    </a:lnTo>
                    <a:lnTo>
                      <a:pt x="488" y="488"/>
                    </a:lnTo>
                    <a:lnTo>
                      <a:pt x="495" y="481"/>
                    </a:lnTo>
                    <a:lnTo>
                      <a:pt x="502" y="473"/>
                    </a:lnTo>
                    <a:lnTo>
                      <a:pt x="510" y="464"/>
                    </a:lnTo>
                    <a:lnTo>
                      <a:pt x="517" y="452"/>
                    </a:lnTo>
                    <a:lnTo>
                      <a:pt x="523" y="440"/>
                    </a:lnTo>
                    <a:lnTo>
                      <a:pt x="530" y="427"/>
                    </a:lnTo>
                    <a:lnTo>
                      <a:pt x="535" y="414"/>
                    </a:lnTo>
                    <a:lnTo>
                      <a:pt x="540" y="401"/>
                    </a:lnTo>
                    <a:lnTo>
                      <a:pt x="543" y="388"/>
                    </a:lnTo>
                    <a:lnTo>
                      <a:pt x="545" y="377"/>
                    </a:lnTo>
                    <a:lnTo>
                      <a:pt x="546" y="365"/>
                    </a:lnTo>
                    <a:lnTo>
                      <a:pt x="545" y="356"/>
                    </a:lnTo>
                    <a:lnTo>
                      <a:pt x="544" y="351"/>
                    </a:lnTo>
                    <a:lnTo>
                      <a:pt x="542" y="347"/>
                    </a:lnTo>
                    <a:lnTo>
                      <a:pt x="540" y="344"/>
                    </a:lnTo>
                    <a:lnTo>
                      <a:pt x="538" y="342"/>
                    </a:lnTo>
                    <a:lnTo>
                      <a:pt x="522" y="325"/>
                    </a:lnTo>
                    <a:lnTo>
                      <a:pt x="507" y="309"/>
                    </a:lnTo>
                    <a:lnTo>
                      <a:pt x="490" y="295"/>
                    </a:lnTo>
                    <a:lnTo>
                      <a:pt x="473" y="280"/>
                    </a:lnTo>
                    <a:lnTo>
                      <a:pt x="455" y="266"/>
                    </a:lnTo>
                    <a:lnTo>
                      <a:pt x="436" y="253"/>
                    </a:lnTo>
                    <a:lnTo>
                      <a:pt x="417" y="240"/>
                    </a:lnTo>
                    <a:lnTo>
                      <a:pt x="398" y="228"/>
                    </a:lnTo>
                    <a:lnTo>
                      <a:pt x="391" y="237"/>
                    </a:lnTo>
                    <a:lnTo>
                      <a:pt x="384" y="248"/>
                    </a:lnTo>
                    <a:lnTo>
                      <a:pt x="376" y="257"/>
                    </a:lnTo>
                    <a:lnTo>
                      <a:pt x="369" y="265"/>
                    </a:lnTo>
                    <a:lnTo>
                      <a:pt x="361" y="274"/>
                    </a:lnTo>
                    <a:lnTo>
                      <a:pt x="353" y="279"/>
                    </a:lnTo>
                    <a:lnTo>
                      <a:pt x="348" y="282"/>
                    </a:lnTo>
                    <a:lnTo>
                      <a:pt x="344" y="283"/>
                    </a:lnTo>
                    <a:lnTo>
                      <a:pt x="340" y="284"/>
                    </a:lnTo>
                    <a:lnTo>
                      <a:pt x="336" y="284"/>
                    </a:lnTo>
                    <a:lnTo>
                      <a:pt x="326" y="284"/>
                    </a:lnTo>
                    <a:lnTo>
                      <a:pt x="317" y="283"/>
                    </a:lnTo>
                    <a:lnTo>
                      <a:pt x="309" y="281"/>
                    </a:lnTo>
                    <a:lnTo>
                      <a:pt x="301" y="278"/>
                    </a:lnTo>
                    <a:lnTo>
                      <a:pt x="286" y="271"/>
                    </a:lnTo>
                    <a:lnTo>
                      <a:pt x="273" y="262"/>
                    </a:lnTo>
                    <a:lnTo>
                      <a:pt x="259" y="255"/>
                    </a:lnTo>
                    <a:lnTo>
                      <a:pt x="245" y="248"/>
                    </a:lnTo>
                    <a:lnTo>
                      <a:pt x="238" y="244"/>
                    </a:lnTo>
                    <a:lnTo>
                      <a:pt x="231" y="242"/>
                    </a:lnTo>
                    <a:lnTo>
                      <a:pt x="223" y="241"/>
                    </a:lnTo>
                    <a:lnTo>
                      <a:pt x="215" y="240"/>
                    </a:lnTo>
                    <a:lnTo>
                      <a:pt x="205" y="241"/>
                    </a:lnTo>
                    <a:lnTo>
                      <a:pt x="198" y="244"/>
                    </a:lnTo>
                    <a:lnTo>
                      <a:pt x="191" y="249"/>
                    </a:lnTo>
                    <a:lnTo>
                      <a:pt x="183" y="253"/>
                    </a:lnTo>
                    <a:lnTo>
                      <a:pt x="177" y="258"/>
                    </a:lnTo>
                    <a:lnTo>
                      <a:pt x="171" y="262"/>
                    </a:lnTo>
                    <a:lnTo>
                      <a:pt x="165" y="264"/>
                    </a:lnTo>
                    <a:lnTo>
                      <a:pt x="158" y="265"/>
                    </a:lnTo>
                    <a:lnTo>
                      <a:pt x="154" y="265"/>
                    </a:lnTo>
                    <a:lnTo>
                      <a:pt x="150" y="263"/>
                    </a:lnTo>
                    <a:lnTo>
                      <a:pt x="147" y="260"/>
                    </a:lnTo>
                    <a:lnTo>
                      <a:pt x="143" y="255"/>
                    </a:lnTo>
                    <a:lnTo>
                      <a:pt x="136" y="243"/>
                    </a:lnTo>
                    <a:lnTo>
                      <a:pt x="131" y="228"/>
                    </a:lnTo>
                    <a:lnTo>
                      <a:pt x="126" y="209"/>
                    </a:lnTo>
                    <a:lnTo>
                      <a:pt x="122" y="189"/>
                    </a:lnTo>
                    <a:lnTo>
                      <a:pt x="117" y="166"/>
                    </a:lnTo>
                    <a:lnTo>
                      <a:pt x="114" y="143"/>
                    </a:lnTo>
                    <a:lnTo>
                      <a:pt x="109" y="96"/>
                    </a:lnTo>
                    <a:lnTo>
                      <a:pt x="104" y="53"/>
                    </a:lnTo>
                    <a:lnTo>
                      <a:pt x="102" y="34"/>
                    </a:lnTo>
                    <a:lnTo>
                      <a:pt x="100" y="19"/>
                    </a:lnTo>
                    <a:lnTo>
                      <a:pt x="96" y="7"/>
                    </a:lnTo>
                    <a:lnTo>
                      <a:pt x="94" y="0"/>
                    </a:lnTo>
                    <a:lnTo>
                      <a:pt x="75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4835" y="2915"/>
                <a:ext cx="118" cy="142"/>
              </a:xfrm>
              <a:custGeom>
                <a:avLst/>
                <a:gdLst>
                  <a:gd name="T0" fmla="*/ 16 w 546"/>
                  <a:gd name="T1" fmla="*/ 5 h 639"/>
                  <a:gd name="T2" fmla="*/ 15 w 546"/>
                  <a:gd name="T3" fmla="*/ 9 h 639"/>
                  <a:gd name="T4" fmla="*/ 16 w 546"/>
                  <a:gd name="T5" fmla="*/ 14 h 639"/>
                  <a:gd name="T6" fmla="*/ 15 w 546"/>
                  <a:gd name="T7" fmla="*/ 21 h 639"/>
                  <a:gd name="T8" fmla="*/ 9 w 546"/>
                  <a:gd name="T9" fmla="*/ 34 h 639"/>
                  <a:gd name="T10" fmla="*/ 2 w 546"/>
                  <a:gd name="T11" fmla="*/ 46 h 639"/>
                  <a:gd name="T12" fmla="*/ 0 w 546"/>
                  <a:gd name="T13" fmla="*/ 52 h 639"/>
                  <a:gd name="T14" fmla="*/ 1 w 546"/>
                  <a:gd name="T15" fmla="*/ 56 h 639"/>
                  <a:gd name="T16" fmla="*/ 4 w 546"/>
                  <a:gd name="T17" fmla="*/ 64 h 639"/>
                  <a:gd name="T18" fmla="*/ 11 w 546"/>
                  <a:gd name="T19" fmla="*/ 74 h 639"/>
                  <a:gd name="T20" fmla="*/ 25 w 546"/>
                  <a:gd name="T21" fmla="*/ 90 h 639"/>
                  <a:gd name="T22" fmla="*/ 31 w 546"/>
                  <a:gd name="T23" fmla="*/ 99 h 639"/>
                  <a:gd name="T24" fmla="*/ 35 w 546"/>
                  <a:gd name="T25" fmla="*/ 109 h 639"/>
                  <a:gd name="T26" fmla="*/ 39 w 546"/>
                  <a:gd name="T27" fmla="*/ 118 h 639"/>
                  <a:gd name="T28" fmla="*/ 43 w 546"/>
                  <a:gd name="T29" fmla="*/ 124 h 639"/>
                  <a:gd name="T30" fmla="*/ 56 w 546"/>
                  <a:gd name="T31" fmla="*/ 136 h 639"/>
                  <a:gd name="T32" fmla="*/ 79 w 546"/>
                  <a:gd name="T33" fmla="*/ 136 h 639"/>
                  <a:gd name="T34" fmla="*/ 82 w 546"/>
                  <a:gd name="T35" fmla="*/ 132 h 639"/>
                  <a:gd name="T36" fmla="*/ 85 w 546"/>
                  <a:gd name="T37" fmla="*/ 122 h 639"/>
                  <a:gd name="T38" fmla="*/ 88 w 546"/>
                  <a:gd name="T39" fmla="*/ 115 h 639"/>
                  <a:gd name="T40" fmla="*/ 93 w 546"/>
                  <a:gd name="T41" fmla="*/ 111 h 639"/>
                  <a:gd name="T42" fmla="*/ 102 w 546"/>
                  <a:gd name="T43" fmla="*/ 110 h 639"/>
                  <a:gd name="T44" fmla="*/ 104 w 546"/>
                  <a:gd name="T45" fmla="*/ 109 h 639"/>
                  <a:gd name="T46" fmla="*/ 108 w 546"/>
                  <a:gd name="T47" fmla="*/ 105 h 639"/>
                  <a:gd name="T48" fmla="*/ 113 w 546"/>
                  <a:gd name="T49" fmla="*/ 98 h 639"/>
                  <a:gd name="T50" fmla="*/ 117 w 546"/>
                  <a:gd name="T51" fmla="*/ 89 h 639"/>
                  <a:gd name="T52" fmla="*/ 118 w 546"/>
                  <a:gd name="T53" fmla="*/ 81 h 639"/>
                  <a:gd name="T54" fmla="*/ 117 w 546"/>
                  <a:gd name="T55" fmla="*/ 77 h 639"/>
                  <a:gd name="T56" fmla="*/ 113 w 546"/>
                  <a:gd name="T57" fmla="*/ 72 h 639"/>
                  <a:gd name="T58" fmla="*/ 102 w 546"/>
                  <a:gd name="T59" fmla="*/ 62 h 639"/>
                  <a:gd name="T60" fmla="*/ 90 w 546"/>
                  <a:gd name="T61" fmla="*/ 53 h 639"/>
                  <a:gd name="T62" fmla="*/ 83 w 546"/>
                  <a:gd name="T63" fmla="*/ 55 h 639"/>
                  <a:gd name="T64" fmla="*/ 78 w 546"/>
                  <a:gd name="T65" fmla="*/ 61 h 639"/>
                  <a:gd name="T66" fmla="*/ 74 w 546"/>
                  <a:gd name="T67" fmla="*/ 63 h 639"/>
                  <a:gd name="T68" fmla="*/ 70 w 546"/>
                  <a:gd name="T69" fmla="*/ 63 h 639"/>
                  <a:gd name="T70" fmla="*/ 65 w 546"/>
                  <a:gd name="T71" fmla="*/ 62 h 639"/>
                  <a:gd name="T72" fmla="*/ 56 w 546"/>
                  <a:gd name="T73" fmla="*/ 57 h 639"/>
                  <a:gd name="T74" fmla="*/ 50 w 546"/>
                  <a:gd name="T75" fmla="*/ 54 h 639"/>
                  <a:gd name="T76" fmla="*/ 44 w 546"/>
                  <a:gd name="T77" fmla="*/ 54 h 639"/>
                  <a:gd name="T78" fmla="*/ 40 w 546"/>
                  <a:gd name="T79" fmla="*/ 56 h 639"/>
                  <a:gd name="T80" fmla="*/ 36 w 546"/>
                  <a:gd name="T81" fmla="*/ 59 h 639"/>
                  <a:gd name="T82" fmla="*/ 32 w 546"/>
                  <a:gd name="T83" fmla="*/ 58 h 639"/>
                  <a:gd name="T84" fmla="*/ 29 w 546"/>
                  <a:gd name="T85" fmla="*/ 54 h 639"/>
                  <a:gd name="T86" fmla="*/ 26 w 546"/>
                  <a:gd name="T87" fmla="*/ 42 h 639"/>
                  <a:gd name="T88" fmla="*/ 24 w 546"/>
                  <a:gd name="T89" fmla="*/ 21 h 639"/>
                  <a:gd name="T90" fmla="*/ 22 w 546"/>
                  <a:gd name="T91" fmla="*/ 4 h 639"/>
                  <a:gd name="T92" fmla="*/ 20 w 546"/>
                  <a:gd name="T93" fmla="*/ 0 h 63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6"/>
                  <a:gd name="T142" fmla="*/ 0 h 639"/>
                  <a:gd name="T143" fmla="*/ 546 w 546"/>
                  <a:gd name="T144" fmla="*/ 639 h 63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6" h="639">
                    <a:moveTo>
                      <a:pt x="75" y="13"/>
                    </a:moveTo>
                    <a:lnTo>
                      <a:pt x="73" y="18"/>
                    </a:lnTo>
                    <a:lnTo>
                      <a:pt x="72" y="23"/>
                    </a:lnTo>
                    <a:lnTo>
                      <a:pt x="71" y="29"/>
                    </a:lnTo>
                    <a:lnTo>
                      <a:pt x="71" y="36"/>
                    </a:lnTo>
                    <a:lnTo>
                      <a:pt x="71" y="42"/>
                    </a:lnTo>
                    <a:lnTo>
                      <a:pt x="72" y="49"/>
                    </a:lnTo>
                    <a:lnTo>
                      <a:pt x="73" y="57"/>
                    </a:lnTo>
                    <a:lnTo>
                      <a:pt x="75" y="63"/>
                    </a:lnTo>
                    <a:lnTo>
                      <a:pt x="75" y="74"/>
                    </a:lnTo>
                    <a:lnTo>
                      <a:pt x="74" y="83"/>
                    </a:lnTo>
                    <a:lnTo>
                      <a:pt x="71" y="94"/>
                    </a:lnTo>
                    <a:lnTo>
                      <a:pt x="66" y="105"/>
                    </a:lnTo>
                    <a:lnTo>
                      <a:pt x="54" y="128"/>
                    </a:lnTo>
                    <a:lnTo>
                      <a:pt x="40" y="151"/>
                    </a:lnTo>
                    <a:lnTo>
                      <a:pt x="25" y="174"/>
                    </a:lnTo>
                    <a:lnTo>
                      <a:pt x="12" y="196"/>
                    </a:lnTo>
                    <a:lnTo>
                      <a:pt x="7" y="207"/>
                    </a:lnTo>
                    <a:lnTo>
                      <a:pt x="3" y="216"/>
                    </a:lnTo>
                    <a:lnTo>
                      <a:pt x="1" y="226"/>
                    </a:lnTo>
                    <a:lnTo>
                      <a:pt x="0" y="234"/>
                    </a:lnTo>
                    <a:lnTo>
                      <a:pt x="0" y="240"/>
                    </a:lnTo>
                    <a:lnTo>
                      <a:pt x="1" y="248"/>
                    </a:lnTo>
                    <a:lnTo>
                      <a:pt x="3" y="254"/>
                    </a:lnTo>
                    <a:lnTo>
                      <a:pt x="5" y="261"/>
                    </a:lnTo>
                    <a:lnTo>
                      <a:pt x="11" y="275"/>
                    </a:lnTo>
                    <a:lnTo>
                      <a:pt x="19" y="290"/>
                    </a:lnTo>
                    <a:lnTo>
                      <a:pt x="28" y="303"/>
                    </a:lnTo>
                    <a:lnTo>
                      <a:pt x="40" y="318"/>
                    </a:lnTo>
                    <a:lnTo>
                      <a:pt x="51" y="333"/>
                    </a:lnTo>
                    <a:lnTo>
                      <a:pt x="64" y="347"/>
                    </a:lnTo>
                    <a:lnTo>
                      <a:pt x="89" y="377"/>
                    </a:lnTo>
                    <a:lnTo>
                      <a:pt x="114" y="404"/>
                    </a:lnTo>
                    <a:lnTo>
                      <a:pt x="126" y="418"/>
                    </a:lnTo>
                    <a:lnTo>
                      <a:pt x="136" y="431"/>
                    </a:lnTo>
                    <a:lnTo>
                      <a:pt x="145" y="444"/>
                    </a:lnTo>
                    <a:lnTo>
                      <a:pt x="152" y="455"/>
                    </a:lnTo>
                    <a:lnTo>
                      <a:pt x="157" y="474"/>
                    </a:lnTo>
                    <a:lnTo>
                      <a:pt x="162" y="491"/>
                    </a:lnTo>
                    <a:lnTo>
                      <a:pt x="169" y="506"/>
                    </a:lnTo>
                    <a:lnTo>
                      <a:pt x="174" y="519"/>
                    </a:lnTo>
                    <a:lnTo>
                      <a:pt x="180" y="531"/>
                    </a:lnTo>
                    <a:lnTo>
                      <a:pt x="187" y="541"/>
                    </a:lnTo>
                    <a:lnTo>
                      <a:pt x="193" y="551"/>
                    </a:lnTo>
                    <a:lnTo>
                      <a:pt x="200" y="559"/>
                    </a:lnTo>
                    <a:lnTo>
                      <a:pt x="216" y="576"/>
                    </a:lnTo>
                    <a:lnTo>
                      <a:pt x="236" y="594"/>
                    </a:lnTo>
                    <a:lnTo>
                      <a:pt x="261" y="614"/>
                    </a:lnTo>
                    <a:lnTo>
                      <a:pt x="290" y="639"/>
                    </a:lnTo>
                    <a:lnTo>
                      <a:pt x="367" y="614"/>
                    </a:lnTo>
                    <a:lnTo>
                      <a:pt x="374" y="603"/>
                    </a:lnTo>
                    <a:lnTo>
                      <a:pt x="380" y="593"/>
                    </a:lnTo>
                    <a:lnTo>
                      <a:pt x="385" y="581"/>
                    </a:lnTo>
                    <a:lnTo>
                      <a:pt x="388" y="571"/>
                    </a:lnTo>
                    <a:lnTo>
                      <a:pt x="393" y="551"/>
                    </a:lnTo>
                    <a:lnTo>
                      <a:pt x="400" y="533"/>
                    </a:lnTo>
                    <a:lnTo>
                      <a:pt x="403" y="524"/>
                    </a:lnTo>
                    <a:lnTo>
                      <a:pt x="408" y="517"/>
                    </a:lnTo>
                    <a:lnTo>
                      <a:pt x="413" y="510"/>
                    </a:lnTo>
                    <a:lnTo>
                      <a:pt x="421" y="505"/>
                    </a:lnTo>
                    <a:lnTo>
                      <a:pt x="431" y="500"/>
                    </a:lnTo>
                    <a:lnTo>
                      <a:pt x="443" y="496"/>
                    </a:lnTo>
                    <a:lnTo>
                      <a:pt x="457" y="494"/>
                    </a:lnTo>
                    <a:lnTo>
                      <a:pt x="474" y="494"/>
                    </a:lnTo>
                    <a:lnTo>
                      <a:pt x="477" y="493"/>
                    </a:lnTo>
                    <a:lnTo>
                      <a:pt x="480" y="492"/>
                    </a:lnTo>
                    <a:lnTo>
                      <a:pt x="483" y="491"/>
                    </a:lnTo>
                    <a:lnTo>
                      <a:pt x="488" y="488"/>
                    </a:lnTo>
                    <a:lnTo>
                      <a:pt x="495" y="481"/>
                    </a:lnTo>
                    <a:lnTo>
                      <a:pt x="502" y="473"/>
                    </a:lnTo>
                    <a:lnTo>
                      <a:pt x="510" y="464"/>
                    </a:lnTo>
                    <a:lnTo>
                      <a:pt x="517" y="452"/>
                    </a:lnTo>
                    <a:lnTo>
                      <a:pt x="523" y="440"/>
                    </a:lnTo>
                    <a:lnTo>
                      <a:pt x="530" y="427"/>
                    </a:lnTo>
                    <a:lnTo>
                      <a:pt x="535" y="414"/>
                    </a:lnTo>
                    <a:lnTo>
                      <a:pt x="540" y="401"/>
                    </a:lnTo>
                    <a:lnTo>
                      <a:pt x="543" y="388"/>
                    </a:lnTo>
                    <a:lnTo>
                      <a:pt x="545" y="377"/>
                    </a:lnTo>
                    <a:lnTo>
                      <a:pt x="546" y="365"/>
                    </a:lnTo>
                    <a:lnTo>
                      <a:pt x="545" y="356"/>
                    </a:lnTo>
                    <a:lnTo>
                      <a:pt x="544" y="351"/>
                    </a:lnTo>
                    <a:lnTo>
                      <a:pt x="542" y="347"/>
                    </a:lnTo>
                    <a:lnTo>
                      <a:pt x="540" y="344"/>
                    </a:lnTo>
                    <a:lnTo>
                      <a:pt x="538" y="342"/>
                    </a:lnTo>
                    <a:lnTo>
                      <a:pt x="522" y="325"/>
                    </a:lnTo>
                    <a:lnTo>
                      <a:pt x="507" y="309"/>
                    </a:lnTo>
                    <a:lnTo>
                      <a:pt x="490" y="295"/>
                    </a:lnTo>
                    <a:lnTo>
                      <a:pt x="473" y="280"/>
                    </a:lnTo>
                    <a:lnTo>
                      <a:pt x="455" y="266"/>
                    </a:lnTo>
                    <a:lnTo>
                      <a:pt x="436" y="253"/>
                    </a:lnTo>
                    <a:lnTo>
                      <a:pt x="417" y="240"/>
                    </a:lnTo>
                    <a:lnTo>
                      <a:pt x="398" y="228"/>
                    </a:lnTo>
                    <a:lnTo>
                      <a:pt x="391" y="237"/>
                    </a:lnTo>
                    <a:lnTo>
                      <a:pt x="384" y="248"/>
                    </a:lnTo>
                    <a:lnTo>
                      <a:pt x="376" y="257"/>
                    </a:lnTo>
                    <a:lnTo>
                      <a:pt x="369" y="265"/>
                    </a:lnTo>
                    <a:lnTo>
                      <a:pt x="361" y="274"/>
                    </a:lnTo>
                    <a:lnTo>
                      <a:pt x="353" y="279"/>
                    </a:lnTo>
                    <a:lnTo>
                      <a:pt x="348" y="282"/>
                    </a:lnTo>
                    <a:lnTo>
                      <a:pt x="344" y="283"/>
                    </a:lnTo>
                    <a:lnTo>
                      <a:pt x="340" y="284"/>
                    </a:lnTo>
                    <a:lnTo>
                      <a:pt x="336" y="284"/>
                    </a:lnTo>
                    <a:lnTo>
                      <a:pt x="326" y="284"/>
                    </a:lnTo>
                    <a:lnTo>
                      <a:pt x="317" y="283"/>
                    </a:lnTo>
                    <a:lnTo>
                      <a:pt x="309" y="281"/>
                    </a:lnTo>
                    <a:lnTo>
                      <a:pt x="301" y="278"/>
                    </a:lnTo>
                    <a:lnTo>
                      <a:pt x="286" y="271"/>
                    </a:lnTo>
                    <a:lnTo>
                      <a:pt x="273" y="262"/>
                    </a:lnTo>
                    <a:lnTo>
                      <a:pt x="259" y="255"/>
                    </a:lnTo>
                    <a:lnTo>
                      <a:pt x="245" y="248"/>
                    </a:lnTo>
                    <a:lnTo>
                      <a:pt x="238" y="244"/>
                    </a:lnTo>
                    <a:lnTo>
                      <a:pt x="231" y="242"/>
                    </a:lnTo>
                    <a:lnTo>
                      <a:pt x="223" y="241"/>
                    </a:lnTo>
                    <a:lnTo>
                      <a:pt x="215" y="240"/>
                    </a:lnTo>
                    <a:lnTo>
                      <a:pt x="205" y="241"/>
                    </a:lnTo>
                    <a:lnTo>
                      <a:pt x="198" y="244"/>
                    </a:lnTo>
                    <a:lnTo>
                      <a:pt x="191" y="249"/>
                    </a:lnTo>
                    <a:lnTo>
                      <a:pt x="183" y="253"/>
                    </a:lnTo>
                    <a:lnTo>
                      <a:pt x="177" y="258"/>
                    </a:lnTo>
                    <a:lnTo>
                      <a:pt x="171" y="262"/>
                    </a:lnTo>
                    <a:lnTo>
                      <a:pt x="165" y="264"/>
                    </a:lnTo>
                    <a:lnTo>
                      <a:pt x="158" y="265"/>
                    </a:lnTo>
                    <a:lnTo>
                      <a:pt x="154" y="265"/>
                    </a:lnTo>
                    <a:lnTo>
                      <a:pt x="150" y="263"/>
                    </a:lnTo>
                    <a:lnTo>
                      <a:pt x="147" y="260"/>
                    </a:lnTo>
                    <a:lnTo>
                      <a:pt x="143" y="255"/>
                    </a:lnTo>
                    <a:lnTo>
                      <a:pt x="136" y="243"/>
                    </a:lnTo>
                    <a:lnTo>
                      <a:pt x="131" y="228"/>
                    </a:lnTo>
                    <a:lnTo>
                      <a:pt x="126" y="209"/>
                    </a:lnTo>
                    <a:lnTo>
                      <a:pt x="122" y="189"/>
                    </a:lnTo>
                    <a:lnTo>
                      <a:pt x="117" y="166"/>
                    </a:lnTo>
                    <a:lnTo>
                      <a:pt x="114" y="143"/>
                    </a:lnTo>
                    <a:lnTo>
                      <a:pt x="109" y="96"/>
                    </a:lnTo>
                    <a:lnTo>
                      <a:pt x="104" y="53"/>
                    </a:lnTo>
                    <a:lnTo>
                      <a:pt x="102" y="34"/>
                    </a:lnTo>
                    <a:lnTo>
                      <a:pt x="100" y="19"/>
                    </a:lnTo>
                    <a:lnTo>
                      <a:pt x="96" y="7"/>
                    </a:lnTo>
                    <a:lnTo>
                      <a:pt x="94" y="0"/>
                    </a:lnTo>
                    <a:lnTo>
                      <a:pt x="75" y="1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4816" y="3017"/>
                <a:ext cx="66" cy="54"/>
              </a:xfrm>
              <a:custGeom>
                <a:avLst/>
                <a:gdLst>
                  <a:gd name="T0" fmla="*/ 65 w 304"/>
                  <a:gd name="T1" fmla="*/ 41 h 241"/>
                  <a:gd name="T2" fmla="*/ 62 w 304"/>
                  <a:gd name="T3" fmla="*/ 38 h 241"/>
                  <a:gd name="T4" fmla="*/ 60 w 304"/>
                  <a:gd name="T5" fmla="*/ 35 h 241"/>
                  <a:gd name="T6" fmla="*/ 57 w 304"/>
                  <a:gd name="T7" fmla="*/ 32 h 241"/>
                  <a:gd name="T8" fmla="*/ 55 w 304"/>
                  <a:gd name="T9" fmla="*/ 29 h 241"/>
                  <a:gd name="T10" fmla="*/ 53 w 304"/>
                  <a:gd name="T11" fmla="*/ 26 h 241"/>
                  <a:gd name="T12" fmla="*/ 51 w 304"/>
                  <a:gd name="T13" fmla="*/ 23 h 241"/>
                  <a:gd name="T14" fmla="*/ 49 w 304"/>
                  <a:gd name="T15" fmla="*/ 20 h 241"/>
                  <a:gd name="T16" fmla="*/ 47 w 304"/>
                  <a:gd name="T17" fmla="*/ 18 h 241"/>
                  <a:gd name="T18" fmla="*/ 44 w 304"/>
                  <a:gd name="T19" fmla="*/ 16 h 241"/>
                  <a:gd name="T20" fmla="*/ 42 w 304"/>
                  <a:gd name="T21" fmla="*/ 13 h 241"/>
                  <a:gd name="T22" fmla="*/ 40 w 304"/>
                  <a:gd name="T23" fmla="*/ 10 h 241"/>
                  <a:gd name="T24" fmla="*/ 38 w 304"/>
                  <a:gd name="T25" fmla="*/ 6 h 241"/>
                  <a:gd name="T26" fmla="*/ 36 w 304"/>
                  <a:gd name="T27" fmla="*/ 4 h 241"/>
                  <a:gd name="T28" fmla="*/ 34 w 304"/>
                  <a:gd name="T29" fmla="*/ 2 h 241"/>
                  <a:gd name="T30" fmla="*/ 33 w 304"/>
                  <a:gd name="T31" fmla="*/ 1 h 241"/>
                  <a:gd name="T32" fmla="*/ 31 w 304"/>
                  <a:gd name="T33" fmla="*/ 1 h 241"/>
                  <a:gd name="T34" fmla="*/ 30 w 304"/>
                  <a:gd name="T35" fmla="*/ 0 h 241"/>
                  <a:gd name="T36" fmla="*/ 29 w 304"/>
                  <a:gd name="T37" fmla="*/ 0 h 241"/>
                  <a:gd name="T38" fmla="*/ 26 w 304"/>
                  <a:gd name="T39" fmla="*/ 1 h 241"/>
                  <a:gd name="T40" fmla="*/ 23 w 304"/>
                  <a:gd name="T41" fmla="*/ 2 h 241"/>
                  <a:gd name="T42" fmla="*/ 18 w 304"/>
                  <a:gd name="T43" fmla="*/ 4 h 241"/>
                  <a:gd name="T44" fmla="*/ 13 w 304"/>
                  <a:gd name="T45" fmla="*/ 6 h 241"/>
                  <a:gd name="T46" fmla="*/ 8 w 304"/>
                  <a:gd name="T47" fmla="*/ 9 h 241"/>
                  <a:gd name="T48" fmla="*/ 4 w 304"/>
                  <a:gd name="T49" fmla="*/ 11 h 241"/>
                  <a:gd name="T50" fmla="*/ 1 w 304"/>
                  <a:gd name="T51" fmla="*/ 13 h 241"/>
                  <a:gd name="T52" fmla="*/ 0 w 304"/>
                  <a:gd name="T53" fmla="*/ 14 h 241"/>
                  <a:gd name="T54" fmla="*/ 0 w 304"/>
                  <a:gd name="T55" fmla="*/ 17 h 241"/>
                  <a:gd name="T56" fmla="*/ 1 w 304"/>
                  <a:gd name="T57" fmla="*/ 20 h 241"/>
                  <a:gd name="T58" fmla="*/ 2 w 304"/>
                  <a:gd name="T59" fmla="*/ 22 h 241"/>
                  <a:gd name="T60" fmla="*/ 3 w 304"/>
                  <a:gd name="T61" fmla="*/ 25 h 241"/>
                  <a:gd name="T62" fmla="*/ 4 w 304"/>
                  <a:gd name="T63" fmla="*/ 27 h 241"/>
                  <a:gd name="T64" fmla="*/ 5 w 304"/>
                  <a:gd name="T65" fmla="*/ 29 h 241"/>
                  <a:gd name="T66" fmla="*/ 6 w 304"/>
                  <a:gd name="T67" fmla="*/ 30 h 241"/>
                  <a:gd name="T68" fmla="*/ 7 w 304"/>
                  <a:gd name="T69" fmla="*/ 30 h 241"/>
                  <a:gd name="T70" fmla="*/ 7 w 304"/>
                  <a:gd name="T71" fmla="*/ 31 h 241"/>
                  <a:gd name="T72" fmla="*/ 8 w 304"/>
                  <a:gd name="T73" fmla="*/ 31 h 241"/>
                  <a:gd name="T74" fmla="*/ 10 w 304"/>
                  <a:gd name="T75" fmla="*/ 35 h 241"/>
                  <a:gd name="T76" fmla="*/ 12 w 304"/>
                  <a:gd name="T77" fmla="*/ 38 h 241"/>
                  <a:gd name="T78" fmla="*/ 14 w 304"/>
                  <a:gd name="T79" fmla="*/ 41 h 241"/>
                  <a:gd name="T80" fmla="*/ 15 w 304"/>
                  <a:gd name="T81" fmla="*/ 44 h 241"/>
                  <a:gd name="T82" fmla="*/ 17 w 304"/>
                  <a:gd name="T83" fmla="*/ 47 h 241"/>
                  <a:gd name="T84" fmla="*/ 18 w 304"/>
                  <a:gd name="T85" fmla="*/ 49 h 241"/>
                  <a:gd name="T86" fmla="*/ 20 w 304"/>
                  <a:gd name="T87" fmla="*/ 52 h 241"/>
                  <a:gd name="T88" fmla="*/ 21 w 304"/>
                  <a:gd name="T89" fmla="*/ 54 h 241"/>
                  <a:gd name="T90" fmla="*/ 25 w 304"/>
                  <a:gd name="T91" fmla="*/ 52 h 241"/>
                  <a:gd name="T92" fmla="*/ 30 w 304"/>
                  <a:gd name="T93" fmla="*/ 50 h 241"/>
                  <a:gd name="T94" fmla="*/ 35 w 304"/>
                  <a:gd name="T95" fmla="*/ 48 h 241"/>
                  <a:gd name="T96" fmla="*/ 41 w 304"/>
                  <a:gd name="T97" fmla="*/ 46 h 241"/>
                  <a:gd name="T98" fmla="*/ 46 w 304"/>
                  <a:gd name="T99" fmla="*/ 45 h 241"/>
                  <a:gd name="T100" fmla="*/ 53 w 304"/>
                  <a:gd name="T101" fmla="*/ 44 h 241"/>
                  <a:gd name="T102" fmla="*/ 56 w 304"/>
                  <a:gd name="T103" fmla="*/ 43 h 241"/>
                  <a:gd name="T104" fmla="*/ 59 w 304"/>
                  <a:gd name="T105" fmla="*/ 43 h 241"/>
                  <a:gd name="T106" fmla="*/ 62 w 304"/>
                  <a:gd name="T107" fmla="*/ 43 h 241"/>
                  <a:gd name="T108" fmla="*/ 66 w 304"/>
                  <a:gd name="T109" fmla="*/ 42 h 241"/>
                  <a:gd name="T110" fmla="*/ 65 w 304"/>
                  <a:gd name="T111" fmla="*/ 41 h 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4"/>
                  <a:gd name="T169" fmla="*/ 0 h 241"/>
                  <a:gd name="T170" fmla="*/ 304 w 304"/>
                  <a:gd name="T171" fmla="*/ 241 h 2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4" h="241">
                    <a:moveTo>
                      <a:pt x="298" y="183"/>
                    </a:moveTo>
                    <a:lnTo>
                      <a:pt x="286" y="170"/>
                    </a:lnTo>
                    <a:lnTo>
                      <a:pt x="275" y="157"/>
                    </a:lnTo>
                    <a:lnTo>
                      <a:pt x="264" y="142"/>
                    </a:lnTo>
                    <a:lnTo>
                      <a:pt x="254" y="129"/>
                    </a:lnTo>
                    <a:lnTo>
                      <a:pt x="244" y="114"/>
                    </a:lnTo>
                    <a:lnTo>
                      <a:pt x="235" y="101"/>
                    </a:lnTo>
                    <a:lnTo>
                      <a:pt x="225" y="91"/>
                    </a:lnTo>
                    <a:lnTo>
                      <a:pt x="215" y="82"/>
                    </a:lnTo>
                    <a:lnTo>
                      <a:pt x="204" y="70"/>
                    </a:lnTo>
                    <a:lnTo>
                      <a:pt x="194" y="56"/>
                    </a:lnTo>
                    <a:lnTo>
                      <a:pt x="183" y="43"/>
                    </a:lnTo>
                    <a:lnTo>
                      <a:pt x="174" y="29"/>
                    </a:lnTo>
                    <a:lnTo>
                      <a:pt x="164" y="17"/>
                    </a:lnTo>
                    <a:lnTo>
                      <a:pt x="155" y="8"/>
                    </a:lnTo>
                    <a:lnTo>
                      <a:pt x="150" y="5"/>
                    </a:lnTo>
                    <a:lnTo>
                      <a:pt x="144" y="3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1" y="3"/>
                    </a:lnTo>
                    <a:lnTo>
                      <a:pt x="105" y="9"/>
                    </a:lnTo>
                    <a:lnTo>
                      <a:pt x="83" y="18"/>
                    </a:lnTo>
                    <a:lnTo>
                      <a:pt x="59" y="29"/>
                    </a:lnTo>
                    <a:lnTo>
                      <a:pt x="37" y="40"/>
                    </a:lnTo>
                    <a:lnTo>
                      <a:pt x="19" y="51"/>
                    </a:lnTo>
                    <a:lnTo>
                      <a:pt x="5" y="58"/>
                    </a:lnTo>
                    <a:lnTo>
                      <a:pt x="0" y="64"/>
                    </a:lnTo>
                    <a:lnTo>
                      <a:pt x="1" y="75"/>
                    </a:lnTo>
                    <a:lnTo>
                      <a:pt x="3" y="88"/>
                    </a:lnTo>
                    <a:lnTo>
                      <a:pt x="7" y="99"/>
                    </a:lnTo>
                    <a:lnTo>
                      <a:pt x="12" y="111"/>
                    </a:lnTo>
                    <a:lnTo>
                      <a:pt x="18" y="121"/>
                    </a:lnTo>
                    <a:lnTo>
                      <a:pt x="24" y="130"/>
                    </a:lnTo>
                    <a:lnTo>
                      <a:pt x="27" y="133"/>
                    </a:lnTo>
                    <a:lnTo>
                      <a:pt x="31" y="136"/>
                    </a:lnTo>
                    <a:lnTo>
                      <a:pt x="34" y="138"/>
                    </a:lnTo>
                    <a:lnTo>
                      <a:pt x="39" y="139"/>
                    </a:lnTo>
                    <a:lnTo>
                      <a:pt x="47" y="155"/>
                    </a:lnTo>
                    <a:lnTo>
                      <a:pt x="55" y="170"/>
                    </a:lnTo>
                    <a:lnTo>
                      <a:pt x="64" y="184"/>
                    </a:lnTo>
                    <a:lnTo>
                      <a:pt x="71" y="197"/>
                    </a:lnTo>
                    <a:lnTo>
                      <a:pt x="78" y="209"/>
                    </a:lnTo>
                    <a:lnTo>
                      <a:pt x="85" y="220"/>
                    </a:lnTo>
                    <a:lnTo>
                      <a:pt x="90" y="230"/>
                    </a:lnTo>
                    <a:lnTo>
                      <a:pt x="95" y="241"/>
                    </a:lnTo>
                    <a:lnTo>
                      <a:pt x="116" y="231"/>
                    </a:lnTo>
                    <a:lnTo>
                      <a:pt x="139" y="222"/>
                    </a:lnTo>
                    <a:lnTo>
                      <a:pt x="162" y="213"/>
                    </a:lnTo>
                    <a:lnTo>
                      <a:pt x="187" y="205"/>
                    </a:lnTo>
                    <a:lnTo>
                      <a:pt x="214" y="199"/>
                    </a:lnTo>
                    <a:lnTo>
                      <a:pt x="242" y="195"/>
                    </a:lnTo>
                    <a:lnTo>
                      <a:pt x="257" y="193"/>
                    </a:lnTo>
                    <a:lnTo>
                      <a:pt x="271" y="190"/>
                    </a:lnTo>
                    <a:lnTo>
                      <a:pt x="287" y="190"/>
                    </a:lnTo>
                    <a:lnTo>
                      <a:pt x="304" y="189"/>
                    </a:lnTo>
                    <a:lnTo>
                      <a:pt x="298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4816" y="3017"/>
                <a:ext cx="66" cy="54"/>
              </a:xfrm>
              <a:custGeom>
                <a:avLst/>
                <a:gdLst>
                  <a:gd name="T0" fmla="*/ 65 w 304"/>
                  <a:gd name="T1" fmla="*/ 41 h 241"/>
                  <a:gd name="T2" fmla="*/ 62 w 304"/>
                  <a:gd name="T3" fmla="*/ 38 h 241"/>
                  <a:gd name="T4" fmla="*/ 60 w 304"/>
                  <a:gd name="T5" fmla="*/ 35 h 241"/>
                  <a:gd name="T6" fmla="*/ 57 w 304"/>
                  <a:gd name="T7" fmla="*/ 32 h 241"/>
                  <a:gd name="T8" fmla="*/ 55 w 304"/>
                  <a:gd name="T9" fmla="*/ 29 h 241"/>
                  <a:gd name="T10" fmla="*/ 53 w 304"/>
                  <a:gd name="T11" fmla="*/ 26 h 241"/>
                  <a:gd name="T12" fmla="*/ 51 w 304"/>
                  <a:gd name="T13" fmla="*/ 23 h 241"/>
                  <a:gd name="T14" fmla="*/ 49 w 304"/>
                  <a:gd name="T15" fmla="*/ 20 h 241"/>
                  <a:gd name="T16" fmla="*/ 47 w 304"/>
                  <a:gd name="T17" fmla="*/ 18 h 241"/>
                  <a:gd name="T18" fmla="*/ 44 w 304"/>
                  <a:gd name="T19" fmla="*/ 16 h 241"/>
                  <a:gd name="T20" fmla="*/ 42 w 304"/>
                  <a:gd name="T21" fmla="*/ 13 h 241"/>
                  <a:gd name="T22" fmla="*/ 40 w 304"/>
                  <a:gd name="T23" fmla="*/ 10 h 241"/>
                  <a:gd name="T24" fmla="*/ 38 w 304"/>
                  <a:gd name="T25" fmla="*/ 6 h 241"/>
                  <a:gd name="T26" fmla="*/ 36 w 304"/>
                  <a:gd name="T27" fmla="*/ 4 h 241"/>
                  <a:gd name="T28" fmla="*/ 34 w 304"/>
                  <a:gd name="T29" fmla="*/ 2 h 241"/>
                  <a:gd name="T30" fmla="*/ 33 w 304"/>
                  <a:gd name="T31" fmla="*/ 1 h 241"/>
                  <a:gd name="T32" fmla="*/ 31 w 304"/>
                  <a:gd name="T33" fmla="*/ 1 h 241"/>
                  <a:gd name="T34" fmla="*/ 30 w 304"/>
                  <a:gd name="T35" fmla="*/ 0 h 241"/>
                  <a:gd name="T36" fmla="*/ 29 w 304"/>
                  <a:gd name="T37" fmla="*/ 0 h 241"/>
                  <a:gd name="T38" fmla="*/ 26 w 304"/>
                  <a:gd name="T39" fmla="*/ 1 h 241"/>
                  <a:gd name="T40" fmla="*/ 23 w 304"/>
                  <a:gd name="T41" fmla="*/ 2 h 241"/>
                  <a:gd name="T42" fmla="*/ 18 w 304"/>
                  <a:gd name="T43" fmla="*/ 4 h 241"/>
                  <a:gd name="T44" fmla="*/ 13 w 304"/>
                  <a:gd name="T45" fmla="*/ 6 h 241"/>
                  <a:gd name="T46" fmla="*/ 8 w 304"/>
                  <a:gd name="T47" fmla="*/ 9 h 241"/>
                  <a:gd name="T48" fmla="*/ 4 w 304"/>
                  <a:gd name="T49" fmla="*/ 11 h 241"/>
                  <a:gd name="T50" fmla="*/ 1 w 304"/>
                  <a:gd name="T51" fmla="*/ 13 h 241"/>
                  <a:gd name="T52" fmla="*/ 0 w 304"/>
                  <a:gd name="T53" fmla="*/ 14 h 241"/>
                  <a:gd name="T54" fmla="*/ 0 w 304"/>
                  <a:gd name="T55" fmla="*/ 17 h 241"/>
                  <a:gd name="T56" fmla="*/ 1 w 304"/>
                  <a:gd name="T57" fmla="*/ 20 h 241"/>
                  <a:gd name="T58" fmla="*/ 2 w 304"/>
                  <a:gd name="T59" fmla="*/ 22 h 241"/>
                  <a:gd name="T60" fmla="*/ 3 w 304"/>
                  <a:gd name="T61" fmla="*/ 25 h 241"/>
                  <a:gd name="T62" fmla="*/ 4 w 304"/>
                  <a:gd name="T63" fmla="*/ 27 h 241"/>
                  <a:gd name="T64" fmla="*/ 5 w 304"/>
                  <a:gd name="T65" fmla="*/ 29 h 241"/>
                  <a:gd name="T66" fmla="*/ 6 w 304"/>
                  <a:gd name="T67" fmla="*/ 30 h 241"/>
                  <a:gd name="T68" fmla="*/ 7 w 304"/>
                  <a:gd name="T69" fmla="*/ 30 h 241"/>
                  <a:gd name="T70" fmla="*/ 7 w 304"/>
                  <a:gd name="T71" fmla="*/ 31 h 241"/>
                  <a:gd name="T72" fmla="*/ 8 w 304"/>
                  <a:gd name="T73" fmla="*/ 31 h 241"/>
                  <a:gd name="T74" fmla="*/ 10 w 304"/>
                  <a:gd name="T75" fmla="*/ 35 h 241"/>
                  <a:gd name="T76" fmla="*/ 12 w 304"/>
                  <a:gd name="T77" fmla="*/ 38 h 241"/>
                  <a:gd name="T78" fmla="*/ 14 w 304"/>
                  <a:gd name="T79" fmla="*/ 41 h 241"/>
                  <a:gd name="T80" fmla="*/ 15 w 304"/>
                  <a:gd name="T81" fmla="*/ 44 h 241"/>
                  <a:gd name="T82" fmla="*/ 17 w 304"/>
                  <a:gd name="T83" fmla="*/ 47 h 241"/>
                  <a:gd name="T84" fmla="*/ 18 w 304"/>
                  <a:gd name="T85" fmla="*/ 49 h 241"/>
                  <a:gd name="T86" fmla="*/ 20 w 304"/>
                  <a:gd name="T87" fmla="*/ 52 h 241"/>
                  <a:gd name="T88" fmla="*/ 21 w 304"/>
                  <a:gd name="T89" fmla="*/ 54 h 241"/>
                  <a:gd name="T90" fmla="*/ 25 w 304"/>
                  <a:gd name="T91" fmla="*/ 52 h 241"/>
                  <a:gd name="T92" fmla="*/ 30 w 304"/>
                  <a:gd name="T93" fmla="*/ 50 h 241"/>
                  <a:gd name="T94" fmla="*/ 35 w 304"/>
                  <a:gd name="T95" fmla="*/ 48 h 241"/>
                  <a:gd name="T96" fmla="*/ 41 w 304"/>
                  <a:gd name="T97" fmla="*/ 46 h 241"/>
                  <a:gd name="T98" fmla="*/ 46 w 304"/>
                  <a:gd name="T99" fmla="*/ 45 h 241"/>
                  <a:gd name="T100" fmla="*/ 53 w 304"/>
                  <a:gd name="T101" fmla="*/ 44 h 241"/>
                  <a:gd name="T102" fmla="*/ 56 w 304"/>
                  <a:gd name="T103" fmla="*/ 43 h 241"/>
                  <a:gd name="T104" fmla="*/ 59 w 304"/>
                  <a:gd name="T105" fmla="*/ 43 h 241"/>
                  <a:gd name="T106" fmla="*/ 62 w 304"/>
                  <a:gd name="T107" fmla="*/ 43 h 241"/>
                  <a:gd name="T108" fmla="*/ 66 w 304"/>
                  <a:gd name="T109" fmla="*/ 42 h 241"/>
                  <a:gd name="T110" fmla="*/ 66 w 304"/>
                  <a:gd name="T111" fmla="*/ 42 h 241"/>
                  <a:gd name="T112" fmla="*/ 65 w 304"/>
                  <a:gd name="T113" fmla="*/ 41 h 241"/>
                  <a:gd name="T114" fmla="*/ 65 w 304"/>
                  <a:gd name="T115" fmla="*/ 41 h 2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4"/>
                  <a:gd name="T175" fmla="*/ 0 h 241"/>
                  <a:gd name="T176" fmla="*/ 304 w 304"/>
                  <a:gd name="T177" fmla="*/ 241 h 2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4" h="241">
                    <a:moveTo>
                      <a:pt x="298" y="183"/>
                    </a:moveTo>
                    <a:lnTo>
                      <a:pt x="286" y="170"/>
                    </a:lnTo>
                    <a:lnTo>
                      <a:pt x="275" y="157"/>
                    </a:lnTo>
                    <a:lnTo>
                      <a:pt x="264" y="142"/>
                    </a:lnTo>
                    <a:lnTo>
                      <a:pt x="254" y="129"/>
                    </a:lnTo>
                    <a:lnTo>
                      <a:pt x="244" y="114"/>
                    </a:lnTo>
                    <a:lnTo>
                      <a:pt x="235" y="101"/>
                    </a:lnTo>
                    <a:lnTo>
                      <a:pt x="225" y="91"/>
                    </a:lnTo>
                    <a:lnTo>
                      <a:pt x="215" y="82"/>
                    </a:lnTo>
                    <a:lnTo>
                      <a:pt x="204" y="70"/>
                    </a:lnTo>
                    <a:lnTo>
                      <a:pt x="194" y="56"/>
                    </a:lnTo>
                    <a:lnTo>
                      <a:pt x="183" y="43"/>
                    </a:lnTo>
                    <a:lnTo>
                      <a:pt x="174" y="29"/>
                    </a:lnTo>
                    <a:lnTo>
                      <a:pt x="164" y="17"/>
                    </a:lnTo>
                    <a:lnTo>
                      <a:pt x="155" y="8"/>
                    </a:lnTo>
                    <a:lnTo>
                      <a:pt x="150" y="5"/>
                    </a:lnTo>
                    <a:lnTo>
                      <a:pt x="144" y="3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1" y="3"/>
                    </a:lnTo>
                    <a:lnTo>
                      <a:pt x="105" y="9"/>
                    </a:lnTo>
                    <a:lnTo>
                      <a:pt x="83" y="18"/>
                    </a:lnTo>
                    <a:lnTo>
                      <a:pt x="59" y="29"/>
                    </a:lnTo>
                    <a:lnTo>
                      <a:pt x="37" y="40"/>
                    </a:lnTo>
                    <a:lnTo>
                      <a:pt x="19" y="51"/>
                    </a:lnTo>
                    <a:lnTo>
                      <a:pt x="5" y="58"/>
                    </a:lnTo>
                    <a:lnTo>
                      <a:pt x="0" y="64"/>
                    </a:lnTo>
                    <a:lnTo>
                      <a:pt x="1" y="75"/>
                    </a:lnTo>
                    <a:lnTo>
                      <a:pt x="3" y="88"/>
                    </a:lnTo>
                    <a:lnTo>
                      <a:pt x="7" y="99"/>
                    </a:lnTo>
                    <a:lnTo>
                      <a:pt x="12" y="111"/>
                    </a:lnTo>
                    <a:lnTo>
                      <a:pt x="18" y="121"/>
                    </a:lnTo>
                    <a:lnTo>
                      <a:pt x="24" y="130"/>
                    </a:lnTo>
                    <a:lnTo>
                      <a:pt x="27" y="133"/>
                    </a:lnTo>
                    <a:lnTo>
                      <a:pt x="31" y="136"/>
                    </a:lnTo>
                    <a:lnTo>
                      <a:pt x="34" y="138"/>
                    </a:lnTo>
                    <a:lnTo>
                      <a:pt x="39" y="139"/>
                    </a:lnTo>
                    <a:lnTo>
                      <a:pt x="47" y="155"/>
                    </a:lnTo>
                    <a:lnTo>
                      <a:pt x="55" y="170"/>
                    </a:lnTo>
                    <a:lnTo>
                      <a:pt x="64" y="184"/>
                    </a:lnTo>
                    <a:lnTo>
                      <a:pt x="71" y="197"/>
                    </a:lnTo>
                    <a:lnTo>
                      <a:pt x="78" y="209"/>
                    </a:lnTo>
                    <a:lnTo>
                      <a:pt x="85" y="220"/>
                    </a:lnTo>
                    <a:lnTo>
                      <a:pt x="90" y="230"/>
                    </a:lnTo>
                    <a:lnTo>
                      <a:pt x="95" y="241"/>
                    </a:lnTo>
                    <a:lnTo>
                      <a:pt x="116" y="231"/>
                    </a:lnTo>
                    <a:lnTo>
                      <a:pt x="139" y="222"/>
                    </a:lnTo>
                    <a:lnTo>
                      <a:pt x="162" y="213"/>
                    </a:lnTo>
                    <a:lnTo>
                      <a:pt x="187" y="205"/>
                    </a:lnTo>
                    <a:lnTo>
                      <a:pt x="214" y="199"/>
                    </a:lnTo>
                    <a:lnTo>
                      <a:pt x="242" y="195"/>
                    </a:lnTo>
                    <a:lnTo>
                      <a:pt x="257" y="193"/>
                    </a:lnTo>
                    <a:lnTo>
                      <a:pt x="271" y="190"/>
                    </a:lnTo>
                    <a:lnTo>
                      <a:pt x="287" y="190"/>
                    </a:lnTo>
                    <a:lnTo>
                      <a:pt x="304" y="189"/>
                    </a:lnTo>
                    <a:lnTo>
                      <a:pt x="298" y="18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4836" y="2989"/>
                <a:ext cx="271" cy="201"/>
              </a:xfrm>
              <a:custGeom>
                <a:avLst/>
                <a:gdLst>
                  <a:gd name="T0" fmla="*/ 19 w 1253"/>
                  <a:gd name="T1" fmla="*/ 88 h 911"/>
                  <a:gd name="T2" fmla="*/ 42 w 1253"/>
                  <a:gd name="T3" fmla="*/ 98 h 911"/>
                  <a:gd name="T4" fmla="*/ 49 w 1253"/>
                  <a:gd name="T5" fmla="*/ 106 h 911"/>
                  <a:gd name="T6" fmla="*/ 54 w 1253"/>
                  <a:gd name="T7" fmla="*/ 119 h 911"/>
                  <a:gd name="T8" fmla="*/ 63 w 1253"/>
                  <a:gd name="T9" fmla="*/ 154 h 911"/>
                  <a:gd name="T10" fmla="*/ 72 w 1253"/>
                  <a:gd name="T11" fmla="*/ 175 h 911"/>
                  <a:gd name="T12" fmla="*/ 81 w 1253"/>
                  <a:gd name="T13" fmla="*/ 187 h 911"/>
                  <a:gd name="T14" fmla="*/ 94 w 1253"/>
                  <a:gd name="T15" fmla="*/ 194 h 911"/>
                  <a:gd name="T16" fmla="*/ 110 w 1253"/>
                  <a:gd name="T17" fmla="*/ 195 h 911"/>
                  <a:gd name="T18" fmla="*/ 118 w 1253"/>
                  <a:gd name="T19" fmla="*/ 192 h 911"/>
                  <a:gd name="T20" fmla="*/ 123 w 1253"/>
                  <a:gd name="T21" fmla="*/ 191 h 911"/>
                  <a:gd name="T22" fmla="*/ 137 w 1253"/>
                  <a:gd name="T23" fmla="*/ 198 h 911"/>
                  <a:gd name="T24" fmla="*/ 149 w 1253"/>
                  <a:gd name="T25" fmla="*/ 201 h 911"/>
                  <a:gd name="T26" fmla="*/ 167 w 1253"/>
                  <a:gd name="T27" fmla="*/ 197 h 911"/>
                  <a:gd name="T28" fmla="*/ 180 w 1253"/>
                  <a:gd name="T29" fmla="*/ 186 h 911"/>
                  <a:gd name="T30" fmla="*/ 184 w 1253"/>
                  <a:gd name="T31" fmla="*/ 169 h 911"/>
                  <a:gd name="T32" fmla="*/ 184 w 1253"/>
                  <a:gd name="T33" fmla="*/ 156 h 911"/>
                  <a:gd name="T34" fmla="*/ 193 w 1253"/>
                  <a:gd name="T35" fmla="*/ 150 h 911"/>
                  <a:gd name="T36" fmla="*/ 209 w 1253"/>
                  <a:gd name="T37" fmla="*/ 147 h 911"/>
                  <a:gd name="T38" fmla="*/ 216 w 1253"/>
                  <a:gd name="T39" fmla="*/ 143 h 911"/>
                  <a:gd name="T40" fmla="*/ 222 w 1253"/>
                  <a:gd name="T41" fmla="*/ 134 h 911"/>
                  <a:gd name="T42" fmla="*/ 228 w 1253"/>
                  <a:gd name="T43" fmla="*/ 121 h 911"/>
                  <a:gd name="T44" fmla="*/ 233 w 1253"/>
                  <a:gd name="T45" fmla="*/ 116 h 911"/>
                  <a:gd name="T46" fmla="*/ 244 w 1253"/>
                  <a:gd name="T47" fmla="*/ 114 h 911"/>
                  <a:gd name="T48" fmla="*/ 260 w 1253"/>
                  <a:gd name="T49" fmla="*/ 111 h 911"/>
                  <a:gd name="T50" fmla="*/ 269 w 1253"/>
                  <a:gd name="T51" fmla="*/ 103 h 911"/>
                  <a:gd name="T52" fmla="*/ 271 w 1253"/>
                  <a:gd name="T53" fmla="*/ 86 h 911"/>
                  <a:gd name="T54" fmla="*/ 266 w 1253"/>
                  <a:gd name="T55" fmla="*/ 51 h 911"/>
                  <a:gd name="T56" fmla="*/ 263 w 1253"/>
                  <a:gd name="T57" fmla="*/ 28 h 911"/>
                  <a:gd name="T58" fmla="*/ 262 w 1253"/>
                  <a:gd name="T59" fmla="*/ 31 h 911"/>
                  <a:gd name="T60" fmla="*/ 250 w 1253"/>
                  <a:gd name="T61" fmla="*/ 36 h 911"/>
                  <a:gd name="T62" fmla="*/ 234 w 1253"/>
                  <a:gd name="T63" fmla="*/ 41 h 911"/>
                  <a:gd name="T64" fmla="*/ 226 w 1253"/>
                  <a:gd name="T65" fmla="*/ 49 h 911"/>
                  <a:gd name="T66" fmla="*/ 221 w 1253"/>
                  <a:gd name="T67" fmla="*/ 45 h 911"/>
                  <a:gd name="T68" fmla="*/ 211 w 1253"/>
                  <a:gd name="T69" fmla="*/ 41 h 911"/>
                  <a:gd name="T70" fmla="*/ 188 w 1253"/>
                  <a:gd name="T71" fmla="*/ 41 h 911"/>
                  <a:gd name="T72" fmla="*/ 168 w 1253"/>
                  <a:gd name="T73" fmla="*/ 36 h 911"/>
                  <a:gd name="T74" fmla="*/ 160 w 1253"/>
                  <a:gd name="T75" fmla="*/ 28 h 911"/>
                  <a:gd name="T76" fmla="*/ 157 w 1253"/>
                  <a:gd name="T77" fmla="*/ 19 h 911"/>
                  <a:gd name="T78" fmla="*/ 153 w 1253"/>
                  <a:gd name="T79" fmla="*/ 6 h 911"/>
                  <a:gd name="T80" fmla="*/ 142 w 1253"/>
                  <a:gd name="T81" fmla="*/ 1 h 911"/>
                  <a:gd name="T82" fmla="*/ 133 w 1253"/>
                  <a:gd name="T83" fmla="*/ 5 h 911"/>
                  <a:gd name="T84" fmla="*/ 127 w 1253"/>
                  <a:gd name="T85" fmla="*/ 7 h 911"/>
                  <a:gd name="T86" fmla="*/ 118 w 1253"/>
                  <a:gd name="T87" fmla="*/ 1 h 911"/>
                  <a:gd name="T88" fmla="*/ 114 w 1253"/>
                  <a:gd name="T89" fmla="*/ 4 h 911"/>
                  <a:gd name="T90" fmla="*/ 107 w 1253"/>
                  <a:gd name="T91" fmla="*/ 20 h 911"/>
                  <a:gd name="T92" fmla="*/ 106 w 1253"/>
                  <a:gd name="T93" fmla="*/ 32 h 911"/>
                  <a:gd name="T94" fmla="*/ 104 w 1253"/>
                  <a:gd name="T95" fmla="*/ 34 h 911"/>
                  <a:gd name="T96" fmla="*/ 95 w 1253"/>
                  <a:gd name="T97" fmla="*/ 36 h 911"/>
                  <a:gd name="T98" fmla="*/ 86 w 1253"/>
                  <a:gd name="T99" fmla="*/ 42 h 911"/>
                  <a:gd name="T100" fmla="*/ 81 w 1253"/>
                  <a:gd name="T101" fmla="*/ 59 h 911"/>
                  <a:gd name="T102" fmla="*/ 82 w 1253"/>
                  <a:gd name="T103" fmla="*/ 71 h 911"/>
                  <a:gd name="T104" fmla="*/ 77 w 1253"/>
                  <a:gd name="T105" fmla="*/ 77 h 911"/>
                  <a:gd name="T106" fmla="*/ 67 w 1253"/>
                  <a:gd name="T107" fmla="*/ 78 h 911"/>
                  <a:gd name="T108" fmla="*/ 56 w 1253"/>
                  <a:gd name="T109" fmla="*/ 78 h 911"/>
                  <a:gd name="T110" fmla="*/ 48 w 1253"/>
                  <a:gd name="T111" fmla="*/ 74 h 911"/>
                  <a:gd name="T112" fmla="*/ 37 w 1253"/>
                  <a:gd name="T113" fmla="*/ 69 h 911"/>
                  <a:gd name="T114" fmla="*/ 14 w 1253"/>
                  <a:gd name="T115" fmla="*/ 74 h 9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53"/>
                  <a:gd name="T175" fmla="*/ 0 h 911"/>
                  <a:gd name="T176" fmla="*/ 1253 w 1253"/>
                  <a:gd name="T177" fmla="*/ 911 h 9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53" h="911">
                    <a:moveTo>
                      <a:pt x="19" y="373"/>
                    </a:moveTo>
                    <a:lnTo>
                      <a:pt x="36" y="380"/>
                    </a:lnTo>
                    <a:lnTo>
                      <a:pt x="53" y="388"/>
                    </a:lnTo>
                    <a:lnTo>
                      <a:pt x="69" y="393"/>
                    </a:lnTo>
                    <a:lnTo>
                      <a:pt x="86" y="399"/>
                    </a:lnTo>
                    <a:lnTo>
                      <a:pt x="120" y="410"/>
                    </a:lnTo>
                    <a:lnTo>
                      <a:pt x="151" y="421"/>
                    </a:lnTo>
                    <a:lnTo>
                      <a:pt x="166" y="428"/>
                    </a:lnTo>
                    <a:lnTo>
                      <a:pt x="180" y="435"/>
                    </a:lnTo>
                    <a:lnTo>
                      <a:pt x="193" y="443"/>
                    </a:lnTo>
                    <a:lnTo>
                      <a:pt x="205" y="454"/>
                    </a:lnTo>
                    <a:lnTo>
                      <a:pt x="211" y="459"/>
                    </a:lnTo>
                    <a:lnTo>
                      <a:pt x="216" y="465"/>
                    </a:lnTo>
                    <a:lnTo>
                      <a:pt x="220" y="472"/>
                    </a:lnTo>
                    <a:lnTo>
                      <a:pt x="226" y="479"/>
                    </a:lnTo>
                    <a:lnTo>
                      <a:pt x="230" y="486"/>
                    </a:lnTo>
                    <a:lnTo>
                      <a:pt x="234" y="495"/>
                    </a:lnTo>
                    <a:lnTo>
                      <a:pt x="237" y="503"/>
                    </a:lnTo>
                    <a:lnTo>
                      <a:pt x="240" y="511"/>
                    </a:lnTo>
                    <a:lnTo>
                      <a:pt x="250" y="541"/>
                    </a:lnTo>
                    <a:lnTo>
                      <a:pt x="258" y="571"/>
                    </a:lnTo>
                    <a:lnTo>
                      <a:pt x="266" y="603"/>
                    </a:lnTo>
                    <a:lnTo>
                      <a:pt x="274" y="634"/>
                    </a:lnTo>
                    <a:lnTo>
                      <a:pt x="281" y="666"/>
                    </a:lnTo>
                    <a:lnTo>
                      <a:pt x="291" y="697"/>
                    </a:lnTo>
                    <a:lnTo>
                      <a:pt x="300" y="726"/>
                    </a:lnTo>
                    <a:lnTo>
                      <a:pt x="311" y="756"/>
                    </a:lnTo>
                    <a:lnTo>
                      <a:pt x="317" y="769"/>
                    </a:lnTo>
                    <a:lnTo>
                      <a:pt x="323" y="782"/>
                    </a:lnTo>
                    <a:lnTo>
                      <a:pt x="331" y="795"/>
                    </a:lnTo>
                    <a:lnTo>
                      <a:pt x="338" y="807"/>
                    </a:lnTo>
                    <a:lnTo>
                      <a:pt x="345" y="819"/>
                    </a:lnTo>
                    <a:lnTo>
                      <a:pt x="354" y="829"/>
                    </a:lnTo>
                    <a:lnTo>
                      <a:pt x="363" y="839"/>
                    </a:lnTo>
                    <a:lnTo>
                      <a:pt x="373" y="848"/>
                    </a:lnTo>
                    <a:lnTo>
                      <a:pt x="384" y="857"/>
                    </a:lnTo>
                    <a:lnTo>
                      <a:pt x="395" y="864"/>
                    </a:lnTo>
                    <a:lnTo>
                      <a:pt x="407" y="870"/>
                    </a:lnTo>
                    <a:lnTo>
                      <a:pt x="420" y="875"/>
                    </a:lnTo>
                    <a:lnTo>
                      <a:pt x="433" y="880"/>
                    </a:lnTo>
                    <a:lnTo>
                      <a:pt x="448" y="883"/>
                    </a:lnTo>
                    <a:lnTo>
                      <a:pt x="464" y="885"/>
                    </a:lnTo>
                    <a:lnTo>
                      <a:pt x="481" y="885"/>
                    </a:lnTo>
                    <a:lnTo>
                      <a:pt x="494" y="885"/>
                    </a:lnTo>
                    <a:lnTo>
                      <a:pt x="507" y="885"/>
                    </a:lnTo>
                    <a:lnTo>
                      <a:pt x="518" y="884"/>
                    </a:lnTo>
                    <a:lnTo>
                      <a:pt x="528" y="882"/>
                    </a:lnTo>
                    <a:lnTo>
                      <a:pt x="536" y="879"/>
                    </a:lnTo>
                    <a:lnTo>
                      <a:pt x="542" y="874"/>
                    </a:lnTo>
                    <a:lnTo>
                      <a:pt x="545" y="871"/>
                    </a:lnTo>
                    <a:lnTo>
                      <a:pt x="548" y="868"/>
                    </a:lnTo>
                    <a:lnTo>
                      <a:pt x="549" y="865"/>
                    </a:lnTo>
                    <a:lnTo>
                      <a:pt x="551" y="860"/>
                    </a:lnTo>
                    <a:lnTo>
                      <a:pt x="559" y="862"/>
                    </a:lnTo>
                    <a:lnTo>
                      <a:pt x="569" y="864"/>
                    </a:lnTo>
                    <a:lnTo>
                      <a:pt x="577" y="867"/>
                    </a:lnTo>
                    <a:lnTo>
                      <a:pt x="584" y="870"/>
                    </a:lnTo>
                    <a:lnTo>
                      <a:pt x="600" y="879"/>
                    </a:lnTo>
                    <a:lnTo>
                      <a:pt x="616" y="888"/>
                    </a:lnTo>
                    <a:lnTo>
                      <a:pt x="632" y="896"/>
                    </a:lnTo>
                    <a:lnTo>
                      <a:pt x="648" y="904"/>
                    </a:lnTo>
                    <a:lnTo>
                      <a:pt x="658" y="907"/>
                    </a:lnTo>
                    <a:lnTo>
                      <a:pt x="667" y="909"/>
                    </a:lnTo>
                    <a:lnTo>
                      <a:pt x="679" y="910"/>
                    </a:lnTo>
                    <a:lnTo>
                      <a:pt x="689" y="911"/>
                    </a:lnTo>
                    <a:lnTo>
                      <a:pt x="708" y="910"/>
                    </a:lnTo>
                    <a:lnTo>
                      <a:pt x="726" y="908"/>
                    </a:lnTo>
                    <a:lnTo>
                      <a:pt x="743" y="905"/>
                    </a:lnTo>
                    <a:lnTo>
                      <a:pt x="759" y="900"/>
                    </a:lnTo>
                    <a:lnTo>
                      <a:pt x="774" y="894"/>
                    </a:lnTo>
                    <a:lnTo>
                      <a:pt x="788" y="887"/>
                    </a:lnTo>
                    <a:lnTo>
                      <a:pt x="801" y="879"/>
                    </a:lnTo>
                    <a:lnTo>
                      <a:pt x="812" y="869"/>
                    </a:lnTo>
                    <a:lnTo>
                      <a:pt x="822" y="858"/>
                    </a:lnTo>
                    <a:lnTo>
                      <a:pt x="830" y="845"/>
                    </a:lnTo>
                    <a:lnTo>
                      <a:pt x="837" y="831"/>
                    </a:lnTo>
                    <a:lnTo>
                      <a:pt x="843" y="817"/>
                    </a:lnTo>
                    <a:lnTo>
                      <a:pt x="847" y="801"/>
                    </a:lnTo>
                    <a:lnTo>
                      <a:pt x="849" y="784"/>
                    </a:lnTo>
                    <a:lnTo>
                      <a:pt x="850" y="765"/>
                    </a:lnTo>
                    <a:lnTo>
                      <a:pt x="848" y="746"/>
                    </a:lnTo>
                    <a:lnTo>
                      <a:pt x="847" y="735"/>
                    </a:lnTo>
                    <a:lnTo>
                      <a:pt x="847" y="724"/>
                    </a:lnTo>
                    <a:lnTo>
                      <a:pt x="850" y="716"/>
                    </a:lnTo>
                    <a:lnTo>
                      <a:pt x="853" y="708"/>
                    </a:lnTo>
                    <a:lnTo>
                      <a:pt x="859" y="700"/>
                    </a:lnTo>
                    <a:lnTo>
                      <a:pt x="866" y="694"/>
                    </a:lnTo>
                    <a:lnTo>
                      <a:pt x="873" y="689"/>
                    </a:lnTo>
                    <a:lnTo>
                      <a:pt x="882" y="683"/>
                    </a:lnTo>
                    <a:lnTo>
                      <a:pt x="892" y="679"/>
                    </a:lnTo>
                    <a:lnTo>
                      <a:pt x="902" y="676"/>
                    </a:lnTo>
                    <a:lnTo>
                      <a:pt x="913" y="673"/>
                    </a:lnTo>
                    <a:lnTo>
                      <a:pt x="923" y="671"/>
                    </a:lnTo>
                    <a:lnTo>
                      <a:pt x="946" y="667"/>
                    </a:lnTo>
                    <a:lnTo>
                      <a:pt x="968" y="664"/>
                    </a:lnTo>
                    <a:lnTo>
                      <a:pt x="976" y="661"/>
                    </a:lnTo>
                    <a:lnTo>
                      <a:pt x="982" y="659"/>
                    </a:lnTo>
                    <a:lnTo>
                      <a:pt x="988" y="656"/>
                    </a:lnTo>
                    <a:lnTo>
                      <a:pt x="995" y="652"/>
                    </a:lnTo>
                    <a:lnTo>
                      <a:pt x="1000" y="648"/>
                    </a:lnTo>
                    <a:lnTo>
                      <a:pt x="1004" y="644"/>
                    </a:lnTo>
                    <a:lnTo>
                      <a:pt x="1009" y="638"/>
                    </a:lnTo>
                    <a:lnTo>
                      <a:pt x="1014" y="633"/>
                    </a:lnTo>
                    <a:lnTo>
                      <a:pt x="1020" y="622"/>
                    </a:lnTo>
                    <a:lnTo>
                      <a:pt x="1026" y="609"/>
                    </a:lnTo>
                    <a:lnTo>
                      <a:pt x="1032" y="596"/>
                    </a:lnTo>
                    <a:lnTo>
                      <a:pt x="1037" y="584"/>
                    </a:lnTo>
                    <a:lnTo>
                      <a:pt x="1042" y="571"/>
                    </a:lnTo>
                    <a:lnTo>
                      <a:pt x="1047" y="560"/>
                    </a:lnTo>
                    <a:lnTo>
                      <a:pt x="1053" y="548"/>
                    </a:lnTo>
                    <a:lnTo>
                      <a:pt x="1060" y="539"/>
                    </a:lnTo>
                    <a:lnTo>
                      <a:pt x="1064" y="534"/>
                    </a:lnTo>
                    <a:lnTo>
                      <a:pt x="1068" y="530"/>
                    </a:lnTo>
                    <a:lnTo>
                      <a:pt x="1072" y="526"/>
                    </a:lnTo>
                    <a:lnTo>
                      <a:pt x="1077" y="524"/>
                    </a:lnTo>
                    <a:lnTo>
                      <a:pt x="1083" y="521"/>
                    </a:lnTo>
                    <a:lnTo>
                      <a:pt x="1088" y="520"/>
                    </a:lnTo>
                    <a:lnTo>
                      <a:pt x="1094" y="519"/>
                    </a:lnTo>
                    <a:lnTo>
                      <a:pt x="1102" y="518"/>
                    </a:lnTo>
                    <a:lnTo>
                      <a:pt x="1128" y="518"/>
                    </a:lnTo>
                    <a:lnTo>
                      <a:pt x="1154" y="516"/>
                    </a:lnTo>
                    <a:lnTo>
                      <a:pt x="1168" y="514"/>
                    </a:lnTo>
                    <a:lnTo>
                      <a:pt x="1180" y="511"/>
                    </a:lnTo>
                    <a:lnTo>
                      <a:pt x="1192" y="508"/>
                    </a:lnTo>
                    <a:lnTo>
                      <a:pt x="1203" y="504"/>
                    </a:lnTo>
                    <a:lnTo>
                      <a:pt x="1214" y="499"/>
                    </a:lnTo>
                    <a:lnTo>
                      <a:pt x="1223" y="493"/>
                    </a:lnTo>
                    <a:lnTo>
                      <a:pt x="1232" y="484"/>
                    </a:lnTo>
                    <a:lnTo>
                      <a:pt x="1239" y="476"/>
                    </a:lnTo>
                    <a:lnTo>
                      <a:pt x="1245" y="465"/>
                    </a:lnTo>
                    <a:lnTo>
                      <a:pt x="1250" y="453"/>
                    </a:lnTo>
                    <a:lnTo>
                      <a:pt x="1252" y="439"/>
                    </a:lnTo>
                    <a:lnTo>
                      <a:pt x="1253" y="423"/>
                    </a:lnTo>
                    <a:lnTo>
                      <a:pt x="1253" y="407"/>
                    </a:lnTo>
                    <a:lnTo>
                      <a:pt x="1252" y="389"/>
                    </a:lnTo>
                    <a:lnTo>
                      <a:pt x="1250" y="370"/>
                    </a:lnTo>
                    <a:lnTo>
                      <a:pt x="1247" y="351"/>
                    </a:lnTo>
                    <a:lnTo>
                      <a:pt x="1241" y="312"/>
                    </a:lnTo>
                    <a:lnTo>
                      <a:pt x="1234" y="272"/>
                    </a:lnTo>
                    <a:lnTo>
                      <a:pt x="1228" y="233"/>
                    </a:lnTo>
                    <a:lnTo>
                      <a:pt x="1221" y="195"/>
                    </a:lnTo>
                    <a:lnTo>
                      <a:pt x="1218" y="176"/>
                    </a:lnTo>
                    <a:lnTo>
                      <a:pt x="1217" y="159"/>
                    </a:lnTo>
                    <a:lnTo>
                      <a:pt x="1216" y="142"/>
                    </a:lnTo>
                    <a:lnTo>
                      <a:pt x="1215" y="126"/>
                    </a:lnTo>
                    <a:lnTo>
                      <a:pt x="1216" y="130"/>
                    </a:lnTo>
                    <a:lnTo>
                      <a:pt x="1216" y="134"/>
                    </a:lnTo>
                    <a:lnTo>
                      <a:pt x="1215" y="137"/>
                    </a:lnTo>
                    <a:lnTo>
                      <a:pt x="1214" y="139"/>
                    </a:lnTo>
                    <a:lnTo>
                      <a:pt x="1212" y="142"/>
                    </a:lnTo>
                    <a:lnTo>
                      <a:pt x="1209" y="144"/>
                    </a:lnTo>
                    <a:lnTo>
                      <a:pt x="1205" y="147"/>
                    </a:lnTo>
                    <a:lnTo>
                      <a:pt x="1201" y="149"/>
                    </a:lnTo>
                    <a:lnTo>
                      <a:pt x="1181" y="156"/>
                    </a:lnTo>
                    <a:lnTo>
                      <a:pt x="1156" y="161"/>
                    </a:lnTo>
                    <a:lnTo>
                      <a:pt x="1141" y="165"/>
                    </a:lnTo>
                    <a:lnTo>
                      <a:pt x="1127" y="170"/>
                    </a:lnTo>
                    <a:lnTo>
                      <a:pt x="1112" y="174"/>
                    </a:lnTo>
                    <a:lnTo>
                      <a:pt x="1096" y="180"/>
                    </a:lnTo>
                    <a:lnTo>
                      <a:pt x="1082" y="187"/>
                    </a:lnTo>
                    <a:lnTo>
                      <a:pt x="1068" y="197"/>
                    </a:lnTo>
                    <a:lnTo>
                      <a:pt x="1062" y="202"/>
                    </a:lnTo>
                    <a:lnTo>
                      <a:pt x="1055" y="207"/>
                    </a:lnTo>
                    <a:lnTo>
                      <a:pt x="1050" y="214"/>
                    </a:lnTo>
                    <a:lnTo>
                      <a:pt x="1044" y="221"/>
                    </a:lnTo>
                    <a:lnTo>
                      <a:pt x="1040" y="218"/>
                    </a:lnTo>
                    <a:lnTo>
                      <a:pt x="1034" y="215"/>
                    </a:lnTo>
                    <a:lnTo>
                      <a:pt x="1030" y="212"/>
                    </a:lnTo>
                    <a:lnTo>
                      <a:pt x="1026" y="206"/>
                    </a:lnTo>
                    <a:lnTo>
                      <a:pt x="1022" y="202"/>
                    </a:lnTo>
                    <a:lnTo>
                      <a:pt x="1019" y="196"/>
                    </a:lnTo>
                    <a:lnTo>
                      <a:pt x="1016" y="190"/>
                    </a:lnTo>
                    <a:lnTo>
                      <a:pt x="1012" y="183"/>
                    </a:lnTo>
                    <a:lnTo>
                      <a:pt x="1003" y="184"/>
                    </a:lnTo>
                    <a:lnTo>
                      <a:pt x="976" y="186"/>
                    </a:lnTo>
                    <a:lnTo>
                      <a:pt x="958" y="187"/>
                    </a:lnTo>
                    <a:lnTo>
                      <a:pt x="938" y="187"/>
                    </a:lnTo>
                    <a:lnTo>
                      <a:pt x="916" y="187"/>
                    </a:lnTo>
                    <a:lnTo>
                      <a:pt x="892" y="186"/>
                    </a:lnTo>
                    <a:lnTo>
                      <a:pt x="869" y="185"/>
                    </a:lnTo>
                    <a:lnTo>
                      <a:pt x="845" y="181"/>
                    </a:lnTo>
                    <a:lnTo>
                      <a:pt x="822" y="176"/>
                    </a:lnTo>
                    <a:lnTo>
                      <a:pt x="798" y="170"/>
                    </a:lnTo>
                    <a:lnTo>
                      <a:pt x="789" y="165"/>
                    </a:lnTo>
                    <a:lnTo>
                      <a:pt x="779" y="161"/>
                    </a:lnTo>
                    <a:lnTo>
                      <a:pt x="769" y="156"/>
                    </a:lnTo>
                    <a:lnTo>
                      <a:pt x="761" y="150"/>
                    </a:lnTo>
                    <a:lnTo>
                      <a:pt x="752" y="143"/>
                    </a:lnTo>
                    <a:lnTo>
                      <a:pt x="746" y="136"/>
                    </a:lnTo>
                    <a:lnTo>
                      <a:pt x="740" y="129"/>
                    </a:lnTo>
                    <a:lnTo>
                      <a:pt x="734" y="119"/>
                    </a:lnTo>
                    <a:lnTo>
                      <a:pt x="731" y="112"/>
                    </a:lnTo>
                    <a:lnTo>
                      <a:pt x="729" y="104"/>
                    </a:lnTo>
                    <a:lnTo>
                      <a:pt x="727" y="95"/>
                    </a:lnTo>
                    <a:lnTo>
                      <a:pt x="726" y="86"/>
                    </a:lnTo>
                    <a:lnTo>
                      <a:pt x="723" y="67"/>
                    </a:lnTo>
                    <a:lnTo>
                      <a:pt x="720" y="49"/>
                    </a:lnTo>
                    <a:lnTo>
                      <a:pt x="717" y="40"/>
                    </a:lnTo>
                    <a:lnTo>
                      <a:pt x="713" y="32"/>
                    </a:lnTo>
                    <a:lnTo>
                      <a:pt x="708" y="25"/>
                    </a:lnTo>
                    <a:lnTo>
                      <a:pt x="702" y="19"/>
                    </a:lnTo>
                    <a:lnTo>
                      <a:pt x="694" y="13"/>
                    </a:lnTo>
                    <a:lnTo>
                      <a:pt x="684" y="9"/>
                    </a:lnTo>
                    <a:lnTo>
                      <a:pt x="673" y="7"/>
                    </a:lnTo>
                    <a:lnTo>
                      <a:pt x="658" y="6"/>
                    </a:lnTo>
                    <a:lnTo>
                      <a:pt x="648" y="7"/>
                    </a:lnTo>
                    <a:lnTo>
                      <a:pt x="639" y="9"/>
                    </a:lnTo>
                    <a:lnTo>
                      <a:pt x="631" y="12"/>
                    </a:lnTo>
                    <a:lnTo>
                      <a:pt x="622" y="18"/>
                    </a:lnTo>
                    <a:lnTo>
                      <a:pt x="614" y="24"/>
                    </a:lnTo>
                    <a:lnTo>
                      <a:pt x="606" y="30"/>
                    </a:lnTo>
                    <a:lnTo>
                      <a:pt x="600" y="36"/>
                    </a:lnTo>
                    <a:lnTo>
                      <a:pt x="595" y="44"/>
                    </a:lnTo>
                    <a:lnTo>
                      <a:pt x="592" y="39"/>
                    </a:lnTo>
                    <a:lnTo>
                      <a:pt x="587" y="32"/>
                    </a:lnTo>
                    <a:lnTo>
                      <a:pt x="580" y="26"/>
                    </a:lnTo>
                    <a:lnTo>
                      <a:pt x="573" y="20"/>
                    </a:lnTo>
                    <a:lnTo>
                      <a:pt x="563" y="13"/>
                    </a:lnTo>
                    <a:lnTo>
                      <a:pt x="554" y="7"/>
                    </a:lnTo>
                    <a:lnTo>
                      <a:pt x="544" y="3"/>
                    </a:lnTo>
                    <a:lnTo>
                      <a:pt x="532" y="0"/>
                    </a:lnTo>
                    <a:lnTo>
                      <a:pt x="532" y="3"/>
                    </a:lnTo>
                    <a:lnTo>
                      <a:pt x="532" y="7"/>
                    </a:lnTo>
                    <a:lnTo>
                      <a:pt x="530" y="12"/>
                    </a:lnTo>
                    <a:lnTo>
                      <a:pt x="528" y="18"/>
                    </a:lnTo>
                    <a:lnTo>
                      <a:pt x="523" y="32"/>
                    </a:lnTo>
                    <a:lnTo>
                      <a:pt x="515" y="48"/>
                    </a:lnTo>
                    <a:lnTo>
                      <a:pt x="507" y="64"/>
                    </a:lnTo>
                    <a:lnTo>
                      <a:pt x="501" y="78"/>
                    </a:lnTo>
                    <a:lnTo>
                      <a:pt x="495" y="91"/>
                    </a:lnTo>
                    <a:lnTo>
                      <a:pt x="493" y="100"/>
                    </a:lnTo>
                    <a:lnTo>
                      <a:pt x="493" y="114"/>
                    </a:lnTo>
                    <a:lnTo>
                      <a:pt x="493" y="126"/>
                    </a:lnTo>
                    <a:lnTo>
                      <a:pt x="492" y="135"/>
                    </a:lnTo>
                    <a:lnTo>
                      <a:pt x="490" y="143"/>
                    </a:lnTo>
                    <a:lnTo>
                      <a:pt x="489" y="147"/>
                    </a:lnTo>
                    <a:lnTo>
                      <a:pt x="487" y="150"/>
                    </a:lnTo>
                    <a:lnTo>
                      <a:pt x="486" y="152"/>
                    </a:lnTo>
                    <a:lnTo>
                      <a:pt x="483" y="154"/>
                    </a:lnTo>
                    <a:lnTo>
                      <a:pt x="480" y="156"/>
                    </a:lnTo>
                    <a:lnTo>
                      <a:pt x="476" y="157"/>
                    </a:lnTo>
                    <a:lnTo>
                      <a:pt x="473" y="157"/>
                    </a:lnTo>
                    <a:lnTo>
                      <a:pt x="468" y="158"/>
                    </a:lnTo>
                    <a:lnTo>
                      <a:pt x="451" y="158"/>
                    </a:lnTo>
                    <a:lnTo>
                      <a:pt x="437" y="161"/>
                    </a:lnTo>
                    <a:lnTo>
                      <a:pt x="425" y="164"/>
                    </a:lnTo>
                    <a:lnTo>
                      <a:pt x="415" y="170"/>
                    </a:lnTo>
                    <a:lnTo>
                      <a:pt x="407" y="176"/>
                    </a:lnTo>
                    <a:lnTo>
                      <a:pt x="402" y="183"/>
                    </a:lnTo>
                    <a:lnTo>
                      <a:pt x="397" y="192"/>
                    </a:lnTo>
                    <a:lnTo>
                      <a:pt x="394" y="200"/>
                    </a:lnTo>
                    <a:lnTo>
                      <a:pt x="387" y="221"/>
                    </a:lnTo>
                    <a:lnTo>
                      <a:pt x="382" y="243"/>
                    </a:lnTo>
                    <a:lnTo>
                      <a:pt x="379" y="255"/>
                    </a:lnTo>
                    <a:lnTo>
                      <a:pt x="374" y="267"/>
                    </a:lnTo>
                    <a:lnTo>
                      <a:pt x="368" y="279"/>
                    </a:lnTo>
                    <a:lnTo>
                      <a:pt x="361" y="290"/>
                    </a:lnTo>
                    <a:lnTo>
                      <a:pt x="386" y="284"/>
                    </a:lnTo>
                    <a:lnTo>
                      <a:pt x="386" y="315"/>
                    </a:lnTo>
                    <a:lnTo>
                      <a:pt x="381" y="321"/>
                    </a:lnTo>
                    <a:lnTo>
                      <a:pt x="377" y="327"/>
                    </a:lnTo>
                    <a:lnTo>
                      <a:pt x="372" y="333"/>
                    </a:lnTo>
                    <a:lnTo>
                      <a:pt x="366" y="339"/>
                    </a:lnTo>
                    <a:lnTo>
                      <a:pt x="361" y="345"/>
                    </a:lnTo>
                    <a:lnTo>
                      <a:pt x="355" y="350"/>
                    </a:lnTo>
                    <a:lnTo>
                      <a:pt x="348" y="353"/>
                    </a:lnTo>
                    <a:lnTo>
                      <a:pt x="342" y="354"/>
                    </a:lnTo>
                    <a:lnTo>
                      <a:pt x="331" y="354"/>
                    </a:lnTo>
                    <a:lnTo>
                      <a:pt x="319" y="354"/>
                    </a:lnTo>
                    <a:lnTo>
                      <a:pt x="309" y="354"/>
                    </a:lnTo>
                    <a:lnTo>
                      <a:pt x="298" y="354"/>
                    </a:lnTo>
                    <a:lnTo>
                      <a:pt x="289" y="354"/>
                    </a:lnTo>
                    <a:lnTo>
                      <a:pt x="278" y="354"/>
                    </a:lnTo>
                    <a:lnTo>
                      <a:pt x="269" y="354"/>
                    </a:lnTo>
                    <a:lnTo>
                      <a:pt x="259" y="354"/>
                    </a:lnTo>
                    <a:lnTo>
                      <a:pt x="252" y="353"/>
                    </a:lnTo>
                    <a:lnTo>
                      <a:pt x="246" y="350"/>
                    </a:lnTo>
                    <a:lnTo>
                      <a:pt x="238" y="347"/>
                    </a:lnTo>
                    <a:lnTo>
                      <a:pt x="231" y="342"/>
                    </a:lnTo>
                    <a:lnTo>
                      <a:pt x="224" y="334"/>
                    </a:lnTo>
                    <a:lnTo>
                      <a:pt x="216" y="327"/>
                    </a:lnTo>
                    <a:lnTo>
                      <a:pt x="210" y="319"/>
                    </a:lnTo>
                    <a:lnTo>
                      <a:pt x="203" y="309"/>
                    </a:lnTo>
                    <a:lnTo>
                      <a:pt x="186" y="310"/>
                    </a:lnTo>
                    <a:lnTo>
                      <a:pt x="171" y="311"/>
                    </a:lnTo>
                    <a:lnTo>
                      <a:pt x="155" y="312"/>
                    </a:lnTo>
                    <a:lnTo>
                      <a:pt x="142" y="314"/>
                    </a:lnTo>
                    <a:lnTo>
                      <a:pt x="114" y="321"/>
                    </a:lnTo>
                    <a:lnTo>
                      <a:pt x="89" y="328"/>
                    </a:lnTo>
                    <a:lnTo>
                      <a:pt x="65" y="337"/>
                    </a:lnTo>
                    <a:lnTo>
                      <a:pt x="43" y="347"/>
                    </a:lnTo>
                    <a:lnTo>
                      <a:pt x="21" y="356"/>
                    </a:lnTo>
                    <a:lnTo>
                      <a:pt x="0" y="367"/>
                    </a:lnTo>
                    <a:lnTo>
                      <a:pt x="19" y="3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4836" y="2989"/>
                <a:ext cx="271" cy="201"/>
              </a:xfrm>
              <a:custGeom>
                <a:avLst/>
                <a:gdLst>
                  <a:gd name="T0" fmla="*/ 19 w 1253"/>
                  <a:gd name="T1" fmla="*/ 88 h 911"/>
                  <a:gd name="T2" fmla="*/ 42 w 1253"/>
                  <a:gd name="T3" fmla="*/ 98 h 911"/>
                  <a:gd name="T4" fmla="*/ 49 w 1253"/>
                  <a:gd name="T5" fmla="*/ 106 h 911"/>
                  <a:gd name="T6" fmla="*/ 54 w 1253"/>
                  <a:gd name="T7" fmla="*/ 119 h 911"/>
                  <a:gd name="T8" fmla="*/ 63 w 1253"/>
                  <a:gd name="T9" fmla="*/ 154 h 911"/>
                  <a:gd name="T10" fmla="*/ 72 w 1253"/>
                  <a:gd name="T11" fmla="*/ 175 h 911"/>
                  <a:gd name="T12" fmla="*/ 81 w 1253"/>
                  <a:gd name="T13" fmla="*/ 187 h 911"/>
                  <a:gd name="T14" fmla="*/ 94 w 1253"/>
                  <a:gd name="T15" fmla="*/ 194 h 911"/>
                  <a:gd name="T16" fmla="*/ 110 w 1253"/>
                  <a:gd name="T17" fmla="*/ 195 h 911"/>
                  <a:gd name="T18" fmla="*/ 118 w 1253"/>
                  <a:gd name="T19" fmla="*/ 192 h 911"/>
                  <a:gd name="T20" fmla="*/ 123 w 1253"/>
                  <a:gd name="T21" fmla="*/ 191 h 911"/>
                  <a:gd name="T22" fmla="*/ 137 w 1253"/>
                  <a:gd name="T23" fmla="*/ 198 h 911"/>
                  <a:gd name="T24" fmla="*/ 149 w 1253"/>
                  <a:gd name="T25" fmla="*/ 201 h 911"/>
                  <a:gd name="T26" fmla="*/ 167 w 1253"/>
                  <a:gd name="T27" fmla="*/ 197 h 911"/>
                  <a:gd name="T28" fmla="*/ 180 w 1253"/>
                  <a:gd name="T29" fmla="*/ 186 h 911"/>
                  <a:gd name="T30" fmla="*/ 184 w 1253"/>
                  <a:gd name="T31" fmla="*/ 169 h 911"/>
                  <a:gd name="T32" fmla="*/ 184 w 1253"/>
                  <a:gd name="T33" fmla="*/ 156 h 911"/>
                  <a:gd name="T34" fmla="*/ 193 w 1253"/>
                  <a:gd name="T35" fmla="*/ 150 h 911"/>
                  <a:gd name="T36" fmla="*/ 209 w 1253"/>
                  <a:gd name="T37" fmla="*/ 147 h 911"/>
                  <a:gd name="T38" fmla="*/ 216 w 1253"/>
                  <a:gd name="T39" fmla="*/ 143 h 911"/>
                  <a:gd name="T40" fmla="*/ 222 w 1253"/>
                  <a:gd name="T41" fmla="*/ 134 h 911"/>
                  <a:gd name="T42" fmla="*/ 228 w 1253"/>
                  <a:gd name="T43" fmla="*/ 121 h 911"/>
                  <a:gd name="T44" fmla="*/ 233 w 1253"/>
                  <a:gd name="T45" fmla="*/ 116 h 911"/>
                  <a:gd name="T46" fmla="*/ 244 w 1253"/>
                  <a:gd name="T47" fmla="*/ 114 h 911"/>
                  <a:gd name="T48" fmla="*/ 260 w 1253"/>
                  <a:gd name="T49" fmla="*/ 111 h 911"/>
                  <a:gd name="T50" fmla="*/ 269 w 1253"/>
                  <a:gd name="T51" fmla="*/ 103 h 911"/>
                  <a:gd name="T52" fmla="*/ 271 w 1253"/>
                  <a:gd name="T53" fmla="*/ 86 h 911"/>
                  <a:gd name="T54" fmla="*/ 266 w 1253"/>
                  <a:gd name="T55" fmla="*/ 51 h 911"/>
                  <a:gd name="T56" fmla="*/ 263 w 1253"/>
                  <a:gd name="T57" fmla="*/ 28 h 911"/>
                  <a:gd name="T58" fmla="*/ 262 w 1253"/>
                  <a:gd name="T59" fmla="*/ 31 h 911"/>
                  <a:gd name="T60" fmla="*/ 250 w 1253"/>
                  <a:gd name="T61" fmla="*/ 36 h 911"/>
                  <a:gd name="T62" fmla="*/ 234 w 1253"/>
                  <a:gd name="T63" fmla="*/ 41 h 911"/>
                  <a:gd name="T64" fmla="*/ 226 w 1253"/>
                  <a:gd name="T65" fmla="*/ 49 h 911"/>
                  <a:gd name="T66" fmla="*/ 221 w 1253"/>
                  <a:gd name="T67" fmla="*/ 45 h 911"/>
                  <a:gd name="T68" fmla="*/ 211 w 1253"/>
                  <a:gd name="T69" fmla="*/ 41 h 911"/>
                  <a:gd name="T70" fmla="*/ 188 w 1253"/>
                  <a:gd name="T71" fmla="*/ 41 h 911"/>
                  <a:gd name="T72" fmla="*/ 168 w 1253"/>
                  <a:gd name="T73" fmla="*/ 36 h 911"/>
                  <a:gd name="T74" fmla="*/ 160 w 1253"/>
                  <a:gd name="T75" fmla="*/ 28 h 911"/>
                  <a:gd name="T76" fmla="*/ 157 w 1253"/>
                  <a:gd name="T77" fmla="*/ 19 h 911"/>
                  <a:gd name="T78" fmla="*/ 153 w 1253"/>
                  <a:gd name="T79" fmla="*/ 6 h 911"/>
                  <a:gd name="T80" fmla="*/ 142 w 1253"/>
                  <a:gd name="T81" fmla="*/ 1 h 911"/>
                  <a:gd name="T82" fmla="*/ 133 w 1253"/>
                  <a:gd name="T83" fmla="*/ 5 h 911"/>
                  <a:gd name="T84" fmla="*/ 127 w 1253"/>
                  <a:gd name="T85" fmla="*/ 7 h 911"/>
                  <a:gd name="T86" fmla="*/ 118 w 1253"/>
                  <a:gd name="T87" fmla="*/ 1 h 911"/>
                  <a:gd name="T88" fmla="*/ 114 w 1253"/>
                  <a:gd name="T89" fmla="*/ 4 h 911"/>
                  <a:gd name="T90" fmla="*/ 107 w 1253"/>
                  <a:gd name="T91" fmla="*/ 20 h 911"/>
                  <a:gd name="T92" fmla="*/ 106 w 1253"/>
                  <a:gd name="T93" fmla="*/ 32 h 911"/>
                  <a:gd name="T94" fmla="*/ 104 w 1253"/>
                  <a:gd name="T95" fmla="*/ 34 h 911"/>
                  <a:gd name="T96" fmla="*/ 95 w 1253"/>
                  <a:gd name="T97" fmla="*/ 36 h 911"/>
                  <a:gd name="T98" fmla="*/ 86 w 1253"/>
                  <a:gd name="T99" fmla="*/ 42 h 911"/>
                  <a:gd name="T100" fmla="*/ 81 w 1253"/>
                  <a:gd name="T101" fmla="*/ 59 h 911"/>
                  <a:gd name="T102" fmla="*/ 83 w 1253"/>
                  <a:gd name="T103" fmla="*/ 63 h 911"/>
                  <a:gd name="T104" fmla="*/ 80 w 1253"/>
                  <a:gd name="T105" fmla="*/ 73 h 911"/>
                  <a:gd name="T106" fmla="*/ 74 w 1253"/>
                  <a:gd name="T107" fmla="*/ 78 h 911"/>
                  <a:gd name="T108" fmla="*/ 63 w 1253"/>
                  <a:gd name="T109" fmla="*/ 78 h 911"/>
                  <a:gd name="T110" fmla="*/ 53 w 1253"/>
                  <a:gd name="T111" fmla="*/ 77 h 911"/>
                  <a:gd name="T112" fmla="*/ 45 w 1253"/>
                  <a:gd name="T113" fmla="*/ 70 h 911"/>
                  <a:gd name="T114" fmla="*/ 31 w 1253"/>
                  <a:gd name="T115" fmla="*/ 69 h 911"/>
                  <a:gd name="T116" fmla="*/ 5 w 1253"/>
                  <a:gd name="T117" fmla="*/ 79 h 9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53"/>
                  <a:gd name="T178" fmla="*/ 0 h 911"/>
                  <a:gd name="T179" fmla="*/ 1253 w 1253"/>
                  <a:gd name="T180" fmla="*/ 911 h 9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53" h="911">
                    <a:moveTo>
                      <a:pt x="19" y="373"/>
                    </a:moveTo>
                    <a:lnTo>
                      <a:pt x="36" y="380"/>
                    </a:lnTo>
                    <a:lnTo>
                      <a:pt x="53" y="388"/>
                    </a:lnTo>
                    <a:lnTo>
                      <a:pt x="69" y="393"/>
                    </a:lnTo>
                    <a:lnTo>
                      <a:pt x="86" y="399"/>
                    </a:lnTo>
                    <a:lnTo>
                      <a:pt x="120" y="410"/>
                    </a:lnTo>
                    <a:lnTo>
                      <a:pt x="151" y="421"/>
                    </a:lnTo>
                    <a:lnTo>
                      <a:pt x="166" y="428"/>
                    </a:lnTo>
                    <a:lnTo>
                      <a:pt x="180" y="435"/>
                    </a:lnTo>
                    <a:lnTo>
                      <a:pt x="193" y="443"/>
                    </a:lnTo>
                    <a:lnTo>
                      <a:pt x="205" y="454"/>
                    </a:lnTo>
                    <a:lnTo>
                      <a:pt x="211" y="459"/>
                    </a:lnTo>
                    <a:lnTo>
                      <a:pt x="216" y="465"/>
                    </a:lnTo>
                    <a:lnTo>
                      <a:pt x="220" y="472"/>
                    </a:lnTo>
                    <a:lnTo>
                      <a:pt x="226" y="479"/>
                    </a:lnTo>
                    <a:lnTo>
                      <a:pt x="230" y="486"/>
                    </a:lnTo>
                    <a:lnTo>
                      <a:pt x="234" y="495"/>
                    </a:lnTo>
                    <a:lnTo>
                      <a:pt x="237" y="503"/>
                    </a:lnTo>
                    <a:lnTo>
                      <a:pt x="240" y="511"/>
                    </a:lnTo>
                    <a:lnTo>
                      <a:pt x="250" y="541"/>
                    </a:lnTo>
                    <a:lnTo>
                      <a:pt x="258" y="571"/>
                    </a:lnTo>
                    <a:lnTo>
                      <a:pt x="266" y="603"/>
                    </a:lnTo>
                    <a:lnTo>
                      <a:pt x="274" y="634"/>
                    </a:lnTo>
                    <a:lnTo>
                      <a:pt x="281" y="666"/>
                    </a:lnTo>
                    <a:lnTo>
                      <a:pt x="291" y="697"/>
                    </a:lnTo>
                    <a:lnTo>
                      <a:pt x="300" y="726"/>
                    </a:lnTo>
                    <a:lnTo>
                      <a:pt x="311" y="756"/>
                    </a:lnTo>
                    <a:lnTo>
                      <a:pt x="317" y="769"/>
                    </a:lnTo>
                    <a:lnTo>
                      <a:pt x="323" y="782"/>
                    </a:lnTo>
                    <a:lnTo>
                      <a:pt x="331" y="795"/>
                    </a:lnTo>
                    <a:lnTo>
                      <a:pt x="338" y="807"/>
                    </a:lnTo>
                    <a:lnTo>
                      <a:pt x="345" y="819"/>
                    </a:lnTo>
                    <a:lnTo>
                      <a:pt x="354" y="829"/>
                    </a:lnTo>
                    <a:lnTo>
                      <a:pt x="363" y="839"/>
                    </a:lnTo>
                    <a:lnTo>
                      <a:pt x="373" y="848"/>
                    </a:lnTo>
                    <a:lnTo>
                      <a:pt x="384" y="857"/>
                    </a:lnTo>
                    <a:lnTo>
                      <a:pt x="395" y="864"/>
                    </a:lnTo>
                    <a:lnTo>
                      <a:pt x="407" y="870"/>
                    </a:lnTo>
                    <a:lnTo>
                      <a:pt x="420" y="875"/>
                    </a:lnTo>
                    <a:lnTo>
                      <a:pt x="433" y="880"/>
                    </a:lnTo>
                    <a:lnTo>
                      <a:pt x="448" y="883"/>
                    </a:lnTo>
                    <a:lnTo>
                      <a:pt x="464" y="885"/>
                    </a:lnTo>
                    <a:lnTo>
                      <a:pt x="481" y="885"/>
                    </a:lnTo>
                    <a:lnTo>
                      <a:pt x="494" y="885"/>
                    </a:lnTo>
                    <a:lnTo>
                      <a:pt x="507" y="885"/>
                    </a:lnTo>
                    <a:lnTo>
                      <a:pt x="518" y="884"/>
                    </a:lnTo>
                    <a:lnTo>
                      <a:pt x="528" y="882"/>
                    </a:lnTo>
                    <a:lnTo>
                      <a:pt x="536" y="879"/>
                    </a:lnTo>
                    <a:lnTo>
                      <a:pt x="542" y="874"/>
                    </a:lnTo>
                    <a:lnTo>
                      <a:pt x="545" y="871"/>
                    </a:lnTo>
                    <a:lnTo>
                      <a:pt x="548" y="868"/>
                    </a:lnTo>
                    <a:lnTo>
                      <a:pt x="549" y="865"/>
                    </a:lnTo>
                    <a:lnTo>
                      <a:pt x="551" y="860"/>
                    </a:lnTo>
                    <a:lnTo>
                      <a:pt x="559" y="862"/>
                    </a:lnTo>
                    <a:lnTo>
                      <a:pt x="569" y="864"/>
                    </a:lnTo>
                    <a:lnTo>
                      <a:pt x="577" y="867"/>
                    </a:lnTo>
                    <a:lnTo>
                      <a:pt x="584" y="870"/>
                    </a:lnTo>
                    <a:lnTo>
                      <a:pt x="600" y="879"/>
                    </a:lnTo>
                    <a:lnTo>
                      <a:pt x="616" y="888"/>
                    </a:lnTo>
                    <a:lnTo>
                      <a:pt x="632" y="896"/>
                    </a:lnTo>
                    <a:lnTo>
                      <a:pt x="648" y="904"/>
                    </a:lnTo>
                    <a:lnTo>
                      <a:pt x="658" y="907"/>
                    </a:lnTo>
                    <a:lnTo>
                      <a:pt x="667" y="909"/>
                    </a:lnTo>
                    <a:lnTo>
                      <a:pt x="679" y="910"/>
                    </a:lnTo>
                    <a:lnTo>
                      <a:pt x="689" y="911"/>
                    </a:lnTo>
                    <a:lnTo>
                      <a:pt x="708" y="910"/>
                    </a:lnTo>
                    <a:lnTo>
                      <a:pt x="726" y="908"/>
                    </a:lnTo>
                    <a:lnTo>
                      <a:pt x="743" y="905"/>
                    </a:lnTo>
                    <a:lnTo>
                      <a:pt x="759" y="900"/>
                    </a:lnTo>
                    <a:lnTo>
                      <a:pt x="774" y="894"/>
                    </a:lnTo>
                    <a:lnTo>
                      <a:pt x="788" y="887"/>
                    </a:lnTo>
                    <a:lnTo>
                      <a:pt x="801" y="879"/>
                    </a:lnTo>
                    <a:lnTo>
                      <a:pt x="812" y="869"/>
                    </a:lnTo>
                    <a:lnTo>
                      <a:pt x="822" y="858"/>
                    </a:lnTo>
                    <a:lnTo>
                      <a:pt x="830" y="845"/>
                    </a:lnTo>
                    <a:lnTo>
                      <a:pt x="837" y="831"/>
                    </a:lnTo>
                    <a:lnTo>
                      <a:pt x="843" y="817"/>
                    </a:lnTo>
                    <a:lnTo>
                      <a:pt x="847" y="801"/>
                    </a:lnTo>
                    <a:lnTo>
                      <a:pt x="849" y="784"/>
                    </a:lnTo>
                    <a:lnTo>
                      <a:pt x="850" y="765"/>
                    </a:lnTo>
                    <a:lnTo>
                      <a:pt x="848" y="746"/>
                    </a:lnTo>
                    <a:lnTo>
                      <a:pt x="847" y="735"/>
                    </a:lnTo>
                    <a:lnTo>
                      <a:pt x="847" y="724"/>
                    </a:lnTo>
                    <a:lnTo>
                      <a:pt x="850" y="716"/>
                    </a:lnTo>
                    <a:lnTo>
                      <a:pt x="853" y="708"/>
                    </a:lnTo>
                    <a:lnTo>
                      <a:pt x="859" y="700"/>
                    </a:lnTo>
                    <a:lnTo>
                      <a:pt x="866" y="694"/>
                    </a:lnTo>
                    <a:lnTo>
                      <a:pt x="873" y="689"/>
                    </a:lnTo>
                    <a:lnTo>
                      <a:pt x="882" y="683"/>
                    </a:lnTo>
                    <a:lnTo>
                      <a:pt x="892" y="679"/>
                    </a:lnTo>
                    <a:lnTo>
                      <a:pt x="902" y="676"/>
                    </a:lnTo>
                    <a:lnTo>
                      <a:pt x="913" y="673"/>
                    </a:lnTo>
                    <a:lnTo>
                      <a:pt x="923" y="671"/>
                    </a:lnTo>
                    <a:lnTo>
                      <a:pt x="946" y="667"/>
                    </a:lnTo>
                    <a:lnTo>
                      <a:pt x="968" y="664"/>
                    </a:lnTo>
                    <a:lnTo>
                      <a:pt x="976" y="661"/>
                    </a:lnTo>
                    <a:lnTo>
                      <a:pt x="982" y="659"/>
                    </a:lnTo>
                    <a:lnTo>
                      <a:pt x="988" y="656"/>
                    </a:lnTo>
                    <a:lnTo>
                      <a:pt x="995" y="652"/>
                    </a:lnTo>
                    <a:lnTo>
                      <a:pt x="1000" y="648"/>
                    </a:lnTo>
                    <a:lnTo>
                      <a:pt x="1004" y="644"/>
                    </a:lnTo>
                    <a:lnTo>
                      <a:pt x="1009" y="638"/>
                    </a:lnTo>
                    <a:lnTo>
                      <a:pt x="1014" y="633"/>
                    </a:lnTo>
                    <a:lnTo>
                      <a:pt x="1020" y="622"/>
                    </a:lnTo>
                    <a:lnTo>
                      <a:pt x="1026" y="609"/>
                    </a:lnTo>
                    <a:lnTo>
                      <a:pt x="1032" y="596"/>
                    </a:lnTo>
                    <a:lnTo>
                      <a:pt x="1037" y="584"/>
                    </a:lnTo>
                    <a:lnTo>
                      <a:pt x="1042" y="571"/>
                    </a:lnTo>
                    <a:lnTo>
                      <a:pt x="1047" y="560"/>
                    </a:lnTo>
                    <a:lnTo>
                      <a:pt x="1053" y="548"/>
                    </a:lnTo>
                    <a:lnTo>
                      <a:pt x="1060" y="539"/>
                    </a:lnTo>
                    <a:lnTo>
                      <a:pt x="1064" y="534"/>
                    </a:lnTo>
                    <a:lnTo>
                      <a:pt x="1068" y="530"/>
                    </a:lnTo>
                    <a:lnTo>
                      <a:pt x="1072" y="526"/>
                    </a:lnTo>
                    <a:lnTo>
                      <a:pt x="1077" y="524"/>
                    </a:lnTo>
                    <a:lnTo>
                      <a:pt x="1083" y="521"/>
                    </a:lnTo>
                    <a:lnTo>
                      <a:pt x="1088" y="520"/>
                    </a:lnTo>
                    <a:lnTo>
                      <a:pt x="1094" y="519"/>
                    </a:lnTo>
                    <a:lnTo>
                      <a:pt x="1102" y="518"/>
                    </a:lnTo>
                    <a:lnTo>
                      <a:pt x="1128" y="518"/>
                    </a:lnTo>
                    <a:lnTo>
                      <a:pt x="1154" y="516"/>
                    </a:lnTo>
                    <a:lnTo>
                      <a:pt x="1168" y="514"/>
                    </a:lnTo>
                    <a:lnTo>
                      <a:pt x="1180" y="511"/>
                    </a:lnTo>
                    <a:lnTo>
                      <a:pt x="1192" y="508"/>
                    </a:lnTo>
                    <a:lnTo>
                      <a:pt x="1203" y="504"/>
                    </a:lnTo>
                    <a:lnTo>
                      <a:pt x="1214" y="499"/>
                    </a:lnTo>
                    <a:lnTo>
                      <a:pt x="1223" y="493"/>
                    </a:lnTo>
                    <a:lnTo>
                      <a:pt x="1232" y="484"/>
                    </a:lnTo>
                    <a:lnTo>
                      <a:pt x="1239" y="476"/>
                    </a:lnTo>
                    <a:lnTo>
                      <a:pt x="1245" y="465"/>
                    </a:lnTo>
                    <a:lnTo>
                      <a:pt x="1250" y="453"/>
                    </a:lnTo>
                    <a:lnTo>
                      <a:pt x="1252" y="439"/>
                    </a:lnTo>
                    <a:lnTo>
                      <a:pt x="1253" y="423"/>
                    </a:lnTo>
                    <a:lnTo>
                      <a:pt x="1253" y="407"/>
                    </a:lnTo>
                    <a:lnTo>
                      <a:pt x="1252" y="389"/>
                    </a:lnTo>
                    <a:lnTo>
                      <a:pt x="1250" y="370"/>
                    </a:lnTo>
                    <a:lnTo>
                      <a:pt x="1247" y="351"/>
                    </a:lnTo>
                    <a:lnTo>
                      <a:pt x="1241" y="312"/>
                    </a:lnTo>
                    <a:lnTo>
                      <a:pt x="1234" y="272"/>
                    </a:lnTo>
                    <a:lnTo>
                      <a:pt x="1228" y="233"/>
                    </a:lnTo>
                    <a:lnTo>
                      <a:pt x="1221" y="195"/>
                    </a:lnTo>
                    <a:lnTo>
                      <a:pt x="1218" y="176"/>
                    </a:lnTo>
                    <a:lnTo>
                      <a:pt x="1217" y="159"/>
                    </a:lnTo>
                    <a:lnTo>
                      <a:pt x="1216" y="142"/>
                    </a:lnTo>
                    <a:lnTo>
                      <a:pt x="1215" y="126"/>
                    </a:lnTo>
                    <a:lnTo>
                      <a:pt x="1216" y="130"/>
                    </a:lnTo>
                    <a:lnTo>
                      <a:pt x="1216" y="134"/>
                    </a:lnTo>
                    <a:lnTo>
                      <a:pt x="1215" y="137"/>
                    </a:lnTo>
                    <a:lnTo>
                      <a:pt x="1214" y="139"/>
                    </a:lnTo>
                    <a:lnTo>
                      <a:pt x="1212" y="142"/>
                    </a:lnTo>
                    <a:lnTo>
                      <a:pt x="1209" y="144"/>
                    </a:lnTo>
                    <a:lnTo>
                      <a:pt x="1205" y="147"/>
                    </a:lnTo>
                    <a:lnTo>
                      <a:pt x="1201" y="149"/>
                    </a:lnTo>
                    <a:lnTo>
                      <a:pt x="1181" y="156"/>
                    </a:lnTo>
                    <a:lnTo>
                      <a:pt x="1156" y="161"/>
                    </a:lnTo>
                    <a:lnTo>
                      <a:pt x="1141" y="165"/>
                    </a:lnTo>
                    <a:lnTo>
                      <a:pt x="1127" y="170"/>
                    </a:lnTo>
                    <a:lnTo>
                      <a:pt x="1112" y="174"/>
                    </a:lnTo>
                    <a:lnTo>
                      <a:pt x="1096" y="180"/>
                    </a:lnTo>
                    <a:lnTo>
                      <a:pt x="1082" y="187"/>
                    </a:lnTo>
                    <a:lnTo>
                      <a:pt x="1068" y="197"/>
                    </a:lnTo>
                    <a:lnTo>
                      <a:pt x="1062" y="202"/>
                    </a:lnTo>
                    <a:lnTo>
                      <a:pt x="1055" y="207"/>
                    </a:lnTo>
                    <a:lnTo>
                      <a:pt x="1050" y="214"/>
                    </a:lnTo>
                    <a:lnTo>
                      <a:pt x="1044" y="221"/>
                    </a:lnTo>
                    <a:lnTo>
                      <a:pt x="1040" y="218"/>
                    </a:lnTo>
                    <a:lnTo>
                      <a:pt x="1034" y="215"/>
                    </a:lnTo>
                    <a:lnTo>
                      <a:pt x="1030" y="212"/>
                    </a:lnTo>
                    <a:lnTo>
                      <a:pt x="1026" y="206"/>
                    </a:lnTo>
                    <a:lnTo>
                      <a:pt x="1022" y="202"/>
                    </a:lnTo>
                    <a:lnTo>
                      <a:pt x="1019" y="196"/>
                    </a:lnTo>
                    <a:lnTo>
                      <a:pt x="1016" y="190"/>
                    </a:lnTo>
                    <a:lnTo>
                      <a:pt x="1012" y="183"/>
                    </a:lnTo>
                    <a:lnTo>
                      <a:pt x="1003" y="184"/>
                    </a:lnTo>
                    <a:lnTo>
                      <a:pt x="976" y="186"/>
                    </a:lnTo>
                    <a:lnTo>
                      <a:pt x="958" y="187"/>
                    </a:lnTo>
                    <a:lnTo>
                      <a:pt x="938" y="187"/>
                    </a:lnTo>
                    <a:lnTo>
                      <a:pt x="916" y="187"/>
                    </a:lnTo>
                    <a:lnTo>
                      <a:pt x="892" y="186"/>
                    </a:lnTo>
                    <a:lnTo>
                      <a:pt x="869" y="185"/>
                    </a:lnTo>
                    <a:lnTo>
                      <a:pt x="845" y="181"/>
                    </a:lnTo>
                    <a:lnTo>
                      <a:pt x="822" y="176"/>
                    </a:lnTo>
                    <a:lnTo>
                      <a:pt x="798" y="170"/>
                    </a:lnTo>
                    <a:lnTo>
                      <a:pt x="789" y="165"/>
                    </a:lnTo>
                    <a:lnTo>
                      <a:pt x="779" y="161"/>
                    </a:lnTo>
                    <a:lnTo>
                      <a:pt x="769" y="156"/>
                    </a:lnTo>
                    <a:lnTo>
                      <a:pt x="761" y="150"/>
                    </a:lnTo>
                    <a:lnTo>
                      <a:pt x="752" y="143"/>
                    </a:lnTo>
                    <a:lnTo>
                      <a:pt x="746" y="136"/>
                    </a:lnTo>
                    <a:lnTo>
                      <a:pt x="740" y="129"/>
                    </a:lnTo>
                    <a:lnTo>
                      <a:pt x="734" y="119"/>
                    </a:lnTo>
                    <a:lnTo>
                      <a:pt x="731" y="112"/>
                    </a:lnTo>
                    <a:lnTo>
                      <a:pt x="729" y="104"/>
                    </a:lnTo>
                    <a:lnTo>
                      <a:pt x="727" y="95"/>
                    </a:lnTo>
                    <a:lnTo>
                      <a:pt x="726" y="86"/>
                    </a:lnTo>
                    <a:lnTo>
                      <a:pt x="723" y="67"/>
                    </a:lnTo>
                    <a:lnTo>
                      <a:pt x="720" y="49"/>
                    </a:lnTo>
                    <a:lnTo>
                      <a:pt x="717" y="40"/>
                    </a:lnTo>
                    <a:lnTo>
                      <a:pt x="713" y="32"/>
                    </a:lnTo>
                    <a:lnTo>
                      <a:pt x="708" y="25"/>
                    </a:lnTo>
                    <a:lnTo>
                      <a:pt x="702" y="19"/>
                    </a:lnTo>
                    <a:lnTo>
                      <a:pt x="694" y="13"/>
                    </a:lnTo>
                    <a:lnTo>
                      <a:pt x="684" y="9"/>
                    </a:lnTo>
                    <a:lnTo>
                      <a:pt x="673" y="7"/>
                    </a:lnTo>
                    <a:lnTo>
                      <a:pt x="658" y="6"/>
                    </a:lnTo>
                    <a:lnTo>
                      <a:pt x="648" y="7"/>
                    </a:lnTo>
                    <a:lnTo>
                      <a:pt x="639" y="9"/>
                    </a:lnTo>
                    <a:lnTo>
                      <a:pt x="631" y="12"/>
                    </a:lnTo>
                    <a:lnTo>
                      <a:pt x="622" y="18"/>
                    </a:lnTo>
                    <a:lnTo>
                      <a:pt x="614" y="24"/>
                    </a:lnTo>
                    <a:lnTo>
                      <a:pt x="606" y="30"/>
                    </a:lnTo>
                    <a:lnTo>
                      <a:pt x="600" y="36"/>
                    </a:lnTo>
                    <a:lnTo>
                      <a:pt x="595" y="44"/>
                    </a:lnTo>
                    <a:lnTo>
                      <a:pt x="592" y="39"/>
                    </a:lnTo>
                    <a:lnTo>
                      <a:pt x="587" y="32"/>
                    </a:lnTo>
                    <a:lnTo>
                      <a:pt x="580" y="26"/>
                    </a:lnTo>
                    <a:lnTo>
                      <a:pt x="573" y="20"/>
                    </a:lnTo>
                    <a:lnTo>
                      <a:pt x="563" y="13"/>
                    </a:lnTo>
                    <a:lnTo>
                      <a:pt x="554" y="7"/>
                    </a:lnTo>
                    <a:lnTo>
                      <a:pt x="544" y="3"/>
                    </a:lnTo>
                    <a:lnTo>
                      <a:pt x="532" y="0"/>
                    </a:lnTo>
                    <a:lnTo>
                      <a:pt x="532" y="3"/>
                    </a:lnTo>
                    <a:lnTo>
                      <a:pt x="532" y="7"/>
                    </a:lnTo>
                    <a:lnTo>
                      <a:pt x="530" y="12"/>
                    </a:lnTo>
                    <a:lnTo>
                      <a:pt x="528" y="18"/>
                    </a:lnTo>
                    <a:lnTo>
                      <a:pt x="523" y="32"/>
                    </a:lnTo>
                    <a:lnTo>
                      <a:pt x="515" y="48"/>
                    </a:lnTo>
                    <a:lnTo>
                      <a:pt x="507" y="64"/>
                    </a:lnTo>
                    <a:lnTo>
                      <a:pt x="501" y="78"/>
                    </a:lnTo>
                    <a:lnTo>
                      <a:pt x="495" y="91"/>
                    </a:lnTo>
                    <a:lnTo>
                      <a:pt x="493" y="100"/>
                    </a:lnTo>
                    <a:lnTo>
                      <a:pt x="493" y="114"/>
                    </a:lnTo>
                    <a:lnTo>
                      <a:pt x="493" y="126"/>
                    </a:lnTo>
                    <a:lnTo>
                      <a:pt x="492" y="135"/>
                    </a:lnTo>
                    <a:lnTo>
                      <a:pt x="490" y="143"/>
                    </a:lnTo>
                    <a:lnTo>
                      <a:pt x="489" y="147"/>
                    </a:lnTo>
                    <a:lnTo>
                      <a:pt x="487" y="150"/>
                    </a:lnTo>
                    <a:lnTo>
                      <a:pt x="486" y="152"/>
                    </a:lnTo>
                    <a:lnTo>
                      <a:pt x="483" y="154"/>
                    </a:lnTo>
                    <a:lnTo>
                      <a:pt x="480" y="156"/>
                    </a:lnTo>
                    <a:lnTo>
                      <a:pt x="476" y="157"/>
                    </a:lnTo>
                    <a:lnTo>
                      <a:pt x="473" y="157"/>
                    </a:lnTo>
                    <a:lnTo>
                      <a:pt x="468" y="158"/>
                    </a:lnTo>
                    <a:lnTo>
                      <a:pt x="451" y="158"/>
                    </a:lnTo>
                    <a:lnTo>
                      <a:pt x="437" y="161"/>
                    </a:lnTo>
                    <a:lnTo>
                      <a:pt x="425" y="164"/>
                    </a:lnTo>
                    <a:lnTo>
                      <a:pt x="415" y="170"/>
                    </a:lnTo>
                    <a:lnTo>
                      <a:pt x="407" y="176"/>
                    </a:lnTo>
                    <a:lnTo>
                      <a:pt x="402" y="183"/>
                    </a:lnTo>
                    <a:lnTo>
                      <a:pt x="397" y="192"/>
                    </a:lnTo>
                    <a:lnTo>
                      <a:pt x="394" y="200"/>
                    </a:lnTo>
                    <a:lnTo>
                      <a:pt x="387" y="221"/>
                    </a:lnTo>
                    <a:lnTo>
                      <a:pt x="382" y="243"/>
                    </a:lnTo>
                    <a:lnTo>
                      <a:pt x="379" y="255"/>
                    </a:lnTo>
                    <a:lnTo>
                      <a:pt x="374" y="267"/>
                    </a:lnTo>
                    <a:lnTo>
                      <a:pt x="368" y="279"/>
                    </a:lnTo>
                    <a:lnTo>
                      <a:pt x="361" y="290"/>
                    </a:lnTo>
                    <a:lnTo>
                      <a:pt x="386" y="284"/>
                    </a:lnTo>
                    <a:lnTo>
                      <a:pt x="386" y="315"/>
                    </a:lnTo>
                    <a:lnTo>
                      <a:pt x="381" y="321"/>
                    </a:lnTo>
                    <a:lnTo>
                      <a:pt x="377" y="327"/>
                    </a:lnTo>
                    <a:lnTo>
                      <a:pt x="372" y="333"/>
                    </a:lnTo>
                    <a:lnTo>
                      <a:pt x="366" y="339"/>
                    </a:lnTo>
                    <a:lnTo>
                      <a:pt x="361" y="345"/>
                    </a:lnTo>
                    <a:lnTo>
                      <a:pt x="355" y="350"/>
                    </a:lnTo>
                    <a:lnTo>
                      <a:pt x="348" y="353"/>
                    </a:lnTo>
                    <a:lnTo>
                      <a:pt x="342" y="354"/>
                    </a:lnTo>
                    <a:lnTo>
                      <a:pt x="331" y="354"/>
                    </a:lnTo>
                    <a:lnTo>
                      <a:pt x="319" y="354"/>
                    </a:lnTo>
                    <a:lnTo>
                      <a:pt x="309" y="354"/>
                    </a:lnTo>
                    <a:lnTo>
                      <a:pt x="298" y="354"/>
                    </a:lnTo>
                    <a:lnTo>
                      <a:pt x="289" y="354"/>
                    </a:lnTo>
                    <a:lnTo>
                      <a:pt x="278" y="354"/>
                    </a:lnTo>
                    <a:lnTo>
                      <a:pt x="269" y="354"/>
                    </a:lnTo>
                    <a:lnTo>
                      <a:pt x="259" y="354"/>
                    </a:lnTo>
                    <a:lnTo>
                      <a:pt x="252" y="353"/>
                    </a:lnTo>
                    <a:lnTo>
                      <a:pt x="246" y="350"/>
                    </a:lnTo>
                    <a:lnTo>
                      <a:pt x="238" y="347"/>
                    </a:lnTo>
                    <a:lnTo>
                      <a:pt x="231" y="342"/>
                    </a:lnTo>
                    <a:lnTo>
                      <a:pt x="224" y="334"/>
                    </a:lnTo>
                    <a:lnTo>
                      <a:pt x="216" y="327"/>
                    </a:lnTo>
                    <a:lnTo>
                      <a:pt x="210" y="319"/>
                    </a:lnTo>
                    <a:lnTo>
                      <a:pt x="203" y="309"/>
                    </a:lnTo>
                    <a:lnTo>
                      <a:pt x="186" y="310"/>
                    </a:lnTo>
                    <a:lnTo>
                      <a:pt x="171" y="311"/>
                    </a:lnTo>
                    <a:lnTo>
                      <a:pt x="155" y="312"/>
                    </a:lnTo>
                    <a:lnTo>
                      <a:pt x="142" y="314"/>
                    </a:lnTo>
                    <a:lnTo>
                      <a:pt x="114" y="321"/>
                    </a:lnTo>
                    <a:lnTo>
                      <a:pt x="89" y="328"/>
                    </a:lnTo>
                    <a:lnTo>
                      <a:pt x="65" y="337"/>
                    </a:lnTo>
                    <a:lnTo>
                      <a:pt x="43" y="347"/>
                    </a:lnTo>
                    <a:lnTo>
                      <a:pt x="21" y="356"/>
                    </a:lnTo>
                    <a:lnTo>
                      <a:pt x="0" y="367"/>
                    </a:lnTo>
                    <a:lnTo>
                      <a:pt x="19" y="37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4697" y="3053"/>
                <a:ext cx="243" cy="205"/>
              </a:xfrm>
              <a:custGeom>
                <a:avLst/>
                <a:gdLst>
                  <a:gd name="T0" fmla="*/ 143 w 1127"/>
                  <a:gd name="T1" fmla="*/ 28 h 928"/>
                  <a:gd name="T2" fmla="*/ 143 w 1127"/>
                  <a:gd name="T3" fmla="*/ 40 h 928"/>
                  <a:gd name="T4" fmla="*/ 128 w 1127"/>
                  <a:gd name="T5" fmla="*/ 31 h 928"/>
                  <a:gd name="T6" fmla="*/ 101 w 1127"/>
                  <a:gd name="T7" fmla="*/ 8 h 928"/>
                  <a:gd name="T8" fmla="*/ 90 w 1127"/>
                  <a:gd name="T9" fmla="*/ 1 h 928"/>
                  <a:gd name="T10" fmla="*/ 80 w 1127"/>
                  <a:gd name="T11" fmla="*/ 0 h 928"/>
                  <a:gd name="T12" fmla="*/ 64 w 1127"/>
                  <a:gd name="T13" fmla="*/ 4 h 928"/>
                  <a:gd name="T14" fmla="*/ 42 w 1127"/>
                  <a:gd name="T15" fmla="*/ 16 h 928"/>
                  <a:gd name="T16" fmla="*/ 25 w 1127"/>
                  <a:gd name="T17" fmla="*/ 24 h 928"/>
                  <a:gd name="T18" fmla="*/ 10 w 1127"/>
                  <a:gd name="T19" fmla="*/ 22 h 928"/>
                  <a:gd name="T20" fmla="*/ 0 w 1127"/>
                  <a:gd name="T21" fmla="*/ 25 h 928"/>
                  <a:gd name="T22" fmla="*/ 6 w 1127"/>
                  <a:gd name="T23" fmla="*/ 39 h 928"/>
                  <a:gd name="T24" fmla="*/ 8 w 1127"/>
                  <a:gd name="T25" fmla="*/ 47 h 928"/>
                  <a:gd name="T26" fmla="*/ 6 w 1127"/>
                  <a:gd name="T27" fmla="*/ 55 h 928"/>
                  <a:gd name="T28" fmla="*/ 2 w 1127"/>
                  <a:gd name="T29" fmla="*/ 64 h 928"/>
                  <a:gd name="T30" fmla="*/ 5 w 1127"/>
                  <a:gd name="T31" fmla="*/ 73 h 928"/>
                  <a:gd name="T32" fmla="*/ 8 w 1127"/>
                  <a:gd name="T33" fmla="*/ 97 h 928"/>
                  <a:gd name="T34" fmla="*/ 12 w 1127"/>
                  <a:gd name="T35" fmla="*/ 115 h 928"/>
                  <a:gd name="T36" fmla="*/ 20 w 1127"/>
                  <a:gd name="T37" fmla="*/ 128 h 928"/>
                  <a:gd name="T38" fmla="*/ 37 w 1127"/>
                  <a:gd name="T39" fmla="*/ 139 h 928"/>
                  <a:gd name="T40" fmla="*/ 56 w 1127"/>
                  <a:gd name="T41" fmla="*/ 146 h 928"/>
                  <a:gd name="T42" fmla="*/ 64 w 1127"/>
                  <a:gd name="T43" fmla="*/ 146 h 928"/>
                  <a:gd name="T44" fmla="*/ 74 w 1127"/>
                  <a:gd name="T45" fmla="*/ 142 h 928"/>
                  <a:gd name="T46" fmla="*/ 72 w 1127"/>
                  <a:gd name="T47" fmla="*/ 147 h 928"/>
                  <a:gd name="T48" fmla="*/ 68 w 1127"/>
                  <a:gd name="T49" fmla="*/ 158 h 928"/>
                  <a:gd name="T50" fmla="*/ 66 w 1127"/>
                  <a:gd name="T51" fmla="*/ 181 h 928"/>
                  <a:gd name="T52" fmla="*/ 68 w 1127"/>
                  <a:gd name="T53" fmla="*/ 188 h 928"/>
                  <a:gd name="T54" fmla="*/ 71 w 1127"/>
                  <a:gd name="T55" fmla="*/ 188 h 928"/>
                  <a:gd name="T56" fmla="*/ 84 w 1127"/>
                  <a:gd name="T57" fmla="*/ 185 h 928"/>
                  <a:gd name="T58" fmla="*/ 103 w 1127"/>
                  <a:gd name="T59" fmla="*/ 191 h 928"/>
                  <a:gd name="T60" fmla="*/ 135 w 1127"/>
                  <a:gd name="T61" fmla="*/ 204 h 928"/>
                  <a:gd name="T62" fmla="*/ 142 w 1127"/>
                  <a:gd name="T63" fmla="*/ 205 h 928"/>
                  <a:gd name="T64" fmla="*/ 145 w 1127"/>
                  <a:gd name="T65" fmla="*/ 202 h 928"/>
                  <a:gd name="T66" fmla="*/ 147 w 1127"/>
                  <a:gd name="T67" fmla="*/ 191 h 928"/>
                  <a:gd name="T68" fmla="*/ 147 w 1127"/>
                  <a:gd name="T69" fmla="*/ 175 h 928"/>
                  <a:gd name="T70" fmla="*/ 155 w 1127"/>
                  <a:gd name="T71" fmla="*/ 164 h 928"/>
                  <a:gd name="T72" fmla="*/ 169 w 1127"/>
                  <a:gd name="T73" fmla="*/ 153 h 928"/>
                  <a:gd name="T74" fmla="*/ 183 w 1127"/>
                  <a:gd name="T75" fmla="*/ 147 h 928"/>
                  <a:gd name="T76" fmla="*/ 206 w 1127"/>
                  <a:gd name="T77" fmla="*/ 148 h 928"/>
                  <a:gd name="T78" fmla="*/ 218 w 1127"/>
                  <a:gd name="T79" fmla="*/ 153 h 928"/>
                  <a:gd name="T80" fmla="*/ 232 w 1127"/>
                  <a:gd name="T81" fmla="*/ 165 h 928"/>
                  <a:gd name="T82" fmla="*/ 237 w 1127"/>
                  <a:gd name="T83" fmla="*/ 165 h 928"/>
                  <a:gd name="T84" fmla="*/ 242 w 1127"/>
                  <a:gd name="T85" fmla="*/ 156 h 928"/>
                  <a:gd name="T86" fmla="*/ 241 w 1127"/>
                  <a:gd name="T87" fmla="*/ 142 h 928"/>
                  <a:gd name="T88" fmla="*/ 240 w 1127"/>
                  <a:gd name="T89" fmla="*/ 135 h 928"/>
                  <a:gd name="T90" fmla="*/ 231 w 1127"/>
                  <a:gd name="T91" fmla="*/ 132 h 928"/>
                  <a:gd name="T92" fmla="*/ 218 w 1127"/>
                  <a:gd name="T93" fmla="*/ 124 h 928"/>
                  <a:gd name="T94" fmla="*/ 210 w 1127"/>
                  <a:gd name="T95" fmla="*/ 112 h 928"/>
                  <a:gd name="T96" fmla="*/ 202 w 1127"/>
                  <a:gd name="T97" fmla="*/ 90 h 928"/>
                  <a:gd name="T98" fmla="*/ 193 w 1127"/>
                  <a:gd name="T99" fmla="*/ 55 h 928"/>
                  <a:gd name="T100" fmla="*/ 188 w 1127"/>
                  <a:gd name="T101" fmla="*/ 42 h 928"/>
                  <a:gd name="T102" fmla="*/ 180 w 1127"/>
                  <a:gd name="T103" fmla="*/ 34 h 928"/>
                  <a:gd name="T104" fmla="*/ 154 w 1127"/>
                  <a:gd name="T105" fmla="*/ 24 h 9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27"/>
                  <a:gd name="T160" fmla="*/ 0 h 928"/>
                  <a:gd name="T161" fmla="*/ 1127 w 1127"/>
                  <a:gd name="T162" fmla="*/ 928 h 9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27" h="928">
                    <a:moveTo>
                      <a:pt x="646" y="83"/>
                    </a:moveTo>
                    <a:lnTo>
                      <a:pt x="650" y="95"/>
                    </a:lnTo>
                    <a:lnTo>
                      <a:pt x="655" y="105"/>
                    </a:lnTo>
                    <a:lnTo>
                      <a:pt x="658" y="116"/>
                    </a:lnTo>
                    <a:lnTo>
                      <a:pt x="661" y="126"/>
                    </a:lnTo>
                    <a:lnTo>
                      <a:pt x="664" y="138"/>
                    </a:lnTo>
                    <a:lnTo>
                      <a:pt x="666" y="151"/>
                    </a:lnTo>
                    <a:lnTo>
                      <a:pt x="669" y="166"/>
                    </a:lnTo>
                    <a:lnTo>
                      <a:pt x="671" y="184"/>
                    </a:lnTo>
                    <a:lnTo>
                      <a:pt x="661" y="181"/>
                    </a:lnTo>
                    <a:lnTo>
                      <a:pt x="650" y="175"/>
                    </a:lnTo>
                    <a:lnTo>
                      <a:pt x="640" y="171"/>
                    </a:lnTo>
                    <a:lnTo>
                      <a:pt x="630" y="165"/>
                    </a:lnTo>
                    <a:lnTo>
                      <a:pt x="610" y="153"/>
                    </a:lnTo>
                    <a:lnTo>
                      <a:pt x="592" y="140"/>
                    </a:lnTo>
                    <a:lnTo>
                      <a:pt x="556" y="109"/>
                    </a:lnTo>
                    <a:lnTo>
                      <a:pt x="521" y="78"/>
                    </a:lnTo>
                    <a:lnTo>
                      <a:pt x="503" y="63"/>
                    </a:lnTo>
                    <a:lnTo>
                      <a:pt x="487" y="48"/>
                    </a:lnTo>
                    <a:lnTo>
                      <a:pt x="470" y="36"/>
                    </a:lnTo>
                    <a:lnTo>
                      <a:pt x="452" y="24"/>
                    </a:lnTo>
                    <a:lnTo>
                      <a:pt x="444" y="19"/>
                    </a:lnTo>
                    <a:lnTo>
                      <a:pt x="435" y="14"/>
                    </a:lnTo>
                    <a:lnTo>
                      <a:pt x="426" y="11"/>
                    </a:lnTo>
                    <a:lnTo>
                      <a:pt x="417" y="6"/>
                    </a:lnTo>
                    <a:lnTo>
                      <a:pt x="408" y="4"/>
                    </a:lnTo>
                    <a:lnTo>
                      <a:pt x="399" y="2"/>
                    </a:lnTo>
                    <a:lnTo>
                      <a:pt x="389" y="1"/>
                    </a:lnTo>
                    <a:lnTo>
                      <a:pt x="380" y="0"/>
                    </a:lnTo>
                    <a:lnTo>
                      <a:pt x="369" y="1"/>
                    </a:lnTo>
                    <a:lnTo>
                      <a:pt x="359" y="1"/>
                    </a:lnTo>
                    <a:lnTo>
                      <a:pt x="348" y="3"/>
                    </a:lnTo>
                    <a:lnTo>
                      <a:pt x="339" y="5"/>
                    </a:lnTo>
                    <a:lnTo>
                      <a:pt x="318" y="11"/>
                    </a:lnTo>
                    <a:lnTo>
                      <a:pt x="299" y="17"/>
                    </a:lnTo>
                    <a:lnTo>
                      <a:pt x="279" y="25"/>
                    </a:lnTo>
                    <a:lnTo>
                      <a:pt x="261" y="35"/>
                    </a:lnTo>
                    <a:lnTo>
                      <a:pt x="243" y="44"/>
                    </a:lnTo>
                    <a:lnTo>
                      <a:pt x="226" y="55"/>
                    </a:lnTo>
                    <a:lnTo>
                      <a:pt x="193" y="74"/>
                    </a:lnTo>
                    <a:lnTo>
                      <a:pt x="164" y="91"/>
                    </a:lnTo>
                    <a:lnTo>
                      <a:pt x="150" y="98"/>
                    </a:lnTo>
                    <a:lnTo>
                      <a:pt x="137" y="103"/>
                    </a:lnTo>
                    <a:lnTo>
                      <a:pt x="126" y="107"/>
                    </a:lnTo>
                    <a:lnTo>
                      <a:pt x="114" y="108"/>
                    </a:lnTo>
                    <a:lnTo>
                      <a:pt x="101" y="108"/>
                    </a:lnTo>
                    <a:lnTo>
                      <a:pt x="87" y="107"/>
                    </a:lnTo>
                    <a:lnTo>
                      <a:pt x="73" y="105"/>
                    </a:lnTo>
                    <a:lnTo>
                      <a:pt x="60" y="103"/>
                    </a:lnTo>
                    <a:lnTo>
                      <a:pt x="46" y="101"/>
                    </a:lnTo>
                    <a:lnTo>
                      <a:pt x="31" y="98"/>
                    </a:lnTo>
                    <a:lnTo>
                      <a:pt x="17" y="94"/>
                    </a:lnTo>
                    <a:lnTo>
                      <a:pt x="0" y="89"/>
                    </a:lnTo>
                    <a:lnTo>
                      <a:pt x="1" y="102"/>
                    </a:lnTo>
                    <a:lnTo>
                      <a:pt x="2" y="112"/>
                    </a:lnTo>
                    <a:lnTo>
                      <a:pt x="4" y="123"/>
                    </a:lnTo>
                    <a:lnTo>
                      <a:pt x="6" y="132"/>
                    </a:lnTo>
                    <a:lnTo>
                      <a:pt x="13" y="150"/>
                    </a:lnTo>
                    <a:lnTo>
                      <a:pt x="20" y="164"/>
                    </a:lnTo>
                    <a:lnTo>
                      <a:pt x="26" y="177"/>
                    </a:lnTo>
                    <a:lnTo>
                      <a:pt x="32" y="190"/>
                    </a:lnTo>
                    <a:lnTo>
                      <a:pt x="35" y="196"/>
                    </a:lnTo>
                    <a:lnTo>
                      <a:pt x="37" y="203"/>
                    </a:lnTo>
                    <a:lnTo>
                      <a:pt x="38" y="209"/>
                    </a:lnTo>
                    <a:lnTo>
                      <a:pt x="39" y="215"/>
                    </a:lnTo>
                    <a:lnTo>
                      <a:pt x="38" y="221"/>
                    </a:lnTo>
                    <a:lnTo>
                      <a:pt x="37" y="227"/>
                    </a:lnTo>
                    <a:lnTo>
                      <a:pt x="35" y="233"/>
                    </a:lnTo>
                    <a:lnTo>
                      <a:pt x="32" y="238"/>
                    </a:lnTo>
                    <a:lnTo>
                      <a:pt x="27" y="249"/>
                    </a:lnTo>
                    <a:lnTo>
                      <a:pt x="21" y="259"/>
                    </a:lnTo>
                    <a:lnTo>
                      <a:pt x="16" y="269"/>
                    </a:lnTo>
                    <a:lnTo>
                      <a:pt x="12" y="279"/>
                    </a:lnTo>
                    <a:lnTo>
                      <a:pt x="10" y="283"/>
                    </a:lnTo>
                    <a:lnTo>
                      <a:pt x="10" y="289"/>
                    </a:lnTo>
                    <a:lnTo>
                      <a:pt x="12" y="293"/>
                    </a:lnTo>
                    <a:lnTo>
                      <a:pt x="14" y="298"/>
                    </a:lnTo>
                    <a:lnTo>
                      <a:pt x="18" y="309"/>
                    </a:lnTo>
                    <a:lnTo>
                      <a:pt x="22" y="320"/>
                    </a:lnTo>
                    <a:lnTo>
                      <a:pt x="25" y="331"/>
                    </a:lnTo>
                    <a:lnTo>
                      <a:pt x="28" y="342"/>
                    </a:lnTo>
                    <a:lnTo>
                      <a:pt x="31" y="365"/>
                    </a:lnTo>
                    <a:lnTo>
                      <a:pt x="34" y="389"/>
                    </a:lnTo>
                    <a:lnTo>
                      <a:pt x="35" y="412"/>
                    </a:lnTo>
                    <a:lnTo>
                      <a:pt x="37" y="438"/>
                    </a:lnTo>
                    <a:lnTo>
                      <a:pt x="40" y="462"/>
                    </a:lnTo>
                    <a:lnTo>
                      <a:pt x="44" y="486"/>
                    </a:lnTo>
                    <a:lnTo>
                      <a:pt x="47" y="497"/>
                    </a:lnTo>
                    <a:lnTo>
                      <a:pt x="51" y="509"/>
                    </a:lnTo>
                    <a:lnTo>
                      <a:pt x="56" y="521"/>
                    </a:lnTo>
                    <a:lnTo>
                      <a:pt x="62" y="533"/>
                    </a:lnTo>
                    <a:lnTo>
                      <a:pt x="68" y="545"/>
                    </a:lnTo>
                    <a:lnTo>
                      <a:pt x="77" y="556"/>
                    </a:lnTo>
                    <a:lnTo>
                      <a:pt x="85" y="568"/>
                    </a:lnTo>
                    <a:lnTo>
                      <a:pt x="95" y="578"/>
                    </a:lnTo>
                    <a:lnTo>
                      <a:pt x="108" y="589"/>
                    </a:lnTo>
                    <a:lnTo>
                      <a:pt x="122" y="600"/>
                    </a:lnTo>
                    <a:lnTo>
                      <a:pt x="136" y="611"/>
                    </a:lnTo>
                    <a:lnTo>
                      <a:pt x="153" y="620"/>
                    </a:lnTo>
                    <a:lnTo>
                      <a:pt x="172" y="631"/>
                    </a:lnTo>
                    <a:lnTo>
                      <a:pt x="193" y="640"/>
                    </a:lnTo>
                    <a:lnTo>
                      <a:pt x="216" y="649"/>
                    </a:lnTo>
                    <a:lnTo>
                      <a:pt x="241" y="659"/>
                    </a:lnTo>
                    <a:lnTo>
                      <a:pt x="250" y="662"/>
                    </a:lnTo>
                    <a:lnTo>
                      <a:pt x="259" y="663"/>
                    </a:lnTo>
                    <a:lnTo>
                      <a:pt x="267" y="664"/>
                    </a:lnTo>
                    <a:lnTo>
                      <a:pt x="275" y="664"/>
                    </a:lnTo>
                    <a:lnTo>
                      <a:pt x="282" y="663"/>
                    </a:lnTo>
                    <a:lnTo>
                      <a:pt x="289" y="661"/>
                    </a:lnTo>
                    <a:lnTo>
                      <a:pt x="297" y="659"/>
                    </a:lnTo>
                    <a:lnTo>
                      <a:pt x="303" y="656"/>
                    </a:lnTo>
                    <a:lnTo>
                      <a:pt x="317" y="650"/>
                    </a:lnTo>
                    <a:lnTo>
                      <a:pt x="330" y="645"/>
                    </a:lnTo>
                    <a:lnTo>
                      <a:pt x="338" y="643"/>
                    </a:lnTo>
                    <a:lnTo>
                      <a:pt x="345" y="641"/>
                    </a:lnTo>
                    <a:lnTo>
                      <a:pt x="353" y="640"/>
                    </a:lnTo>
                    <a:lnTo>
                      <a:pt x="361" y="640"/>
                    </a:lnTo>
                    <a:lnTo>
                      <a:pt x="352" y="647"/>
                    </a:lnTo>
                    <a:lnTo>
                      <a:pt x="344" y="655"/>
                    </a:lnTo>
                    <a:lnTo>
                      <a:pt x="336" y="664"/>
                    </a:lnTo>
                    <a:lnTo>
                      <a:pt x="329" y="672"/>
                    </a:lnTo>
                    <a:lnTo>
                      <a:pt x="324" y="683"/>
                    </a:lnTo>
                    <a:lnTo>
                      <a:pt x="320" y="693"/>
                    </a:lnTo>
                    <a:lnTo>
                      <a:pt x="318" y="704"/>
                    </a:lnTo>
                    <a:lnTo>
                      <a:pt x="317" y="715"/>
                    </a:lnTo>
                    <a:lnTo>
                      <a:pt x="316" y="736"/>
                    </a:lnTo>
                    <a:lnTo>
                      <a:pt x="313" y="762"/>
                    </a:lnTo>
                    <a:lnTo>
                      <a:pt x="309" y="787"/>
                    </a:lnTo>
                    <a:lnTo>
                      <a:pt x="307" y="811"/>
                    </a:lnTo>
                    <a:lnTo>
                      <a:pt x="307" y="821"/>
                    </a:lnTo>
                    <a:lnTo>
                      <a:pt x="307" y="831"/>
                    </a:lnTo>
                    <a:lnTo>
                      <a:pt x="309" y="839"/>
                    </a:lnTo>
                    <a:lnTo>
                      <a:pt x="312" y="845"/>
                    </a:lnTo>
                    <a:lnTo>
                      <a:pt x="314" y="848"/>
                    </a:lnTo>
                    <a:lnTo>
                      <a:pt x="316" y="850"/>
                    </a:lnTo>
                    <a:lnTo>
                      <a:pt x="318" y="851"/>
                    </a:lnTo>
                    <a:lnTo>
                      <a:pt x="321" y="852"/>
                    </a:lnTo>
                    <a:lnTo>
                      <a:pt x="324" y="852"/>
                    </a:lnTo>
                    <a:lnTo>
                      <a:pt x="327" y="852"/>
                    </a:lnTo>
                    <a:lnTo>
                      <a:pt x="331" y="851"/>
                    </a:lnTo>
                    <a:lnTo>
                      <a:pt x="336" y="849"/>
                    </a:lnTo>
                    <a:lnTo>
                      <a:pt x="349" y="842"/>
                    </a:lnTo>
                    <a:lnTo>
                      <a:pt x="363" y="838"/>
                    </a:lnTo>
                    <a:lnTo>
                      <a:pt x="377" y="836"/>
                    </a:lnTo>
                    <a:lnTo>
                      <a:pt x="389" y="836"/>
                    </a:lnTo>
                    <a:lnTo>
                      <a:pt x="403" y="838"/>
                    </a:lnTo>
                    <a:lnTo>
                      <a:pt x="416" y="840"/>
                    </a:lnTo>
                    <a:lnTo>
                      <a:pt x="431" y="845"/>
                    </a:lnTo>
                    <a:lnTo>
                      <a:pt x="446" y="851"/>
                    </a:lnTo>
                    <a:lnTo>
                      <a:pt x="479" y="865"/>
                    </a:lnTo>
                    <a:lnTo>
                      <a:pt x="520" y="883"/>
                    </a:lnTo>
                    <a:lnTo>
                      <a:pt x="543" y="893"/>
                    </a:lnTo>
                    <a:lnTo>
                      <a:pt x="569" y="903"/>
                    </a:lnTo>
                    <a:lnTo>
                      <a:pt x="597" y="914"/>
                    </a:lnTo>
                    <a:lnTo>
                      <a:pt x="627" y="924"/>
                    </a:lnTo>
                    <a:lnTo>
                      <a:pt x="635" y="926"/>
                    </a:lnTo>
                    <a:lnTo>
                      <a:pt x="641" y="927"/>
                    </a:lnTo>
                    <a:lnTo>
                      <a:pt x="647" y="928"/>
                    </a:lnTo>
                    <a:lnTo>
                      <a:pt x="652" y="928"/>
                    </a:lnTo>
                    <a:lnTo>
                      <a:pt x="657" y="927"/>
                    </a:lnTo>
                    <a:lnTo>
                      <a:pt x="661" y="926"/>
                    </a:lnTo>
                    <a:lnTo>
                      <a:pt x="665" y="924"/>
                    </a:lnTo>
                    <a:lnTo>
                      <a:pt x="668" y="922"/>
                    </a:lnTo>
                    <a:lnTo>
                      <a:pt x="670" y="919"/>
                    </a:lnTo>
                    <a:lnTo>
                      <a:pt x="672" y="916"/>
                    </a:lnTo>
                    <a:lnTo>
                      <a:pt x="674" y="913"/>
                    </a:lnTo>
                    <a:lnTo>
                      <a:pt x="677" y="908"/>
                    </a:lnTo>
                    <a:lnTo>
                      <a:pt x="679" y="899"/>
                    </a:lnTo>
                    <a:lnTo>
                      <a:pt x="679" y="888"/>
                    </a:lnTo>
                    <a:lnTo>
                      <a:pt x="680" y="865"/>
                    </a:lnTo>
                    <a:lnTo>
                      <a:pt x="679" y="840"/>
                    </a:lnTo>
                    <a:lnTo>
                      <a:pt x="679" y="827"/>
                    </a:lnTo>
                    <a:lnTo>
                      <a:pt x="680" y="814"/>
                    </a:lnTo>
                    <a:lnTo>
                      <a:pt x="681" y="802"/>
                    </a:lnTo>
                    <a:lnTo>
                      <a:pt x="684" y="791"/>
                    </a:lnTo>
                    <a:lnTo>
                      <a:pt x="688" y="783"/>
                    </a:lnTo>
                    <a:lnTo>
                      <a:pt x="694" y="773"/>
                    </a:lnTo>
                    <a:lnTo>
                      <a:pt x="702" y="764"/>
                    </a:lnTo>
                    <a:lnTo>
                      <a:pt x="711" y="753"/>
                    </a:lnTo>
                    <a:lnTo>
                      <a:pt x="721" y="743"/>
                    </a:lnTo>
                    <a:lnTo>
                      <a:pt x="732" y="732"/>
                    </a:lnTo>
                    <a:lnTo>
                      <a:pt x="744" y="722"/>
                    </a:lnTo>
                    <a:lnTo>
                      <a:pt x="756" y="711"/>
                    </a:lnTo>
                    <a:lnTo>
                      <a:pt x="769" y="702"/>
                    </a:lnTo>
                    <a:lnTo>
                      <a:pt x="783" y="693"/>
                    </a:lnTo>
                    <a:lnTo>
                      <a:pt x="796" y="685"/>
                    </a:lnTo>
                    <a:lnTo>
                      <a:pt x="810" y="679"/>
                    </a:lnTo>
                    <a:lnTo>
                      <a:pt x="822" y="672"/>
                    </a:lnTo>
                    <a:lnTo>
                      <a:pt x="836" y="668"/>
                    </a:lnTo>
                    <a:lnTo>
                      <a:pt x="849" y="666"/>
                    </a:lnTo>
                    <a:lnTo>
                      <a:pt x="861" y="665"/>
                    </a:lnTo>
                    <a:lnTo>
                      <a:pt x="898" y="665"/>
                    </a:lnTo>
                    <a:lnTo>
                      <a:pt x="928" y="666"/>
                    </a:lnTo>
                    <a:lnTo>
                      <a:pt x="942" y="667"/>
                    </a:lnTo>
                    <a:lnTo>
                      <a:pt x="955" y="669"/>
                    </a:lnTo>
                    <a:lnTo>
                      <a:pt x="967" y="671"/>
                    </a:lnTo>
                    <a:lnTo>
                      <a:pt x="979" y="676"/>
                    </a:lnTo>
                    <a:lnTo>
                      <a:pt x="989" y="680"/>
                    </a:lnTo>
                    <a:lnTo>
                      <a:pt x="1001" y="685"/>
                    </a:lnTo>
                    <a:lnTo>
                      <a:pt x="1011" y="691"/>
                    </a:lnTo>
                    <a:lnTo>
                      <a:pt x="1023" y="700"/>
                    </a:lnTo>
                    <a:lnTo>
                      <a:pt x="1035" y="709"/>
                    </a:lnTo>
                    <a:lnTo>
                      <a:pt x="1048" y="720"/>
                    </a:lnTo>
                    <a:lnTo>
                      <a:pt x="1062" y="732"/>
                    </a:lnTo>
                    <a:lnTo>
                      <a:pt x="1076" y="747"/>
                    </a:lnTo>
                    <a:lnTo>
                      <a:pt x="1081" y="751"/>
                    </a:lnTo>
                    <a:lnTo>
                      <a:pt x="1086" y="753"/>
                    </a:lnTo>
                    <a:lnTo>
                      <a:pt x="1090" y="753"/>
                    </a:lnTo>
                    <a:lnTo>
                      <a:pt x="1095" y="751"/>
                    </a:lnTo>
                    <a:lnTo>
                      <a:pt x="1099" y="749"/>
                    </a:lnTo>
                    <a:lnTo>
                      <a:pt x="1104" y="745"/>
                    </a:lnTo>
                    <a:lnTo>
                      <a:pt x="1108" y="740"/>
                    </a:lnTo>
                    <a:lnTo>
                      <a:pt x="1111" y="734"/>
                    </a:lnTo>
                    <a:lnTo>
                      <a:pt x="1117" y="722"/>
                    </a:lnTo>
                    <a:lnTo>
                      <a:pt x="1122" y="708"/>
                    </a:lnTo>
                    <a:lnTo>
                      <a:pt x="1126" y="694"/>
                    </a:lnTo>
                    <a:lnTo>
                      <a:pt x="1127" y="684"/>
                    </a:lnTo>
                    <a:lnTo>
                      <a:pt x="1126" y="668"/>
                    </a:lnTo>
                    <a:lnTo>
                      <a:pt x="1123" y="656"/>
                    </a:lnTo>
                    <a:lnTo>
                      <a:pt x="1120" y="645"/>
                    </a:lnTo>
                    <a:lnTo>
                      <a:pt x="1117" y="636"/>
                    </a:lnTo>
                    <a:lnTo>
                      <a:pt x="1114" y="627"/>
                    </a:lnTo>
                    <a:lnTo>
                      <a:pt x="1114" y="619"/>
                    </a:lnTo>
                    <a:lnTo>
                      <a:pt x="1114" y="615"/>
                    </a:lnTo>
                    <a:lnTo>
                      <a:pt x="1115" y="611"/>
                    </a:lnTo>
                    <a:lnTo>
                      <a:pt x="1117" y="606"/>
                    </a:lnTo>
                    <a:lnTo>
                      <a:pt x="1120" y="601"/>
                    </a:lnTo>
                    <a:lnTo>
                      <a:pt x="1104" y="601"/>
                    </a:lnTo>
                    <a:lnTo>
                      <a:pt x="1088" y="599"/>
                    </a:lnTo>
                    <a:lnTo>
                      <a:pt x="1073" y="596"/>
                    </a:lnTo>
                    <a:lnTo>
                      <a:pt x="1059" y="592"/>
                    </a:lnTo>
                    <a:lnTo>
                      <a:pt x="1047" y="586"/>
                    </a:lnTo>
                    <a:lnTo>
                      <a:pt x="1035" y="579"/>
                    </a:lnTo>
                    <a:lnTo>
                      <a:pt x="1024" y="572"/>
                    </a:lnTo>
                    <a:lnTo>
                      <a:pt x="1013" y="563"/>
                    </a:lnTo>
                    <a:lnTo>
                      <a:pt x="1004" y="554"/>
                    </a:lnTo>
                    <a:lnTo>
                      <a:pt x="995" y="545"/>
                    </a:lnTo>
                    <a:lnTo>
                      <a:pt x="987" y="533"/>
                    </a:lnTo>
                    <a:lnTo>
                      <a:pt x="980" y="521"/>
                    </a:lnTo>
                    <a:lnTo>
                      <a:pt x="972" y="509"/>
                    </a:lnTo>
                    <a:lnTo>
                      <a:pt x="965" y="496"/>
                    </a:lnTo>
                    <a:lnTo>
                      <a:pt x="960" y="483"/>
                    </a:lnTo>
                    <a:lnTo>
                      <a:pt x="954" y="469"/>
                    </a:lnTo>
                    <a:lnTo>
                      <a:pt x="943" y="440"/>
                    </a:lnTo>
                    <a:lnTo>
                      <a:pt x="935" y="409"/>
                    </a:lnTo>
                    <a:lnTo>
                      <a:pt x="926" y="378"/>
                    </a:lnTo>
                    <a:lnTo>
                      <a:pt x="919" y="345"/>
                    </a:lnTo>
                    <a:lnTo>
                      <a:pt x="912" y="314"/>
                    </a:lnTo>
                    <a:lnTo>
                      <a:pt x="903" y="282"/>
                    </a:lnTo>
                    <a:lnTo>
                      <a:pt x="896" y="251"/>
                    </a:lnTo>
                    <a:lnTo>
                      <a:pt x="886" y="221"/>
                    </a:lnTo>
                    <a:lnTo>
                      <a:pt x="883" y="213"/>
                    </a:lnTo>
                    <a:lnTo>
                      <a:pt x="879" y="205"/>
                    </a:lnTo>
                    <a:lnTo>
                      <a:pt x="875" y="196"/>
                    </a:lnTo>
                    <a:lnTo>
                      <a:pt x="871" y="189"/>
                    </a:lnTo>
                    <a:lnTo>
                      <a:pt x="865" y="182"/>
                    </a:lnTo>
                    <a:lnTo>
                      <a:pt x="860" y="175"/>
                    </a:lnTo>
                    <a:lnTo>
                      <a:pt x="854" y="169"/>
                    </a:lnTo>
                    <a:lnTo>
                      <a:pt x="848" y="164"/>
                    </a:lnTo>
                    <a:lnTo>
                      <a:pt x="835" y="153"/>
                    </a:lnTo>
                    <a:lnTo>
                      <a:pt x="820" y="145"/>
                    </a:lnTo>
                    <a:lnTo>
                      <a:pt x="805" y="138"/>
                    </a:lnTo>
                    <a:lnTo>
                      <a:pt x="788" y="131"/>
                    </a:lnTo>
                    <a:lnTo>
                      <a:pt x="753" y="120"/>
                    </a:lnTo>
                    <a:lnTo>
                      <a:pt x="716" y="109"/>
                    </a:lnTo>
                    <a:lnTo>
                      <a:pt x="699" y="103"/>
                    </a:lnTo>
                    <a:lnTo>
                      <a:pt x="681" y="98"/>
                    </a:lnTo>
                    <a:lnTo>
                      <a:pt x="663" y="90"/>
                    </a:lnTo>
                    <a:lnTo>
                      <a:pt x="646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4697" y="3053"/>
                <a:ext cx="243" cy="205"/>
              </a:xfrm>
              <a:custGeom>
                <a:avLst/>
                <a:gdLst>
                  <a:gd name="T0" fmla="*/ 143 w 1127"/>
                  <a:gd name="T1" fmla="*/ 28 h 928"/>
                  <a:gd name="T2" fmla="*/ 143 w 1127"/>
                  <a:gd name="T3" fmla="*/ 40 h 928"/>
                  <a:gd name="T4" fmla="*/ 128 w 1127"/>
                  <a:gd name="T5" fmla="*/ 31 h 928"/>
                  <a:gd name="T6" fmla="*/ 101 w 1127"/>
                  <a:gd name="T7" fmla="*/ 8 h 928"/>
                  <a:gd name="T8" fmla="*/ 90 w 1127"/>
                  <a:gd name="T9" fmla="*/ 1 h 928"/>
                  <a:gd name="T10" fmla="*/ 80 w 1127"/>
                  <a:gd name="T11" fmla="*/ 0 h 928"/>
                  <a:gd name="T12" fmla="*/ 64 w 1127"/>
                  <a:gd name="T13" fmla="*/ 4 h 928"/>
                  <a:gd name="T14" fmla="*/ 42 w 1127"/>
                  <a:gd name="T15" fmla="*/ 16 h 928"/>
                  <a:gd name="T16" fmla="*/ 25 w 1127"/>
                  <a:gd name="T17" fmla="*/ 24 h 928"/>
                  <a:gd name="T18" fmla="*/ 10 w 1127"/>
                  <a:gd name="T19" fmla="*/ 22 h 928"/>
                  <a:gd name="T20" fmla="*/ 0 w 1127"/>
                  <a:gd name="T21" fmla="*/ 25 h 928"/>
                  <a:gd name="T22" fmla="*/ 6 w 1127"/>
                  <a:gd name="T23" fmla="*/ 39 h 928"/>
                  <a:gd name="T24" fmla="*/ 8 w 1127"/>
                  <a:gd name="T25" fmla="*/ 47 h 928"/>
                  <a:gd name="T26" fmla="*/ 6 w 1127"/>
                  <a:gd name="T27" fmla="*/ 55 h 928"/>
                  <a:gd name="T28" fmla="*/ 2 w 1127"/>
                  <a:gd name="T29" fmla="*/ 64 h 928"/>
                  <a:gd name="T30" fmla="*/ 5 w 1127"/>
                  <a:gd name="T31" fmla="*/ 73 h 928"/>
                  <a:gd name="T32" fmla="*/ 8 w 1127"/>
                  <a:gd name="T33" fmla="*/ 97 h 928"/>
                  <a:gd name="T34" fmla="*/ 12 w 1127"/>
                  <a:gd name="T35" fmla="*/ 115 h 928"/>
                  <a:gd name="T36" fmla="*/ 20 w 1127"/>
                  <a:gd name="T37" fmla="*/ 128 h 928"/>
                  <a:gd name="T38" fmla="*/ 37 w 1127"/>
                  <a:gd name="T39" fmla="*/ 139 h 928"/>
                  <a:gd name="T40" fmla="*/ 56 w 1127"/>
                  <a:gd name="T41" fmla="*/ 146 h 928"/>
                  <a:gd name="T42" fmla="*/ 64 w 1127"/>
                  <a:gd name="T43" fmla="*/ 146 h 928"/>
                  <a:gd name="T44" fmla="*/ 74 w 1127"/>
                  <a:gd name="T45" fmla="*/ 142 h 928"/>
                  <a:gd name="T46" fmla="*/ 72 w 1127"/>
                  <a:gd name="T47" fmla="*/ 147 h 928"/>
                  <a:gd name="T48" fmla="*/ 68 w 1127"/>
                  <a:gd name="T49" fmla="*/ 158 h 928"/>
                  <a:gd name="T50" fmla="*/ 66 w 1127"/>
                  <a:gd name="T51" fmla="*/ 181 h 928"/>
                  <a:gd name="T52" fmla="*/ 68 w 1127"/>
                  <a:gd name="T53" fmla="*/ 188 h 928"/>
                  <a:gd name="T54" fmla="*/ 71 w 1127"/>
                  <a:gd name="T55" fmla="*/ 188 h 928"/>
                  <a:gd name="T56" fmla="*/ 84 w 1127"/>
                  <a:gd name="T57" fmla="*/ 185 h 928"/>
                  <a:gd name="T58" fmla="*/ 103 w 1127"/>
                  <a:gd name="T59" fmla="*/ 191 h 928"/>
                  <a:gd name="T60" fmla="*/ 135 w 1127"/>
                  <a:gd name="T61" fmla="*/ 204 h 928"/>
                  <a:gd name="T62" fmla="*/ 142 w 1127"/>
                  <a:gd name="T63" fmla="*/ 205 h 928"/>
                  <a:gd name="T64" fmla="*/ 145 w 1127"/>
                  <a:gd name="T65" fmla="*/ 202 h 928"/>
                  <a:gd name="T66" fmla="*/ 147 w 1127"/>
                  <a:gd name="T67" fmla="*/ 191 h 928"/>
                  <a:gd name="T68" fmla="*/ 147 w 1127"/>
                  <a:gd name="T69" fmla="*/ 175 h 928"/>
                  <a:gd name="T70" fmla="*/ 155 w 1127"/>
                  <a:gd name="T71" fmla="*/ 164 h 928"/>
                  <a:gd name="T72" fmla="*/ 169 w 1127"/>
                  <a:gd name="T73" fmla="*/ 153 h 928"/>
                  <a:gd name="T74" fmla="*/ 183 w 1127"/>
                  <a:gd name="T75" fmla="*/ 147 h 928"/>
                  <a:gd name="T76" fmla="*/ 206 w 1127"/>
                  <a:gd name="T77" fmla="*/ 148 h 928"/>
                  <a:gd name="T78" fmla="*/ 218 w 1127"/>
                  <a:gd name="T79" fmla="*/ 153 h 928"/>
                  <a:gd name="T80" fmla="*/ 232 w 1127"/>
                  <a:gd name="T81" fmla="*/ 165 h 928"/>
                  <a:gd name="T82" fmla="*/ 237 w 1127"/>
                  <a:gd name="T83" fmla="*/ 165 h 928"/>
                  <a:gd name="T84" fmla="*/ 242 w 1127"/>
                  <a:gd name="T85" fmla="*/ 156 h 928"/>
                  <a:gd name="T86" fmla="*/ 241 w 1127"/>
                  <a:gd name="T87" fmla="*/ 142 h 928"/>
                  <a:gd name="T88" fmla="*/ 240 w 1127"/>
                  <a:gd name="T89" fmla="*/ 135 h 928"/>
                  <a:gd name="T90" fmla="*/ 231 w 1127"/>
                  <a:gd name="T91" fmla="*/ 132 h 928"/>
                  <a:gd name="T92" fmla="*/ 218 w 1127"/>
                  <a:gd name="T93" fmla="*/ 124 h 928"/>
                  <a:gd name="T94" fmla="*/ 210 w 1127"/>
                  <a:gd name="T95" fmla="*/ 112 h 928"/>
                  <a:gd name="T96" fmla="*/ 202 w 1127"/>
                  <a:gd name="T97" fmla="*/ 90 h 928"/>
                  <a:gd name="T98" fmla="*/ 193 w 1127"/>
                  <a:gd name="T99" fmla="*/ 55 h 928"/>
                  <a:gd name="T100" fmla="*/ 188 w 1127"/>
                  <a:gd name="T101" fmla="*/ 42 h 928"/>
                  <a:gd name="T102" fmla="*/ 180 w 1127"/>
                  <a:gd name="T103" fmla="*/ 34 h 928"/>
                  <a:gd name="T104" fmla="*/ 154 w 1127"/>
                  <a:gd name="T105" fmla="*/ 24 h 928"/>
                  <a:gd name="T106" fmla="*/ 139 w 1127"/>
                  <a:gd name="T107" fmla="*/ 18 h 9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27"/>
                  <a:gd name="T163" fmla="*/ 0 h 928"/>
                  <a:gd name="T164" fmla="*/ 1127 w 1127"/>
                  <a:gd name="T165" fmla="*/ 928 h 92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27" h="928">
                    <a:moveTo>
                      <a:pt x="646" y="83"/>
                    </a:moveTo>
                    <a:lnTo>
                      <a:pt x="650" y="95"/>
                    </a:lnTo>
                    <a:lnTo>
                      <a:pt x="655" y="105"/>
                    </a:lnTo>
                    <a:lnTo>
                      <a:pt x="658" y="116"/>
                    </a:lnTo>
                    <a:lnTo>
                      <a:pt x="661" y="126"/>
                    </a:lnTo>
                    <a:lnTo>
                      <a:pt x="664" y="138"/>
                    </a:lnTo>
                    <a:lnTo>
                      <a:pt x="666" y="151"/>
                    </a:lnTo>
                    <a:lnTo>
                      <a:pt x="669" y="166"/>
                    </a:lnTo>
                    <a:lnTo>
                      <a:pt x="671" y="184"/>
                    </a:lnTo>
                    <a:lnTo>
                      <a:pt x="661" y="181"/>
                    </a:lnTo>
                    <a:lnTo>
                      <a:pt x="650" y="175"/>
                    </a:lnTo>
                    <a:lnTo>
                      <a:pt x="640" y="171"/>
                    </a:lnTo>
                    <a:lnTo>
                      <a:pt x="630" y="165"/>
                    </a:lnTo>
                    <a:lnTo>
                      <a:pt x="610" y="153"/>
                    </a:lnTo>
                    <a:lnTo>
                      <a:pt x="592" y="140"/>
                    </a:lnTo>
                    <a:lnTo>
                      <a:pt x="556" y="109"/>
                    </a:lnTo>
                    <a:lnTo>
                      <a:pt x="521" y="78"/>
                    </a:lnTo>
                    <a:lnTo>
                      <a:pt x="503" y="63"/>
                    </a:lnTo>
                    <a:lnTo>
                      <a:pt x="487" y="48"/>
                    </a:lnTo>
                    <a:lnTo>
                      <a:pt x="470" y="36"/>
                    </a:lnTo>
                    <a:lnTo>
                      <a:pt x="452" y="24"/>
                    </a:lnTo>
                    <a:lnTo>
                      <a:pt x="444" y="19"/>
                    </a:lnTo>
                    <a:lnTo>
                      <a:pt x="435" y="14"/>
                    </a:lnTo>
                    <a:lnTo>
                      <a:pt x="426" y="11"/>
                    </a:lnTo>
                    <a:lnTo>
                      <a:pt x="417" y="6"/>
                    </a:lnTo>
                    <a:lnTo>
                      <a:pt x="408" y="4"/>
                    </a:lnTo>
                    <a:lnTo>
                      <a:pt x="399" y="2"/>
                    </a:lnTo>
                    <a:lnTo>
                      <a:pt x="389" y="1"/>
                    </a:lnTo>
                    <a:lnTo>
                      <a:pt x="380" y="0"/>
                    </a:lnTo>
                    <a:lnTo>
                      <a:pt x="369" y="1"/>
                    </a:lnTo>
                    <a:lnTo>
                      <a:pt x="359" y="1"/>
                    </a:lnTo>
                    <a:lnTo>
                      <a:pt x="348" y="3"/>
                    </a:lnTo>
                    <a:lnTo>
                      <a:pt x="339" y="5"/>
                    </a:lnTo>
                    <a:lnTo>
                      <a:pt x="318" y="11"/>
                    </a:lnTo>
                    <a:lnTo>
                      <a:pt x="299" y="17"/>
                    </a:lnTo>
                    <a:lnTo>
                      <a:pt x="279" y="25"/>
                    </a:lnTo>
                    <a:lnTo>
                      <a:pt x="261" y="35"/>
                    </a:lnTo>
                    <a:lnTo>
                      <a:pt x="243" y="44"/>
                    </a:lnTo>
                    <a:lnTo>
                      <a:pt x="226" y="55"/>
                    </a:lnTo>
                    <a:lnTo>
                      <a:pt x="193" y="74"/>
                    </a:lnTo>
                    <a:lnTo>
                      <a:pt x="164" y="91"/>
                    </a:lnTo>
                    <a:lnTo>
                      <a:pt x="150" y="98"/>
                    </a:lnTo>
                    <a:lnTo>
                      <a:pt x="137" y="103"/>
                    </a:lnTo>
                    <a:lnTo>
                      <a:pt x="126" y="107"/>
                    </a:lnTo>
                    <a:lnTo>
                      <a:pt x="114" y="108"/>
                    </a:lnTo>
                    <a:lnTo>
                      <a:pt x="101" y="108"/>
                    </a:lnTo>
                    <a:lnTo>
                      <a:pt x="87" y="107"/>
                    </a:lnTo>
                    <a:lnTo>
                      <a:pt x="73" y="105"/>
                    </a:lnTo>
                    <a:lnTo>
                      <a:pt x="60" y="103"/>
                    </a:lnTo>
                    <a:lnTo>
                      <a:pt x="46" y="101"/>
                    </a:lnTo>
                    <a:lnTo>
                      <a:pt x="31" y="98"/>
                    </a:lnTo>
                    <a:lnTo>
                      <a:pt x="17" y="94"/>
                    </a:lnTo>
                    <a:lnTo>
                      <a:pt x="0" y="89"/>
                    </a:lnTo>
                    <a:lnTo>
                      <a:pt x="1" y="102"/>
                    </a:lnTo>
                    <a:lnTo>
                      <a:pt x="2" y="112"/>
                    </a:lnTo>
                    <a:lnTo>
                      <a:pt x="4" y="123"/>
                    </a:lnTo>
                    <a:lnTo>
                      <a:pt x="6" y="132"/>
                    </a:lnTo>
                    <a:lnTo>
                      <a:pt x="13" y="150"/>
                    </a:lnTo>
                    <a:lnTo>
                      <a:pt x="20" y="164"/>
                    </a:lnTo>
                    <a:lnTo>
                      <a:pt x="26" y="177"/>
                    </a:lnTo>
                    <a:lnTo>
                      <a:pt x="32" y="190"/>
                    </a:lnTo>
                    <a:lnTo>
                      <a:pt x="35" y="196"/>
                    </a:lnTo>
                    <a:lnTo>
                      <a:pt x="37" y="203"/>
                    </a:lnTo>
                    <a:lnTo>
                      <a:pt x="38" y="209"/>
                    </a:lnTo>
                    <a:lnTo>
                      <a:pt x="39" y="215"/>
                    </a:lnTo>
                    <a:lnTo>
                      <a:pt x="38" y="221"/>
                    </a:lnTo>
                    <a:lnTo>
                      <a:pt x="37" y="227"/>
                    </a:lnTo>
                    <a:lnTo>
                      <a:pt x="35" y="233"/>
                    </a:lnTo>
                    <a:lnTo>
                      <a:pt x="32" y="238"/>
                    </a:lnTo>
                    <a:lnTo>
                      <a:pt x="27" y="249"/>
                    </a:lnTo>
                    <a:lnTo>
                      <a:pt x="21" y="259"/>
                    </a:lnTo>
                    <a:lnTo>
                      <a:pt x="16" y="269"/>
                    </a:lnTo>
                    <a:lnTo>
                      <a:pt x="12" y="279"/>
                    </a:lnTo>
                    <a:lnTo>
                      <a:pt x="10" y="283"/>
                    </a:lnTo>
                    <a:lnTo>
                      <a:pt x="10" y="289"/>
                    </a:lnTo>
                    <a:lnTo>
                      <a:pt x="12" y="293"/>
                    </a:lnTo>
                    <a:lnTo>
                      <a:pt x="14" y="298"/>
                    </a:lnTo>
                    <a:lnTo>
                      <a:pt x="18" y="309"/>
                    </a:lnTo>
                    <a:lnTo>
                      <a:pt x="22" y="320"/>
                    </a:lnTo>
                    <a:lnTo>
                      <a:pt x="25" y="331"/>
                    </a:lnTo>
                    <a:lnTo>
                      <a:pt x="28" y="342"/>
                    </a:lnTo>
                    <a:lnTo>
                      <a:pt x="31" y="365"/>
                    </a:lnTo>
                    <a:lnTo>
                      <a:pt x="34" y="389"/>
                    </a:lnTo>
                    <a:lnTo>
                      <a:pt x="35" y="412"/>
                    </a:lnTo>
                    <a:lnTo>
                      <a:pt x="37" y="438"/>
                    </a:lnTo>
                    <a:lnTo>
                      <a:pt x="40" y="462"/>
                    </a:lnTo>
                    <a:lnTo>
                      <a:pt x="44" y="486"/>
                    </a:lnTo>
                    <a:lnTo>
                      <a:pt x="47" y="497"/>
                    </a:lnTo>
                    <a:lnTo>
                      <a:pt x="51" y="509"/>
                    </a:lnTo>
                    <a:lnTo>
                      <a:pt x="56" y="521"/>
                    </a:lnTo>
                    <a:lnTo>
                      <a:pt x="62" y="533"/>
                    </a:lnTo>
                    <a:lnTo>
                      <a:pt x="68" y="545"/>
                    </a:lnTo>
                    <a:lnTo>
                      <a:pt x="77" y="556"/>
                    </a:lnTo>
                    <a:lnTo>
                      <a:pt x="85" y="568"/>
                    </a:lnTo>
                    <a:lnTo>
                      <a:pt x="95" y="578"/>
                    </a:lnTo>
                    <a:lnTo>
                      <a:pt x="108" y="589"/>
                    </a:lnTo>
                    <a:lnTo>
                      <a:pt x="122" y="600"/>
                    </a:lnTo>
                    <a:lnTo>
                      <a:pt x="136" y="611"/>
                    </a:lnTo>
                    <a:lnTo>
                      <a:pt x="153" y="620"/>
                    </a:lnTo>
                    <a:lnTo>
                      <a:pt x="172" y="631"/>
                    </a:lnTo>
                    <a:lnTo>
                      <a:pt x="193" y="640"/>
                    </a:lnTo>
                    <a:lnTo>
                      <a:pt x="216" y="649"/>
                    </a:lnTo>
                    <a:lnTo>
                      <a:pt x="241" y="659"/>
                    </a:lnTo>
                    <a:lnTo>
                      <a:pt x="250" y="662"/>
                    </a:lnTo>
                    <a:lnTo>
                      <a:pt x="259" y="663"/>
                    </a:lnTo>
                    <a:lnTo>
                      <a:pt x="267" y="664"/>
                    </a:lnTo>
                    <a:lnTo>
                      <a:pt x="275" y="664"/>
                    </a:lnTo>
                    <a:lnTo>
                      <a:pt x="282" y="663"/>
                    </a:lnTo>
                    <a:lnTo>
                      <a:pt x="289" y="661"/>
                    </a:lnTo>
                    <a:lnTo>
                      <a:pt x="297" y="659"/>
                    </a:lnTo>
                    <a:lnTo>
                      <a:pt x="303" y="656"/>
                    </a:lnTo>
                    <a:lnTo>
                      <a:pt x="317" y="650"/>
                    </a:lnTo>
                    <a:lnTo>
                      <a:pt x="330" y="645"/>
                    </a:lnTo>
                    <a:lnTo>
                      <a:pt x="338" y="643"/>
                    </a:lnTo>
                    <a:lnTo>
                      <a:pt x="345" y="641"/>
                    </a:lnTo>
                    <a:lnTo>
                      <a:pt x="353" y="640"/>
                    </a:lnTo>
                    <a:lnTo>
                      <a:pt x="361" y="640"/>
                    </a:lnTo>
                    <a:lnTo>
                      <a:pt x="352" y="647"/>
                    </a:lnTo>
                    <a:lnTo>
                      <a:pt x="344" y="655"/>
                    </a:lnTo>
                    <a:lnTo>
                      <a:pt x="336" y="664"/>
                    </a:lnTo>
                    <a:lnTo>
                      <a:pt x="329" y="672"/>
                    </a:lnTo>
                    <a:lnTo>
                      <a:pt x="324" y="683"/>
                    </a:lnTo>
                    <a:lnTo>
                      <a:pt x="320" y="693"/>
                    </a:lnTo>
                    <a:lnTo>
                      <a:pt x="318" y="704"/>
                    </a:lnTo>
                    <a:lnTo>
                      <a:pt x="317" y="715"/>
                    </a:lnTo>
                    <a:lnTo>
                      <a:pt x="316" y="736"/>
                    </a:lnTo>
                    <a:lnTo>
                      <a:pt x="313" y="762"/>
                    </a:lnTo>
                    <a:lnTo>
                      <a:pt x="309" y="787"/>
                    </a:lnTo>
                    <a:lnTo>
                      <a:pt x="307" y="811"/>
                    </a:lnTo>
                    <a:lnTo>
                      <a:pt x="307" y="821"/>
                    </a:lnTo>
                    <a:lnTo>
                      <a:pt x="307" y="831"/>
                    </a:lnTo>
                    <a:lnTo>
                      <a:pt x="309" y="839"/>
                    </a:lnTo>
                    <a:lnTo>
                      <a:pt x="312" y="845"/>
                    </a:lnTo>
                    <a:lnTo>
                      <a:pt x="314" y="848"/>
                    </a:lnTo>
                    <a:lnTo>
                      <a:pt x="316" y="850"/>
                    </a:lnTo>
                    <a:lnTo>
                      <a:pt x="318" y="851"/>
                    </a:lnTo>
                    <a:lnTo>
                      <a:pt x="321" y="852"/>
                    </a:lnTo>
                    <a:lnTo>
                      <a:pt x="324" y="852"/>
                    </a:lnTo>
                    <a:lnTo>
                      <a:pt x="327" y="852"/>
                    </a:lnTo>
                    <a:lnTo>
                      <a:pt x="331" y="851"/>
                    </a:lnTo>
                    <a:lnTo>
                      <a:pt x="336" y="849"/>
                    </a:lnTo>
                    <a:lnTo>
                      <a:pt x="349" y="842"/>
                    </a:lnTo>
                    <a:lnTo>
                      <a:pt x="363" y="838"/>
                    </a:lnTo>
                    <a:lnTo>
                      <a:pt x="377" y="836"/>
                    </a:lnTo>
                    <a:lnTo>
                      <a:pt x="389" y="836"/>
                    </a:lnTo>
                    <a:lnTo>
                      <a:pt x="403" y="838"/>
                    </a:lnTo>
                    <a:lnTo>
                      <a:pt x="416" y="840"/>
                    </a:lnTo>
                    <a:lnTo>
                      <a:pt x="431" y="845"/>
                    </a:lnTo>
                    <a:lnTo>
                      <a:pt x="446" y="851"/>
                    </a:lnTo>
                    <a:lnTo>
                      <a:pt x="479" y="865"/>
                    </a:lnTo>
                    <a:lnTo>
                      <a:pt x="520" y="883"/>
                    </a:lnTo>
                    <a:lnTo>
                      <a:pt x="543" y="893"/>
                    </a:lnTo>
                    <a:lnTo>
                      <a:pt x="569" y="903"/>
                    </a:lnTo>
                    <a:lnTo>
                      <a:pt x="597" y="914"/>
                    </a:lnTo>
                    <a:lnTo>
                      <a:pt x="627" y="924"/>
                    </a:lnTo>
                    <a:lnTo>
                      <a:pt x="635" y="926"/>
                    </a:lnTo>
                    <a:lnTo>
                      <a:pt x="641" y="927"/>
                    </a:lnTo>
                    <a:lnTo>
                      <a:pt x="647" y="928"/>
                    </a:lnTo>
                    <a:lnTo>
                      <a:pt x="652" y="928"/>
                    </a:lnTo>
                    <a:lnTo>
                      <a:pt x="657" y="927"/>
                    </a:lnTo>
                    <a:lnTo>
                      <a:pt x="661" y="926"/>
                    </a:lnTo>
                    <a:lnTo>
                      <a:pt x="665" y="924"/>
                    </a:lnTo>
                    <a:lnTo>
                      <a:pt x="668" y="922"/>
                    </a:lnTo>
                    <a:lnTo>
                      <a:pt x="670" y="919"/>
                    </a:lnTo>
                    <a:lnTo>
                      <a:pt x="672" y="916"/>
                    </a:lnTo>
                    <a:lnTo>
                      <a:pt x="674" y="913"/>
                    </a:lnTo>
                    <a:lnTo>
                      <a:pt x="677" y="908"/>
                    </a:lnTo>
                    <a:lnTo>
                      <a:pt x="679" y="899"/>
                    </a:lnTo>
                    <a:lnTo>
                      <a:pt x="679" y="888"/>
                    </a:lnTo>
                    <a:lnTo>
                      <a:pt x="680" y="865"/>
                    </a:lnTo>
                    <a:lnTo>
                      <a:pt x="679" y="840"/>
                    </a:lnTo>
                    <a:lnTo>
                      <a:pt x="679" y="827"/>
                    </a:lnTo>
                    <a:lnTo>
                      <a:pt x="680" y="814"/>
                    </a:lnTo>
                    <a:lnTo>
                      <a:pt x="681" y="802"/>
                    </a:lnTo>
                    <a:lnTo>
                      <a:pt x="684" y="791"/>
                    </a:lnTo>
                    <a:lnTo>
                      <a:pt x="688" y="783"/>
                    </a:lnTo>
                    <a:lnTo>
                      <a:pt x="694" y="773"/>
                    </a:lnTo>
                    <a:lnTo>
                      <a:pt x="702" y="764"/>
                    </a:lnTo>
                    <a:lnTo>
                      <a:pt x="711" y="753"/>
                    </a:lnTo>
                    <a:lnTo>
                      <a:pt x="721" y="743"/>
                    </a:lnTo>
                    <a:lnTo>
                      <a:pt x="732" y="732"/>
                    </a:lnTo>
                    <a:lnTo>
                      <a:pt x="744" y="722"/>
                    </a:lnTo>
                    <a:lnTo>
                      <a:pt x="756" y="711"/>
                    </a:lnTo>
                    <a:lnTo>
                      <a:pt x="769" y="702"/>
                    </a:lnTo>
                    <a:lnTo>
                      <a:pt x="783" y="693"/>
                    </a:lnTo>
                    <a:lnTo>
                      <a:pt x="796" y="685"/>
                    </a:lnTo>
                    <a:lnTo>
                      <a:pt x="810" y="679"/>
                    </a:lnTo>
                    <a:lnTo>
                      <a:pt x="822" y="672"/>
                    </a:lnTo>
                    <a:lnTo>
                      <a:pt x="836" y="668"/>
                    </a:lnTo>
                    <a:lnTo>
                      <a:pt x="849" y="666"/>
                    </a:lnTo>
                    <a:lnTo>
                      <a:pt x="861" y="665"/>
                    </a:lnTo>
                    <a:lnTo>
                      <a:pt x="898" y="665"/>
                    </a:lnTo>
                    <a:lnTo>
                      <a:pt x="928" y="666"/>
                    </a:lnTo>
                    <a:lnTo>
                      <a:pt x="942" y="667"/>
                    </a:lnTo>
                    <a:lnTo>
                      <a:pt x="955" y="669"/>
                    </a:lnTo>
                    <a:lnTo>
                      <a:pt x="967" y="671"/>
                    </a:lnTo>
                    <a:lnTo>
                      <a:pt x="979" y="676"/>
                    </a:lnTo>
                    <a:lnTo>
                      <a:pt x="989" y="680"/>
                    </a:lnTo>
                    <a:lnTo>
                      <a:pt x="1001" y="685"/>
                    </a:lnTo>
                    <a:lnTo>
                      <a:pt x="1011" y="691"/>
                    </a:lnTo>
                    <a:lnTo>
                      <a:pt x="1023" y="700"/>
                    </a:lnTo>
                    <a:lnTo>
                      <a:pt x="1035" y="709"/>
                    </a:lnTo>
                    <a:lnTo>
                      <a:pt x="1048" y="720"/>
                    </a:lnTo>
                    <a:lnTo>
                      <a:pt x="1062" y="732"/>
                    </a:lnTo>
                    <a:lnTo>
                      <a:pt x="1076" y="747"/>
                    </a:lnTo>
                    <a:lnTo>
                      <a:pt x="1081" y="751"/>
                    </a:lnTo>
                    <a:lnTo>
                      <a:pt x="1086" y="753"/>
                    </a:lnTo>
                    <a:lnTo>
                      <a:pt x="1090" y="753"/>
                    </a:lnTo>
                    <a:lnTo>
                      <a:pt x="1095" y="751"/>
                    </a:lnTo>
                    <a:lnTo>
                      <a:pt x="1099" y="749"/>
                    </a:lnTo>
                    <a:lnTo>
                      <a:pt x="1104" y="745"/>
                    </a:lnTo>
                    <a:lnTo>
                      <a:pt x="1108" y="740"/>
                    </a:lnTo>
                    <a:lnTo>
                      <a:pt x="1111" y="734"/>
                    </a:lnTo>
                    <a:lnTo>
                      <a:pt x="1117" y="722"/>
                    </a:lnTo>
                    <a:lnTo>
                      <a:pt x="1122" y="708"/>
                    </a:lnTo>
                    <a:lnTo>
                      <a:pt x="1126" y="694"/>
                    </a:lnTo>
                    <a:lnTo>
                      <a:pt x="1127" y="684"/>
                    </a:lnTo>
                    <a:lnTo>
                      <a:pt x="1126" y="668"/>
                    </a:lnTo>
                    <a:lnTo>
                      <a:pt x="1123" y="656"/>
                    </a:lnTo>
                    <a:lnTo>
                      <a:pt x="1120" y="645"/>
                    </a:lnTo>
                    <a:lnTo>
                      <a:pt x="1117" y="636"/>
                    </a:lnTo>
                    <a:lnTo>
                      <a:pt x="1114" y="627"/>
                    </a:lnTo>
                    <a:lnTo>
                      <a:pt x="1114" y="619"/>
                    </a:lnTo>
                    <a:lnTo>
                      <a:pt x="1114" y="615"/>
                    </a:lnTo>
                    <a:lnTo>
                      <a:pt x="1115" y="611"/>
                    </a:lnTo>
                    <a:lnTo>
                      <a:pt x="1117" y="606"/>
                    </a:lnTo>
                    <a:lnTo>
                      <a:pt x="1120" y="601"/>
                    </a:lnTo>
                    <a:lnTo>
                      <a:pt x="1104" y="601"/>
                    </a:lnTo>
                    <a:lnTo>
                      <a:pt x="1088" y="599"/>
                    </a:lnTo>
                    <a:lnTo>
                      <a:pt x="1073" y="596"/>
                    </a:lnTo>
                    <a:lnTo>
                      <a:pt x="1059" y="592"/>
                    </a:lnTo>
                    <a:lnTo>
                      <a:pt x="1047" y="586"/>
                    </a:lnTo>
                    <a:lnTo>
                      <a:pt x="1035" y="579"/>
                    </a:lnTo>
                    <a:lnTo>
                      <a:pt x="1024" y="572"/>
                    </a:lnTo>
                    <a:lnTo>
                      <a:pt x="1013" y="563"/>
                    </a:lnTo>
                    <a:lnTo>
                      <a:pt x="1004" y="554"/>
                    </a:lnTo>
                    <a:lnTo>
                      <a:pt x="995" y="545"/>
                    </a:lnTo>
                    <a:lnTo>
                      <a:pt x="987" y="533"/>
                    </a:lnTo>
                    <a:lnTo>
                      <a:pt x="980" y="521"/>
                    </a:lnTo>
                    <a:lnTo>
                      <a:pt x="972" y="509"/>
                    </a:lnTo>
                    <a:lnTo>
                      <a:pt x="965" y="496"/>
                    </a:lnTo>
                    <a:lnTo>
                      <a:pt x="960" y="483"/>
                    </a:lnTo>
                    <a:lnTo>
                      <a:pt x="954" y="469"/>
                    </a:lnTo>
                    <a:lnTo>
                      <a:pt x="943" y="440"/>
                    </a:lnTo>
                    <a:lnTo>
                      <a:pt x="935" y="409"/>
                    </a:lnTo>
                    <a:lnTo>
                      <a:pt x="926" y="378"/>
                    </a:lnTo>
                    <a:lnTo>
                      <a:pt x="919" y="345"/>
                    </a:lnTo>
                    <a:lnTo>
                      <a:pt x="912" y="314"/>
                    </a:lnTo>
                    <a:lnTo>
                      <a:pt x="903" y="282"/>
                    </a:lnTo>
                    <a:lnTo>
                      <a:pt x="896" y="251"/>
                    </a:lnTo>
                    <a:lnTo>
                      <a:pt x="886" y="221"/>
                    </a:lnTo>
                    <a:lnTo>
                      <a:pt x="883" y="213"/>
                    </a:lnTo>
                    <a:lnTo>
                      <a:pt x="879" y="205"/>
                    </a:lnTo>
                    <a:lnTo>
                      <a:pt x="875" y="196"/>
                    </a:lnTo>
                    <a:lnTo>
                      <a:pt x="871" y="189"/>
                    </a:lnTo>
                    <a:lnTo>
                      <a:pt x="865" y="182"/>
                    </a:lnTo>
                    <a:lnTo>
                      <a:pt x="860" y="175"/>
                    </a:lnTo>
                    <a:lnTo>
                      <a:pt x="854" y="169"/>
                    </a:lnTo>
                    <a:lnTo>
                      <a:pt x="848" y="164"/>
                    </a:lnTo>
                    <a:lnTo>
                      <a:pt x="835" y="153"/>
                    </a:lnTo>
                    <a:lnTo>
                      <a:pt x="820" y="145"/>
                    </a:lnTo>
                    <a:lnTo>
                      <a:pt x="805" y="138"/>
                    </a:lnTo>
                    <a:lnTo>
                      <a:pt x="788" y="131"/>
                    </a:lnTo>
                    <a:lnTo>
                      <a:pt x="753" y="120"/>
                    </a:lnTo>
                    <a:lnTo>
                      <a:pt x="716" y="109"/>
                    </a:lnTo>
                    <a:lnTo>
                      <a:pt x="699" y="103"/>
                    </a:lnTo>
                    <a:lnTo>
                      <a:pt x="681" y="98"/>
                    </a:lnTo>
                    <a:lnTo>
                      <a:pt x="663" y="90"/>
                    </a:lnTo>
                    <a:lnTo>
                      <a:pt x="646" y="8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4457" y="3062"/>
                <a:ext cx="318" cy="315"/>
              </a:xfrm>
              <a:custGeom>
                <a:avLst/>
                <a:gdLst>
                  <a:gd name="T0" fmla="*/ 207 w 1474"/>
                  <a:gd name="T1" fmla="*/ 12 h 1430"/>
                  <a:gd name="T2" fmla="*/ 181 w 1474"/>
                  <a:gd name="T3" fmla="*/ 33 h 1430"/>
                  <a:gd name="T4" fmla="*/ 139 w 1474"/>
                  <a:gd name="T5" fmla="*/ 59 h 1430"/>
                  <a:gd name="T6" fmla="*/ 123 w 1474"/>
                  <a:gd name="T7" fmla="*/ 72 h 1430"/>
                  <a:gd name="T8" fmla="*/ 104 w 1474"/>
                  <a:gd name="T9" fmla="*/ 84 h 1430"/>
                  <a:gd name="T10" fmla="*/ 99 w 1474"/>
                  <a:gd name="T11" fmla="*/ 93 h 1430"/>
                  <a:gd name="T12" fmla="*/ 94 w 1474"/>
                  <a:gd name="T13" fmla="*/ 112 h 1430"/>
                  <a:gd name="T14" fmla="*/ 83 w 1474"/>
                  <a:gd name="T15" fmla="*/ 128 h 1430"/>
                  <a:gd name="T16" fmla="*/ 67 w 1474"/>
                  <a:gd name="T17" fmla="*/ 148 h 1430"/>
                  <a:gd name="T18" fmla="*/ 47 w 1474"/>
                  <a:gd name="T19" fmla="*/ 162 h 1430"/>
                  <a:gd name="T20" fmla="*/ 24 w 1474"/>
                  <a:gd name="T21" fmla="*/ 180 h 1430"/>
                  <a:gd name="T22" fmla="*/ 4 w 1474"/>
                  <a:gd name="T23" fmla="*/ 206 h 1430"/>
                  <a:gd name="T24" fmla="*/ 5 w 1474"/>
                  <a:gd name="T25" fmla="*/ 219 h 1430"/>
                  <a:gd name="T26" fmla="*/ 27 w 1474"/>
                  <a:gd name="T27" fmla="*/ 209 h 1430"/>
                  <a:gd name="T28" fmla="*/ 45 w 1474"/>
                  <a:gd name="T29" fmla="*/ 210 h 1430"/>
                  <a:gd name="T30" fmla="*/ 59 w 1474"/>
                  <a:gd name="T31" fmla="*/ 213 h 1430"/>
                  <a:gd name="T32" fmla="*/ 64 w 1474"/>
                  <a:gd name="T33" fmla="*/ 196 h 1430"/>
                  <a:gd name="T34" fmla="*/ 72 w 1474"/>
                  <a:gd name="T35" fmla="*/ 184 h 1430"/>
                  <a:gd name="T36" fmla="*/ 89 w 1474"/>
                  <a:gd name="T37" fmla="*/ 173 h 1430"/>
                  <a:gd name="T38" fmla="*/ 117 w 1474"/>
                  <a:gd name="T39" fmla="*/ 169 h 1430"/>
                  <a:gd name="T40" fmla="*/ 144 w 1474"/>
                  <a:gd name="T41" fmla="*/ 171 h 1430"/>
                  <a:gd name="T42" fmla="*/ 148 w 1474"/>
                  <a:gd name="T43" fmla="*/ 190 h 1430"/>
                  <a:gd name="T44" fmla="*/ 142 w 1474"/>
                  <a:gd name="T45" fmla="*/ 205 h 1430"/>
                  <a:gd name="T46" fmla="*/ 143 w 1474"/>
                  <a:gd name="T47" fmla="*/ 216 h 1430"/>
                  <a:gd name="T48" fmla="*/ 169 w 1474"/>
                  <a:gd name="T49" fmla="*/ 238 h 1430"/>
                  <a:gd name="T50" fmla="*/ 162 w 1474"/>
                  <a:gd name="T51" fmla="*/ 257 h 1430"/>
                  <a:gd name="T52" fmla="*/ 150 w 1474"/>
                  <a:gd name="T53" fmla="*/ 274 h 1430"/>
                  <a:gd name="T54" fmla="*/ 146 w 1474"/>
                  <a:gd name="T55" fmla="*/ 280 h 1430"/>
                  <a:gd name="T56" fmla="*/ 153 w 1474"/>
                  <a:gd name="T57" fmla="*/ 295 h 1430"/>
                  <a:gd name="T58" fmla="*/ 165 w 1474"/>
                  <a:gd name="T59" fmla="*/ 308 h 1430"/>
                  <a:gd name="T60" fmla="*/ 186 w 1474"/>
                  <a:gd name="T61" fmla="*/ 313 h 1430"/>
                  <a:gd name="T62" fmla="*/ 216 w 1474"/>
                  <a:gd name="T63" fmla="*/ 291 h 1430"/>
                  <a:gd name="T64" fmla="*/ 223 w 1474"/>
                  <a:gd name="T65" fmla="*/ 272 h 1430"/>
                  <a:gd name="T66" fmla="*/ 228 w 1474"/>
                  <a:gd name="T67" fmla="*/ 256 h 1430"/>
                  <a:gd name="T68" fmla="*/ 241 w 1474"/>
                  <a:gd name="T69" fmla="*/ 248 h 1430"/>
                  <a:gd name="T70" fmla="*/ 268 w 1474"/>
                  <a:gd name="T71" fmla="*/ 241 h 1430"/>
                  <a:gd name="T72" fmla="*/ 277 w 1474"/>
                  <a:gd name="T73" fmla="*/ 234 h 1430"/>
                  <a:gd name="T74" fmla="*/ 280 w 1474"/>
                  <a:gd name="T75" fmla="*/ 222 h 1430"/>
                  <a:gd name="T76" fmla="*/ 283 w 1474"/>
                  <a:gd name="T77" fmla="*/ 198 h 1430"/>
                  <a:gd name="T78" fmla="*/ 296 w 1474"/>
                  <a:gd name="T79" fmla="*/ 188 h 1430"/>
                  <a:gd name="T80" fmla="*/ 306 w 1474"/>
                  <a:gd name="T81" fmla="*/ 174 h 1430"/>
                  <a:gd name="T82" fmla="*/ 309 w 1474"/>
                  <a:gd name="T83" fmla="*/ 153 h 1430"/>
                  <a:gd name="T84" fmla="*/ 313 w 1474"/>
                  <a:gd name="T85" fmla="*/ 138 h 1430"/>
                  <a:gd name="T86" fmla="*/ 313 w 1474"/>
                  <a:gd name="T87" fmla="*/ 133 h 1430"/>
                  <a:gd name="T88" fmla="*/ 301 w 1474"/>
                  <a:gd name="T89" fmla="*/ 138 h 1430"/>
                  <a:gd name="T90" fmla="*/ 287 w 1474"/>
                  <a:gd name="T91" fmla="*/ 135 h 1430"/>
                  <a:gd name="T92" fmla="*/ 263 w 1474"/>
                  <a:gd name="T93" fmla="*/ 121 h 1430"/>
                  <a:gd name="T94" fmla="*/ 252 w 1474"/>
                  <a:gd name="T95" fmla="*/ 106 h 1430"/>
                  <a:gd name="T96" fmla="*/ 248 w 1474"/>
                  <a:gd name="T97" fmla="*/ 82 h 1430"/>
                  <a:gd name="T98" fmla="*/ 244 w 1474"/>
                  <a:gd name="T99" fmla="*/ 60 h 1430"/>
                  <a:gd name="T100" fmla="*/ 244 w 1474"/>
                  <a:gd name="T101" fmla="*/ 51 h 1430"/>
                  <a:gd name="T102" fmla="*/ 248 w 1474"/>
                  <a:gd name="T103" fmla="*/ 40 h 1430"/>
                  <a:gd name="T104" fmla="*/ 246 w 1474"/>
                  <a:gd name="T105" fmla="*/ 31 h 1430"/>
                  <a:gd name="T106" fmla="*/ 240 w 1474"/>
                  <a:gd name="T107" fmla="*/ 14 h 1430"/>
                  <a:gd name="T108" fmla="*/ 219 w 1474"/>
                  <a:gd name="T109" fmla="*/ 6 h 1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74"/>
                  <a:gd name="T166" fmla="*/ 0 h 1430"/>
                  <a:gd name="T167" fmla="*/ 1474 w 1474"/>
                  <a:gd name="T168" fmla="*/ 1430 h 14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74" h="1430">
                    <a:moveTo>
                      <a:pt x="949" y="0"/>
                    </a:moveTo>
                    <a:lnTo>
                      <a:pt x="949" y="14"/>
                    </a:lnTo>
                    <a:lnTo>
                      <a:pt x="951" y="26"/>
                    </a:lnTo>
                    <a:lnTo>
                      <a:pt x="954" y="37"/>
                    </a:lnTo>
                    <a:lnTo>
                      <a:pt x="956" y="45"/>
                    </a:lnTo>
                    <a:lnTo>
                      <a:pt x="959" y="54"/>
                    </a:lnTo>
                    <a:lnTo>
                      <a:pt x="962" y="62"/>
                    </a:lnTo>
                    <a:lnTo>
                      <a:pt x="965" y="69"/>
                    </a:lnTo>
                    <a:lnTo>
                      <a:pt x="968" y="77"/>
                    </a:lnTo>
                    <a:lnTo>
                      <a:pt x="922" y="102"/>
                    </a:lnTo>
                    <a:lnTo>
                      <a:pt x="879" y="127"/>
                    </a:lnTo>
                    <a:lnTo>
                      <a:pt x="839" y="150"/>
                    </a:lnTo>
                    <a:lnTo>
                      <a:pt x="800" y="173"/>
                    </a:lnTo>
                    <a:lnTo>
                      <a:pt x="763" y="195"/>
                    </a:lnTo>
                    <a:lnTo>
                      <a:pt x="726" y="217"/>
                    </a:lnTo>
                    <a:lnTo>
                      <a:pt x="689" y="238"/>
                    </a:lnTo>
                    <a:lnTo>
                      <a:pt x="651" y="260"/>
                    </a:lnTo>
                    <a:lnTo>
                      <a:pt x="646" y="267"/>
                    </a:lnTo>
                    <a:lnTo>
                      <a:pt x="640" y="276"/>
                    </a:lnTo>
                    <a:lnTo>
                      <a:pt x="634" y="282"/>
                    </a:lnTo>
                    <a:lnTo>
                      <a:pt x="627" y="288"/>
                    </a:lnTo>
                    <a:lnTo>
                      <a:pt x="614" y="300"/>
                    </a:lnTo>
                    <a:lnTo>
                      <a:pt x="599" y="309"/>
                    </a:lnTo>
                    <a:lnTo>
                      <a:pt x="570" y="326"/>
                    </a:lnTo>
                    <a:lnTo>
                      <a:pt x="539" y="341"/>
                    </a:lnTo>
                    <a:lnTo>
                      <a:pt x="524" y="348"/>
                    </a:lnTo>
                    <a:lnTo>
                      <a:pt x="511" y="355"/>
                    </a:lnTo>
                    <a:lnTo>
                      <a:pt x="497" y="364"/>
                    </a:lnTo>
                    <a:lnTo>
                      <a:pt x="486" y="373"/>
                    </a:lnTo>
                    <a:lnTo>
                      <a:pt x="480" y="380"/>
                    </a:lnTo>
                    <a:lnTo>
                      <a:pt x="475" y="385"/>
                    </a:lnTo>
                    <a:lnTo>
                      <a:pt x="471" y="391"/>
                    </a:lnTo>
                    <a:lnTo>
                      <a:pt x="467" y="397"/>
                    </a:lnTo>
                    <a:lnTo>
                      <a:pt x="464" y="405"/>
                    </a:lnTo>
                    <a:lnTo>
                      <a:pt x="460" y="413"/>
                    </a:lnTo>
                    <a:lnTo>
                      <a:pt x="457" y="422"/>
                    </a:lnTo>
                    <a:lnTo>
                      <a:pt x="455" y="431"/>
                    </a:lnTo>
                    <a:lnTo>
                      <a:pt x="452" y="452"/>
                    </a:lnTo>
                    <a:lnTo>
                      <a:pt x="448" y="470"/>
                    </a:lnTo>
                    <a:lnTo>
                      <a:pt x="444" y="486"/>
                    </a:lnTo>
                    <a:lnTo>
                      <a:pt x="439" y="498"/>
                    </a:lnTo>
                    <a:lnTo>
                      <a:pt x="435" y="510"/>
                    </a:lnTo>
                    <a:lnTo>
                      <a:pt x="430" y="520"/>
                    </a:lnTo>
                    <a:lnTo>
                      <a:pt x="425" y="530"/>
                    </a:lnTo>
                    <a:lnTo>
                      <a:pt x="419" y="538"/>
                    </a:lnTo>
                    <a:lnTo>
                      <a:pt x="406" y="554"/>
                    </a:lnTo>
                    <a:lnTo>
                      <a:pt x="391" y="570"/>
                    </a:lnTo>
                    <a:lnTo>
                      <a:pt x="383" y="580"/>
                    </a:lnTo>
                    <a:lnTo>
                      <a:pt x="373" y="591"/>
                    </a:lnTo>
                    <a:lnTo>
                      <a:pt x="364" y="605"/>
                    </a:lnTo>
                    <a:lnTo>
                      <a:pt x="355" y="621"/>
                    </a:lnTo>
                    <a:lnTo>
                      <a:pt x="339" y="641"/>
                    </a:lnTo>
                    <a:lnTo>
                      <a:pt x="324" y="658"/>
                    </a:lnTo>
                    <a:lnTo>
                      <a:pt x="309" y="672"/>
                    </a:lnTo>
                    <a:lnTo>
                      <a:pt x="296" y="686"/>
                    </a:lnTo>
                    <a:lnTo>
                      <a:pt x="282" y="696"/>
                    </a:lnTo>
                    <a:lnTo>
                      <a:pt x="269" y="706"/>
                    </a:lnTo>
                    <a:lnTo>
                      <a:pt x="255" y="715"/>
                    </a:lnTo>
                    <a:lnTo>
                      <a:pt x="241" y="723"/>
                    </a:lnTo>
                    <a:lnTo>
                      <a:pt x="216" y="737"/>
                    </a:lnTo>
                    <a:lnTo>
                      <a:pt x="190" y="751"/>
                    </a:lnTo>
                    <a:lnTo>
                      <a:pt x="177" y="759"/>
                    </a:lnTo>
                    <a:lnTo>
                      <a:pt x="165" y="769"/>
                    </a:lnTo>
                    <a:lnTo>
                      <a:pt x="152" y="779"/>
                    </a:lnTo>
                    <a:lnTo>
                      <a:pt x="138" y="792"/>
                    </a:lnTo>
                    <a:lnTo>
                      <a:pt x="113" y="818"/>
                    </a:lnTo>
                    <a:lnTo>
                      <a:pt x="88" y="843"/>
                    </a:lnTo>
                    <a:lnTo>
                      <a:pt x="64" y="870"/>
                    </a:lnTo>
                    <a:lnTo>
                      <a:pt x="43" y="897"/>
                    </a:lnTo>
                    <a:lnTo>
                      <a:pt x="34" y="910"/>
                    </a:lnTo>
                    <a:lnTo>
                      <a:pt x="25" y="924"/>
                    </a:lnTo>
                    <a:lnTo>
                      <a:pt x="18" y="936"/>
                    </a:lnTo>
                    <a:lnTo>
                      <a:pt x="11" y="950"/>
                    </a:lnTo>
                    <a:lnTo>
                      <a:pt x="6" y="965"/>
                    </a:lnTo>
                    <a:lnTo>
                      <a:pt x="3" y="978"/>
                    </a:lnTo>
                    <a:lnTo>
                      <a:pt x="0" y="992"/>
                    </a:lnTo>
                    <a:lnTo>
                      <a:pt x="0" y="1007"/>
                    </a:lnTo>
                    <a:lnTo>
                      <a:pt x="22" y="996"/>
                    </a:lnTo>
                    <a:lnTo>
                      <a:pt x="42" y="986"/>
                    </a:lnTo>
                    <a:lnTo>
                      <a:pt x="61" y="975"/>
                    </a:lnTo>
                    <a:lnTo>
                      <a:pt x="79" y="966"/>
                    </a:lnTo>
                    <a:lnTo>
                      <a:pt x="96" y="956"/>
                    </a:lnTo>
                    <a:lnTo>
                      <a:pt x="115" y="949"/>
                    </a:lnTo>
                    <a:lnTo>
                      <a:pt x="125" y="947"/>
                    </a:lnTo>
                    <a:lnTo>
                      <a:pt x="135" y="945"/>
                    </a:lnTo>
                    <a:lnTo>
                      <a:pt x="146" y="944"/>
                    </a:lnTo>
                    <a:lnTo>
                      <a:pt x="157" y="943"/>
                    </a:lnTo>
                    <a:lnTo>
                      <a:pt x="173" y="944"/>
                    </a:lnTo>
                    <a:lnTo>
                      <a:pt x="190" y="947"/>
                    </a:lnTo>
                    <a:lnTo>
                      <a:pt x="208" y="952"/>
                    </a:lnTo>
                    <a:lnTo>
                      <a:pt x="224" y="957"/>
                    </a:lnTo>
                    <a:lnTo>
                      <a:pt x="240" y="964"/>
                    </a:lnTo>
                    <a:lnTo>
                      <a:pt x="254" y="970"/>
                    </a:lnTo>
                    <a:lnTo>
                      <a:pt x="264" y="976"/>
                    </a:lnTo>
                    <a:lnTo>
                      <a:pt x="272" y="982"/>
                    </a:lnTo>
                    <a:lnTo>
                      <a:pt x="273" y="967"/>
                    </a:lnTo>
                    <a:lnTo>
                      <a:pt x="276" y="952"/>
                    </a:lnTo>
                    <a:lnTo>
                      <a:pt x="278" y="940"/>
                    </a:lnTo>
                    <a:lnTo>
                      <a:pt x="281" y="926"/>
                    </a:lnTo>
                    <a:lnTo>
                      <a:pt x="285" y="914"/>
                    </a:lnTo>
                    <a:lnTo>
                      <a:pt x="289" y="903"/>
                    </a:lnTo>
                    <a:lnTo>
                      <a:pt x="295" y="891"/>
                    </a:lnTo>
                    <a:lnTo>
                      <a:pt x="300" y="881"/>
                    </a:lnTo>
                    <a:lnTo>
                      <a:pt x="305" y="870"/>
                    </a:lnTo>
                    <a:lnTo>
                      <a:pt x="312" y="861"/>
                    </a:lnTo>
                    <a:lnTo>
                      <a:pt x="318" y="853"/>
                    </a:lnTo>
                    <a:lnTo>
                      <a:pt x="325" y="843"/>
                    </a:lnTo>
                    <a:lnTo>
                      <a:pt x="332" y="836"/>
                    </a:lnTo>
                    <a:lnTo>
                      <a:pt x="341" y="828"/>
                    </a:lnTo>
                    <a:lnTo>
                      <a:pt x="348" y="821"/>
                    </a:lnTo>
                    <a:lnTo>
                      <a:pt x="358" y="814"/>
                    </a:lnTo>
                    <a:lnTo>
                      <a:pt x="374" y="802"/>
                    </a:lnTo>
                    <a:lnTo>
                      <a:pt x="393" y="793"/>
                    </a:lnTo>
                    <a:lnTo>
                      <a:pt x="413" y="784"/>
                    </a:lnTo>
                    <a:lnTo>
                      <a:pt x="433" y="777"/>
                    </a:lnTo>
                    <a:lnTo>
                      <a:pt x="454" y="772"/>
                    </a:lnTo>
                    <a:lnTo>
                      <a:pt x="476" y="769"/>
                    </a:lnTo>
                    <a:lnTo>
                      <a:pt x="497" y="767"/>
                    </a:lnTo>
                    <a:lnTo>
                      <a:pt x="518" y="766"/>
                    </a:lnTo>
                    <a:lnTo>
                      <a:pt x="544" y="767"/>
                    </a:lnTo>
                    <a:lnTo>
                      <a:pt x="570" y="768"/>
                    </a:lnTo>
                    <a:lnTo>
                      <a:pt x="594" y="770"/>
                    </a:lnTo>
                    <a:lnTo>
                      <a:pt x="617" y="773"/>
                    </a:lnTo>
                    <a:lnTo>
                      <a:pt x="637" y="775"/>
                    </a:lnTo>
                    <a:lnTo>
                      <a:pt x="653" y="777"/>
                    </a:lnTo>
                    <a:lnTo>
                      <a:pt x="667" y="778"/>
                    </a:lnTo>
                    <a:lnTo>
                      <a:pt x="677" y="779"/>
                    </a:lnTo>
                    <a:lnTo>
                      <a:pt x="682" y="801"/>
                    </a:lnTo>
                    <a:lnTo>
                      <a:pt x="685" y="820"/>
                    </a:lnTo>
                    <a:lnTo>
                      <a:pt x="686" y="837"/>
                    </a:lnTo>
                    <a:lnTo>
                      <a:pt x="686" y="852"/>
                    </a:lnTo>
                    <a:lnTo>
                      <a:pt x="685" y="864"/>
                    </a:lnTo>
                    <a:lnTo>
                      <a:pt x="683" y="876"/>
                    </a:lnTo>
                    <a:lnTo>
                      <a:pt x="680" y="885"/>
                    </a:lnTo>
                    <a:lnTo>
                      <a:pt x="676" y="895"/>
                    </a:lnTo>
                    <a:lnTo>
                      <a:pt x="668" y="909"/>
                    </a:lnTo>
                    <a:lnTo>
                      <a:pt x="660" y="925"/>
                    </a:lnTo>
                    <a:lnTo>
                      <a:pt x="657" y="932"/>
                    </a:lnTo>
                    <a:lnTo>
                      <a:pt x="653" y="942"/>
                    </a:lnTo>
                    <a:lnTo>
                      <a:pt x="652" y="951"/>
                    </a:lnTo>
                    <a:lnTo>
                      <a:pt x="651" y="962"/>
                    </a:lnTo>
                    <a:lnTo>
                      <a:pt x="652" y="967"/>
                    </a:lnTo>
                    <a:lnTo>
                      <a:pt x="657" y="972"/>
                    </a:lnTo>
                    <a:lnTo>
                      <a:pt x="663" y="979"/>
                    </a:lnTo>
                    <a:lnTo>
                      <a:pt x="670" y="988"/>
                    </a:lnTo>
                    <a:lnTo>
                      <a:pt x="691" y="1007"/>
                    </a:lnTo>
                    <a:lnTo>
                      <a:pt x="714" y="1028"/>
                    </a:lnTo>
                    <a:lnTo>
                      <a:pt x="740" y="1048"/>
                    </a:lnTo>
                    <a:lnTo>
                      <a:pt x="764" y="1067"/>
                    </a:lnTo>
                    <a:lnTo>
                      <a:pt x="784" y="1080"/>
                    </a:lnTo>
                    <a:lnTo>
                      <a:pt x="797" y="1089"/>
                    </a:lnTo>
                    <a:lnTo>
                      <a:pt x="788" y="1102"/>
                    </a:lnTo>
                    <a:lnTo>
                      <a:pt x="778" y="1117"/>
                    </a:lnTo>
                    <a:lnTo>
                      <a:pt x="769" y="1133"/>
                    </a:lnTo>
                    <a:lnTo>
                      <a:pt x="759" y="1149"/>
                    </a:lnTo>
                    <a:lnTo>
                      <a:pt x="750" y="1167"/>
                    </a:lnTo>
                    <a:lnTo>
                      <a:pt x="741" y="1184"/>
                    </a:lnTo>
                    <a:lnTo>
                      <a:pt x="730" y="1200"/>
                    </a:lnTo>
                    <a:lnTo>
                      <a:pt x="721" y="1215"/>
                    </a:lnTo>
                    <a:lnTo>
                      <a:pt x="711" y="1226"/>
                    </a:lnTo>
                    <a:lnTo>
                      <a:pt x="702" y="1235"/>
                    </a:lnTo>
                    <a:lnTo>
                      <a:pt x="693" y="1243"/>
                    </a:lnTo>
                    <a:lnTo>
                      <a:pt x="685" y="1251"/>
                    </a:lnTo>
                    <a:lnTo>
                      <a:pt x="683" y="1254"/>
                    </a:lnTo>
                    <a:lnTo>
                      <a:pt x="680" y="1258"/>
                    </a:lnTo>
                    <a:lnTo>
                      <a:pt x="679" y="1263"/>
                    </a:lnTo>
                    <a:lnTo>
                      <a:pt x="678" y="1268"/>
                    </a:lnTo>
                    <a:lnTo>
                      <a:pt x="678" y="1273"/>
                    </a:lnTo>
                    <a:lnTo>
                      <a:pt x="679" y="1278"/>
                    </a:lnTo>
                    <a:lnTo>
                      <a:pt x="680" y="1285"/>
                    </a:lnTo>
                    <a:lnTo>
                      <a:pt x="683" y="1291"/>
                    </a:lnTo>
                    <a:lnTo>
                      <a:pt x="691" y="1309"/>
                    </a:lnTo>
                    <a:lnTo>
                      <a:pt x="700" y="1326"/>
                    </a:lnTo>
                    <a:lnTo>
                      <a:pt x="709" y="1339"/>
                    </a:lnTo>
                    <a:lnTo>
                      <a:pt x="717" y="1352"/>
                    </a:lnTo>
                    <a:lnTo>
                      <a:pt x="727" y="1363"/>
                    </a:lnTo>
                    <a:lnTo>
                      <a:pt x="736" y="1373"/>
                    </a:lnTo>
                    <a:lnTo>
                      <a:pt x="746" y="1382"/>
                    </a:lnTo>
                    <a:lnTo>
                      <a:pt x="755" y="1390"/>
                    </a:lnTo>
                    <a:lnTo>
                      <a:pt x="765" y="1396"/>
                    </a:lnTo>
                    <a:lnTo>
                      <a:pt x="775" y="1402"/>
                    </a:lnTo>
                    <a:lnTo>
                      <a:pt x="786" y="1407"/>
                    </a:lnTo>
                    <a:lnTo>
                      <a:pt x="796" y="1413"/>
                    </a:lnTo>
                    <a:lnTo>
                      <a:pt x="818" y="1421"/>
                    </a:lnTo>
                    <a:lnTo>
                      <a:pt x="841" y="1430"/>
                    </a:lnTo>
                    <a:lnTo>
                      <a:pt x="860" y="1421"/>
                    </a:lnTo>
                    <a:lnTo>
                      <a:pt x="883" y="1408"/>
                    </a:lnTo>
                    <a:lnTo>
                      <a:pt x="908" y="1393"/>
                    </a:lnTo>
                    <a:lnTo>
                      <a:pt x="934" y="1375"/>
                    </a:lnTo>
                    <a:lnTo>
                      <a:pt x="959" y="1357"/>
                    </a:lnTo>
                    <a:lnTo>
                      <a:pt x="981" y="1339"/>
                    </a:lnTo>
                    <a:lnTo>
                      <a:pt x="1000" y="1323"/>
                    </a:lnTo>
                    <a:lnTo>
                      <a:pt x="1012" y="1310"/>
                    </a:lnTo>
                    <a:lnTo>
                      <a:pt x="1019" y="1299"/>
                    </a:lnTo>
                    <a:lnTo>
                      <a:pt x="1024" y="1288"/>
                    </a:lnTo>
                    <a:lnTo>
                      <a:pt x="1027" y="1275"/>
                    </a:lnTo>
                    <a:lnTo>
                      <a:pt x="1030" y="1263"/>
                    </a:lnTo>
                    <a:lnTo>
                      <a:pt x="1034" y="1237"/>
                    </a:lnTo>
                    <a:lnTo>
                      <a:pt x="1038" y="1213"/>
                    </a:lnTo>
                    <a:lnTo>
                      <a:pt x="1041" y="1201"/>
                    </a:lnTo>
                    <a:lnTo>
                      <a:pt x="1044" y="1189"/>
                    </a:lnTo>
                    <a:lnTo>
                      <a:pt x="1047" y="1179"/>
                    </a:lnTo>
                    <a:lnTo>
                      <a:pt x="1052" y="1168"/>
                    </a:lnTo>
                    <a:lnTo>
                      <a:pt x="1058" y="1160"/>
                    </a:lnTo>
                    <a:lnTo>
                      <a:pt x="1067" y="1151"/>
                    </a:lnTo>
                    <a:lnTo>
                      <a:pt x="1071" y="1148"/>
                    </a:lnTo>
                    <a:lnTo>
                      <a:pt x="1076" y="1145"/>
                    </a:lnTo>
                    <a:lnTo>
                      <a:pt x="1081" y="1142"/>
                    </a:lnTo>
                    <a:lnTo>
                      <a:pt x="1088" y="1139"/>
                    </a:lnTo>
                    <a:lnTo>
                      <a:pt x="1117" y="1128"/>
                    </a:lnTo>
                    <a:lnTo>
                      <a:pt x="1144" y="1121"/>
                    </a:lnTo>
                    <a:lnTo>
                      <a:pt x="1169" y="1115"/>
                    </a:lnTo>
                    <a:lnTo>
                      <a:pt x="1192" y="1110"/>
                    </a:lnTo>
                    <a:lnTo>
                      <a:pt x="1211" y="1104"/>
                    </a:lnTo>
                    <a:lnTo>
                      <a:pt x="1228" y="1100"/>
                    </a:lnTo>
                    <a:lnTo>
                      <a:pt x="1244" y="1095"/>
                    </a:lnTo>
                    <a:lnTo>
                      <a:pt x="1258" y="1089"/>
                    </a:lnTo>
                    <a:lnTo>
                      <a:pt x="1263" y="1085"/>
                    </a:lnTo>
                    <a:lnTo>
                      <a:pt x="1269" y="1080"/>
                    </a:lnTo>
                    <a:lnTo>
                      <a:pt x="1273" y="1076"/>
                    </a:lnTo>
                    <a:lnTo>
                      <a:pt x="1279" y="1070"/>
                    </a:lnTo>
                    <a:lnTo>
                      <a:pt x="1283" y="1063"/>
                    </a:lnTo>
                    <a:lnTo>
                      <a:pt x="1286" y="1057"/>
                    </a:lnTo>
                    <a:lnTo>
                      <a:pt x="1290" y="1049"/>
                    </a:lnTo>
                    <a:lnTo>
                      <a:pt x="1292" y="1039"/>
                    </a:lnTo>
                    <a:lnTo>
                      <a:pt x="1295" y="1030"/>
                    </a:lnTo>
                    <a:lnTo>
                      <a:pt x="1298" y="1018"/>
                    </a:lnTo>
                    <a:lnTo>
                      <a:pt x="1300" y="1007"/>
                    </a:lnTo>
                    <a:lnTo>
                      <a:pt x="1301" y="993"/>
                    </a:lnTo>
                    <a:lnTo>
                      <a:pt x="1303" y="962"/>
                    </a:lnTo>
                    <a:lnTo>
                      <a:pt x="1303" y="924"/>
                    </a:lnTo>
                    <a:lnTo>
                      <a:pt x="1304" y="916"/>
                    </a:lnTo>
                    <a:lnTo>
                      <a:pt x="1307" y="906"/>
                    </a:lnTo>
                    <a:lnTo>
                      <a:pt x="1311" y="899"/>
                    </a:lnTo>
                    <a:lnTo>
                      <a:pt x="1318" y="890"/>
                    </a:lnTo>
                    <a:lnTo>
                      <a:pt x="1325" y="883"/>
                    </a:lnTo>
                    <a:lnTo>
                      <a:pt x="1332" y="877"/>
                    </a:lnTo>
                    <a:lnTo>
                      <a:pt x="1342" y="869"/>
                    </a:lnTo>
                    <a:lnTo>
                      <a:pt x="1351" y="863"/>
                    </a:lnTo>
                    <a:lnTo>
                      <a:pt x="1370" y="852"/>
                    </a:lnTo>
                    <a:lnTo>
                      <a:pt x="1389" y="840"/>
                    </a:lnTo>
                    <a:lnTo>
                      <a:pt x="1397" y="834"/>
                    </a:lnTo>
                    <a:lnTo>
                      <a:pt x="1405" y="828"/>
                    </a:lnTo>
                    <a:lnTo>
                      <a:pt x="1412" y="822"/>
                    </a:lnTo>
                    <a:lnTo>
                      <a:pt x="1417" y="817"/>
                    </a:lnTo>
                    <a:lnTo>
                      <a:pt x="1418" y="791"/>
                    </a:lnTo>
                    <a:lnTo>
                      <a:pt x="1419" y="770"/>
                    </a:lnTo>
                    <a:lnTo>
                      <a:pt x="1421" y="753"/>
                    </a:lnTo>
                    <a:lnTo>
                      <a:pt x="1423" y="737"/>
                    </a:lnTo>
                    <a:lnTo>
                      <a:pt x="1426" y="724"/>
                    </a:lnTo>
                    <a:lnTo>
                      <a:pt x="1428" y="710"/>
                    </a:lnTo>
                    <a:lnTo>
                      <a:pt x="1430" y="695"/>
                    </a:lnTo>
                    <a:lnTo>
                      <a:pt x="1430" y="677"/>
                    </a:lnTo>
                    <a:lnTo>
                      <a:pt x="1431" y="666"/>
                    </a:lnTo>
                    <a:lnTo>
                      <a:pt x="1433" y="655"/>
                    </a:lnTo>
                    <a:lnTo>
                      <a:pt x="1437" y="645"/>
                    </a:lnTo>
                    <a:lnTo>
                      <a:pt x="1442" y="634"/>
                    </a:lnTo>
                    <a:lnTo>
                      <a:pt x="1449" y="626"/>
                    </a:lnTo>
                    <a:lnTo>
                      <a:pt x="1457" y="617"/>
                    </a:lnTo>
                    <a:lnTo>
                      <a:pt x="1465" y="609"/>
                    </a:lnTo>
                    <a:lnTo>
                      <a:pt x="1474" y="602"/>
                    </a:lnTo>
                    <a:lnTo>
                      <a:pt x="1466" y="602"/>
                    </a:lnTo>
                    <a:lnTo>
                      <a:pt x="1458" y="603"/>
                    </a:lnTo>
                    <a:lnTo>
                      <a:pt x="1451" y="605"/>
                    </a:lnTo>
                    <a:lnTo>
                      <a:pt x="1443" y="607"/>
                    </a:lnTo>
                    <a:lnTo>
                      <a:pt x="1430" y="612"/>
                    </a:lnTo>
                    <a:lnTo>
                      <a:pt x="1416" y="618"/>
                    </a:lnTo>
                    <a:lnTo>
                      <a:pt x="1410" y="621"/>
                    </a:lnTo>
                    <a:lnTo>
                      <a:pt x="1402" y="623"/>
                    </a:lnTo>
                    <a:lnTo>
                      <a:pt x="1395" y="625"/>
                    </a:lnTo>
                    <a:lnTo>
                      <a:pt x="1388" y="626"/>
                    </a:lnTo>
                    <a:lnTo>
                      <a:pt x="1380" y="626"/>
                    </a:lnTo>
                    <a:lnTo>
                      <a:pt x="1372" y="625"/>
                    </a:lnTo>
                    <a:lnTo>
                      <a:pt x="1363" y="624"/>
                    </a:lnTo>
                    <a:lnTo>
                      <a:pt x="1354" y="621"/>
                    </a:lnTo>
                    <a:lnTo>
                      <a:pt x="1329" y="611"/>
                    </a:lnTo>
                    <a:lnTo>
                      <a:pt x="1306" y="602"/>
                    </a:lnTo>
                    <a:lnTo>
                      <a:pt x="1285" y="593"/>
                    </a:lnTo>
                    <a:lnTo>
                      <a:pt x="1266" y="582"/>
                    </a:lnTo>
                    <a:lnTo>
                      <a:pt x="1249" y="573"/>
                    </a:lnTo>
                    <a:lnTo>
                      <a:pt x="1235" y="562"/>
                    </a:lnTo>
                    <a:lnTo>
                      <a:pt x="1221" y="551"/>
                    </a:lnTo>
                    <a:lnTo>
                      <a:pt x="1208" y="540"/>
                    </a:lnTo>
                    <a:lnTo>
                      <a:pt x="1198" y="530"/>
                    </a:lnTo>
                    <a:lnTo>
                      <a:pt x="1190" y="518"/>
                    </a:lnTo>
                    <a:lnTo>
                      <a:pt x="1181" y="507"/>
                    </a:lnTo>
                    <a:lnTo>
                      <a:pt x="1175" y="495"/>
                    </a:lnTo>
                    <a:lnTo>
                      <a:pt x="1169" y="483"/>
                    </a:lnTo>
                    <a:lnTo>
                      <a:pt x="1164" y="471"/>
                    </a:lnTo>
                    <a:lnTo>
                      <a:pt x="1160" y="459"/>
                    </a:lnTo>
                    <a:lnTo>
                      <a:pt x="1157" y="448"/>
                    </a:lnTo>
                    <a:lnTo>
                      <a:pt x="1153" y="424"/>
                    </a:lnTo>
                    <a:lnTo>
                      <a:pt x="1150" y="400"/>
                    </a:lnTo>
                    <a:lnTo>
                      <a:pt x="1148" y="374"/>
                    </a:lnTo>
                    <a:lnTo>
                      <a:pt x="1147" y="351"/>
                    </a:lnTo>
                    <a:lnTo>
                      <a:pt x="1144" y="327"/>
                    </a:lnTo>
                    <a:lnTo>
                      <a:pt x="1141" y="304"/>
                    </a:lnTo>
                    <a:lnTo>
                      <a:pt x="1138" y="293"/>
                    </a:lnTo>
                    <a:lnTo>
                      <a:pt x="1135" y="282"/>
                    </a:lnTo>
                    <a:lnTo>
                      <a:pt x="1131" y="271"/>
                    </a:lnTo>
                    <a:lnTo>
                      <a:pt x="1127" y="260"/>
                    </a:lnTo>
                    <a:lnTo>
                      <a:pt x="1125" y="255"/>
                    </a:lnTo>
                    <a:lnTo>
                      <a:pt x="1123" y="251"/>
                    </a:lnTo>
                    <a:lnTo>
                      <a:pt x="1123" y="245"/>
                    </a:lnTo>
                    <a:lnTo>
                      <a:pt x="1125" y="241"/>
                    </a:lnTo>
                    <a:lnTo>
                      <a:pt x="1129" y="231"/>
                    </a:lnTo>
                    <a:lnTo>
                      <a:pt x="1134" y="221"/>
                    </a:lnTo>
                    <a:lnTo>
                      <a:pt x="1140" y="211"/>
                    </a:lnTo>
                    <a:lnTo>
                      <a:pt x="1145" y="200"/>
                    </a:lnTo>
                    <a:lnTo>
                      <a:pt x="1148" y="195"/>
                    </a:lnTo>
                    <a:lnTo>
                      <a:pt x="1150" y="189"/>
                    </a:lnTo>
                    <a:lnTo>
                      <a:pt x="1151" y="183"/>
                    </a:lnTo>
                    <a:lnTo>
                      <a:pt x="1152" y="177"/>
                    </a:lnTo>
                    <a:lnTo>
                      <a:pt x="1151" y="171"/>
                    </a:lnTo>
                    <a:lnTo>
                      <a:pt x="1150" y="165"/>
                    </a:lnTo>
                    <a:lnTo>
                      <a:pt x="1148" y="158"/>
                    </a:lnTo>
                    <a:lnTo>
                      <a:pt x="1145" y="152"/>
                    </a:lnTo>
                    <a:lnTo>
                      <a:pt x="1139" y="139"/>
                    </a:lnTo>
                    <a:lnTo>
                      <a:pt x="1133" y="126"/>
                    </a:lnTo>
                    <a:lnTo>
                      <a:pt x="1126" y="112"/>
                    </a:lnTo>
                    <a:lnTo>
                      <a:pt x="1119" y="94"/>
                    </a:lnTo>
                    <a:lnTo>
                      <a:pt x="1117" y="85"/>
                    </a:lnTo>
                    <a:lnTo>
                      <a:pt x="1115" y="74"/>
                    </a:lnTo>
                    <a:lnTo>
                      <a:pt x="1114" y="64"/>
                    </a:lnTo>
                    <a:lnTo>
                      <a:pt x="1113" y="51"/>
                    </a:lnTo>
                    <a:lnTo>
                      <a:pt x="1108" y="49"/>
                    </a:lnTo>
                    <a:lnTo>
                      <a:pt x="1092" y="46"/>
                    </a:lnTo>
                    <a:lnTo>
                      <a:pt x="1070" y="40"/>
                    </a:lnTo>
                    <a:lnTo>
                      <a:pt x="1043" y="32"/>
                    </a:lnTo>
                    <a:lnTo>
                      <a:pt x="1014" y="25"/>
                    </a:lnTo>
                    <a:lnTo>
                      <a:pt x="988" y="17"/>
                    </a:lnTo>
                    <a:lnTo>
                      <a:pt x="965" y="8"/>
                    </a:lnTo>
                    <a:lnTo>
                      <a:pt x="9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4457" y="3062"/>
                <a:ext cx="318" cy="315"/>
              </a:xfrm>
              <a:custGeom>
                <a:avLst/>
                <a:gdLst>
                  <a:gd name="T0" fmla="*/ 207 w 1474"/>
                  <a:gd name="T1" fmla="*/ 12 h 1430"/>
                  <a:gd name="T2" fmla="*/ 181 w 1474"/>
                  <a:gd name="T3" fmla="*/ 33 h 1430"/>
                  <a:gd name="T4" fmla="*/ 139 w 1474"/>
                  <a:gd name="T5" fmla="*/ 59 h 1430"/>
                  <a:gd name="T6" fmla="*/ 123 w 1474"/>
                  <a:gd name="T7" fmla="*/ 72 h 1430"/>
                  <a:gd name="T8" fmla="*/ 104 w 1474"/>
                  <a:gd name="T9" fmla="*/ 84 h 1430"/>
                  <a:gd name="T10" fmla="*/ 99 w 1474"/>
                  <a:gd name="T11" fmla="*/ 93 h 1430"/>
                  <a:gd name="T12" fmla="*/ 94 w 1474"/>
                  <a:gd name="T13" fmla="*/ 112 h 1430"/>
                  <a:gd name="T14" fmla="*/ 83 w 1474"/>
                  <a:gd name="T15" fmla="*/ 128 h 1430"/>
                  <a:gd name="T16" fmla="*/ 67 w 1474"/>
                  <a:gd name="T17" fmla="*/ 148 h 1430"/>
                  <a:gd name="T18" fmla="*/ 47 w 1474"/>
                  <a:gd name="T19" fmla="*/ 162 h 1430"/>
                  <a:gd name="T20" fmla="*/ 24 w 1474"/>
                  <a:gd name="T21" fmla="*/ 180 h 1430"/>
                  <a:gd name="T22" fmla="*/ 4 w 1474"/>
                  <a:gd name="T23" fmla="*/ 206 h 1430"/>
                  <a:gd name="T24" fmla="*/ 5 w 1474"/>
                  <a:gd name="T25" fmla="*/ 219 h 1430"/>
                  <a:gd name="T26" fmla="*/ 27 w 1474"/>
                  <a:gd name="T27" fmla="*/ 209 h 1430"/>
                  <a:gd name="T28" fmla="*/ 45 w 1474"/>
                  <a:gd name="T29" fmla="*/ 210 h 1430"/>
                  <a:gd name="T30" fmla="*/ 59 w 1474"/>
                  <a:gd name="T31" fmla="*/ 213 h 1430"/>
                  <a:gd name="T32" fmla="*/ 64 w 1474"/>
                  <a:gd name="T33" fmla="*/ 196 h 1430"/>
                  <a:gd name="T34" fmla="*/ 72 w 1474"/>
                  <a:gd name="T35" fmla="*/ 184 h 1430"/>
                  <a:gd name="T36" fmla="*/ 89 w 1474"/>
                  <a:gd name="T37" fmla="*/ 173 h 1430"/>
                  <a:gd name="T38" fmla="*/ 117 w 1474"/>
                  <a:gd name="T39" fmla="*/ 169 h 1430"/>
                  <a:gd name="T40" fmla="*/ 144 w 1474"/>
                  <a:gd name="T41" fmla="*/ 171 h 1430"/>
                  <a:gd name="T42" fmla="*/ 148 w 1474"/>
                  <a:gd name="T43" fmla="*/ 190 h 1430"/>
                  <a:gd name="T44" fmla="*/ 142 w 1474"/>
                  <a:gd name="T45" fmla="*/ 205 h 1430"/>
                  <a:gd name="T46" fmla="*/ 143 w 1474"/>
                  <a:gd name="T47" fmla="*/ 216 h 1430"/>
                  <a:gd name="T48" fmla="*/ 169 w 1474"/>
                  <a:gd name="T49" fmla="*/ 238 h 1430"/>
                  <a:gd name="T50" fmla="*/ 162 w 1474"/>
                  <a:gd name="T51" fmla="*/ 257 h 1430"/>
                  <a:gd name="T52" fmla="*/ 150 w 1474"/>
                  <a:gd name="T53" fmla="*/ 274 h 1430"/>
                  <a:gd name="T54" fmla="*/ 146 w 1474"/>
                  <a:gd name="T55" fmla="*/ 280 h 1430"/>
                  <a:gd name="T56" fmla="*/ 153 w 1474"/>
                  <a:gd name="T57" fmla="*/ 295 h 1430"/>
                  <a:gd name="T58" fmla="*/ 165 w 1474"/>
                  <a:gd name="T59" fmla="*/ 308 h 1430"/>
                  <a:gd name="T60" fmla="*/ 186 w 1474"/>
                  <a:gd name="T61" fmla="*/ 313 h 1430"/>
                  <a:gd name="T62" fmla="*/ 216 w 1474"/>
                  <a:gd name="T63" fmla="*/ 291 h 1430"/>
                  <a:gd name="T64" fmla="*/ 223 w 1474"/>
                  <a:gd name="T65" fmla="*/ 272 h 1430"/>
                  <a:gd name="T66" fmla="*/ 228 w 1474"/>
                  <a:gd name="T67" fmla="*/ 256 h 1430"/>
                  <a:gd name="T68" fmla="*/ 241 w 1474"/>
                  <a:gd name="T69" fmla="*/ 248 h 1430"/>
                  <a:gd name="T70" fmla="*/ 268 w 1474"/>
                  <a:gd name="T71" fmla="*/ 241 h 1430"/>
                  <a:gd name="T72" fmla="*/ 277 w 1474"/>
                  <a:gd name="T73" fmla="*/ 234 h 1430"/>
                  <a:gd name="T74" fmla="*/ 280 w 1474"/>
                  <a:gd name="T75" fmla="*/ 222 h 1430"/>
                  <a:gd name="T76" fmla="*/ 283 w 1474"/>
                  <a:gd name="T77" fmla="*/ 198 h 1430"/>
                  <a:gd name="T78" fmla="*/ 296 w 1474"/>
                  <a:gd name="T79" fmla="*/ 188 h 1430"/>
                  <a:gd name="T80" fmla="*/ 306 w 1474"/>
                  <a:gd name="T81" fmla="*/ 174 h 1430"/>
                  <a:gd name="T82" fmla="*/ 309 w 1474"/>
                  <a:gd name="T83" fmla="*/ 153 h 1430"/>
                  <a:gd name="T84" fmla="*/ 313 w 1474"/>
                  <a:gd name="T85" fmla="*/ 138 h 1430"/>
                  <a:gd name="T86" fmla="*/ 313 w 1474"/>
                  <a:gd name="T87" fmla="*/ 133 h 1430"/>
                  <a:gd name="T88" fmla="*/ 301 w 1474"/>
                  <a:gd name="T89" fmla="*/ 138 h 1430"/>
                  <a:gd name="T90" fmla="*/ 287 w 1474"/>
                  <a:gd name="T91" fmla="*/ 135 h 1430"/>
                  <a:gd name="T92" fmla="*/ 263 w 1474"/>
                  <a:gd name="T93" fmla="*/ 121 h 1430"/>
                  <a:gd name="T94" fmla="*/ 252 w 1474"/>
                  <a:gd name="T95" fmla="*/ 106 h 1430"/>
                  <a:gd name="T96" fmla="*/ 248 w 1474"/>
                  <a:gd name="T97" fmla="*/ 82 h 1430"/>
                  <a:gd name="T98" fmla="*/ 244 w 1474"/>
                  <a:gd name="T99" fmla="*/ 60 h 1430"/>
                  <a:gd name="T100" fmla="*/ 244 w 1474"/>
                  <a:gd name="T101" fmla="*/ 51 h 1430"/>
                  <a:gd name="T102" fmla="*/ 248 w 1474"/>
                  <a:gd name="T103" fmla="*/ 40 h 1430"/>
                  <a:gd name="T104" fmla="*/ 246 w 1474"/>
                  <a:gd name="T105" fmla="*/ 31 h 1430"/>
                  <a:gd name="T106" fmla="*/ 240 w 1474"/>
                  <a:gd name="T107" fmla="*/ 14 h 1430"/>
                  <a:gd name="T108" fmla="*/ 219 w 1474"/>
                  <a:gd name="T109" fmla="*/ 6 h 1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74"/>
                  <a:gd name="T166" fmla="*/ 0 h 1430"/>
                  <a:gd name="T167" fmla="*/ 1474 w 1474"/>
                  <a:gd name="T168" fmla="*/ 1430 h 14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74" h="1430">
                    <a:moveTo>
                      <a:pt x="949" y="0"/>
                    </a:moveTo>
                    <a:lnTo>
                      <a:pt x="949" y="14"/>
                    </a:lnTo>
                    <a:lnTo>
                      <a:pt x="951" y="26"/>
                    </a:lnTo>
                    <a:lnTo>
                      <a:pt x="954" y="37"/>
                    </a:lnTo>
                    <a:lnTo>
                      <a:pt x="956" y="45"/>
                    </a:lnTo>
                    <a:lnTo>
                      <a:pt x="959" y="54"/>
                    </a:lnTo>
                    <a:lnTo>
                      <a:pt x="962" y="62"/>
                    </a:lnTo>
                    <a:lnTo>
                      <a:pt x="965" y="69"/>
                    </a:lnTo>
                    <a:lnTo>
                      <a:pt x="968" y="77"/>
                    </a:lnTo>
                    <a:lnTo>
                      <a:pt x="922" y="102"/>
                    </a:lnTo>
                    <a:lnTo>
                      <a:pt x="879" y="127"/>
                    </a:lnTo>
                    <a:lnTo>
                      <a:pt x="839" y="150"/>
                    </a:lnTo>
                    <a:lnTo>
                      <a:pt x="800" y="173"/>
                    </a:lnTo>
                    <a:lnTo>
                      <a:pt x="763" y="195"/>
                    </a:lnTo>
                    <a:lnTo>
                      <a:pt x="726" y="217"/>
                    </a:lnTo>
                    <a:lnTo>
                      <a:pt x="689" y="238"/>
                    </a:lnTo>
                    <a:lnTo>
                      <a:pt x="651" y="260"/>
                    </a:lnTo>
                    <a:lnTo>
                      <a:pt x="646" y="267"/>
                    </a:lnTo>
                    <a:lnTo>
                      <a:pt x="640" y="276"/>
                    </a:lnTo>
                    <a:lnTo>
                      <a:pt x="634" y="282"/>
                    </a:lnTo>
                    <a:lnTo>
                      <a:pt x="627" y="288"/>
                    </a:lnTo>
                    <a:lnTo>
                      <a:pt x="614" y="300"/>
                    </a:lnTo>
                    <a:lnTo>
                      <a:pt x="599" y="309"/>
                    </a:lnTo>
                    <a:lnTo>
                      <a:pt x="570" y="326"/>
                    </a:lnTo>
                    <a:lnTo>
                      <a:pt x="539" y="341"/>
                    </a:lnTo>
                    <a:lnTo>
                      <a:pt x="524" y="348"/>
                    </a:lnTo>
                    <a:lnTo>
                      <a:pt x="511" y="355"/>
                    </a:lnTo>
                    <a:lnTo>
                      <a:pt x="497" y="364"/>
                    </a:lnTo>
                    <a:lnTo>
                      <a:pt x="486" y="373"/>
                    </a:lnTo>
                    <a:lnTo>
                      <a:pt x="480" y="380"/>
                    </a:lnTo>
                    <a:lnTo>
                      <a:pt x="475" y="385"/>
                    </a:lnTo>
                    <a:lnTo>
                      <a:pt x="471" y="391"/>
                    </a:lnTo>
                    <a:lnTo>
                      <a:pt x="467" y="397"/>
                    </a:lnTo>
                    <a:lnTo>
                      <a:pt x="464" y="405"/>
                    </a:lnTo>
                    <a:lnTo>
                      <a:pt x="460" y="413"/>
                    </a:lnTo>
                    <a:lnTo>
                      <a:pt x="457" y="422"/>
                    </a:lnTo>
                    <a:lnTo>
                      <a:pt x="455" y="431"/>
                    </a:lnTo>
                    <a:lnTo>
                      <a:pt x="452" y="452"/>
                    </a:lnTo>
                    <a:lnTo>
                      <a:pt x="448" y="470"/>
                    </a:lnTo>
                    <a:lnTo>
                      <a:pt x="444" y="486"/>
                    </a:lnTo>
                    <a:lnTo>
                      <a:pt x="439" y="498"/>
                    </a:lnTo>
                    <a:lnTo>
                      <a:pt x="435" y="510"/>
                    </a:lnTo>
                    <a:lnTo>
                      <a:pt x="430" y="520"/>
                    </a:lnTo>
                    <a:lnTo>
                      <a:pt x="425" y="530"/>
                    </a:lnTo>
                    <a:lnTo>
                      <a:pt x="419" y="538"/>
                    </a:lnTo>
                    <a:lnTo>
                      <a:pt x="406" y="554"/>
                    </a:lnTo>
                    <a:lnTo>
                      <a:pt x="391" y="570"/>
                    </a:lnTo>
                    <a:lnTo>
                      <a:pt x="383" y="580"/>
                    </a:lnTo>
                    <a:lnTo>
                      <a:pt x="373" y="591"/>
                    </a:lnTo>
                    <a:lnTo>
                      <a:pt x="364" y="605"/>
                    </a:lnTo>
                    <a:lnTo>
                      <a:pt x="355" y="621"/>
                    </a:lnTo>
                    <a:lnTo>
                      <a:pt x="339" y="641"/>
                    </a:lnTo>
                    <a:lnTo>
                      <a:pt x="324" y="658"/>
                    </a:lnTo>
                    <a:lnTo>
                      <a:pt x="309" y="672"/>
                    </a:lnTo>
                    <a:lnTo>
                      <a:pt x="296" y="686"/>
                    </a:lnTo>
                    <a:lnTo>
                      <a:pt x="282" y="696"/>
                    </a:lnTo>
                    <a:lnTo>
                      <a:pt x="269" y="706"/>
                    </a:lnTo>
                    <a:lnTo>
                      <a:pt x="255" y="715"/>
                    </a:lnTo>
                    <a:lnTo>
                      <a:pt x="241" y="723"/>
                    </a:lnTo>
                    <a:lnTo>
                      <a:pt x="216" y="737"/>
                    </a:lnTo>
                    <a:lnTo>
                      <a:pt x="190" y="751"/>
                    </a:lnTo>
                    <a:lnTo>
                      <a:pt x="177" y="759"/>
                    </a:lnTo>
                    <a:lnTo>
                      <a:pt x="165" y="769"/>
                    </a:lnTo>
                    <a:lnTo>
                      <a:pt x="152" y="779"/>
                    </a:lnTo>
                    <a:lnTo>
                      <a:pt x="138" y="792"/>
                    </a:lnTo>
                    <a:lnTo>
                      <a:pt x="113" y="818"/>
                    </a:lnTo>
                    <a:lnTo>
                      <a:pt x="88" y="843"/>
                    </a:lnTo>
                    <a:lnTo>
                      <a:pt x="64" y="870"/>
                    </a:lnTo>
                    <a:lnTo>
                      <a:pt x="43" y="897"/>
                    </a:lnTo>
                    <a:lnTo>
                      <a:pt x="34" y="910"/>
                    </a:lnTo>
                    <a:lnTo>
                      <a:pt x="25" y="924"/>
                    </a:lnTo>
                    <a:lnTo>
                      <a:pt x="18" y="936"/>
                    </a:lnTo>
                    <a:lnTo>
                      <a:pt x="11" y="950"/>
                    </a:lnTo>
                    <a:lnTo>
                      <a:pt x="6" y="965"/>
                    </a:lnTo>
                    <a:lnTo>
                      <a:pt x="3" y="978"/>
                    </a:lnTo>
                    <a:lnTo>
                      <a:pt x="0" y="992"/>
                    </a:lnTo>
                    <a:lnTo>
                      <a:pt x="0" y="1007"/>
                    </a:lnTo>
                    <a:lnTo>
                      <a:pt x="22" y="996"/>
                    </a:lnTo>
                    <a:lnTo>
                      <a:pt x="42" y="986"/>
                    </a:lnTo>
                    <a:lnTo>
                      <a:pt x="61" y="975"/>
                    </a:lnTo>
                    <a:lnTo>
                      <a:pt x="79" y="966"/>
                    </a:lnTo>
                    <a:lnTo>
                      <a:pt x="96" y="956"/>
                    </a:lnTo>
                    <a:lnTo>
                      <a:pt x="115" y="949"/>
                    </a:lnTo>
                    <a:lnTo>
                      <a:pt x="125" y="947"/>
                    </a:lnTo>
                    <a:lnTo>
                      <a:pt x="135" y="945"/>
                    </a:lnTo>
                    <a:lnTo>
                      <a:pt x="146" y="944"/>
                    </a:lnTo>
                    <a:lnTo>
                      <a:pt x="157" y="943"/>
                    </a:lnTo>
                    <a:lnTo>
                      <a:pt x="173" y="944"/>
                    </a:lnTo>
                    <a:lnTo>
                      <a:pt x="190" y="947"/>
                    </a:lnTo>
                    <a:lnTo>
                      <a:pt x="208" y="952"/>
                    </a:lnTo>
                    <a:lnTo>
                      <a:pt x="224" y="957"/>
                    </a:lnTo>
                    <a:lnTo>
                      <a:pt x="240" y="964"/>
                    </a:lnTo>
                    <a:lnTo>
                      <a:pt x="254" y="970"/>
                    </a:lnTo>
                    <a:lnTo>
                      <a:pt x="264" y="976"/>
                    </a:lnTo>
                    <a:lnTo>
                      <a:pt x="272" y="982"/>
                    </a:lnTo>
                    <a:lnTo>
                      <a:pt x="273" y="967"/>
                    </a:lnTo>
                    <a:lnTo>
                      <a:pt x="276" y="952"/>
                    </a:lnTo>
                    <a:lnTo>
                      <a:pt x="278" y="940"/>
                    </a:lnTo>
                    <a:lnTo>
                      <a:pt x="281" y="926"/>
                    </a:lnTo>
                    <a:lnTo>
                      <a:pt x="285" y="914"/>
                    </a:lnTo>
                    <a:lnTo>
                      <a:pt x="289" y="903"/>
                    </a:lnTo>
                    <a:lnTo>
                      <a:pt x="295" y="891"/>
                    </a:lnTo>
                    <a:lnTo>
                      <a:pt x="300" y="881"/>
                    </a:lnTo>
                    <a:lnTo>
                      <a:pt x="305" y="870"/>
                    </a:lnTo>
                    <a:lnTo>
                      <a:pt x="312" y="861"/>
                    </a:lnTo>
                    <a:lnTo>
                      <a:pt x="318" y="853"/>
                    </a:lnTo>
                    <a:lnTo>
                      <a:pt x="325" y="843"/>
                    </a:lnTo>
                    <a:lnTo>
                      <a:pt x="332" y="836"/>
                    </a:lnTo>
                    <a:lnTo>
                      <a:pt x="341" y="828"/>
                    </a:lnTo>
                    <a:lnTo>
                      <a:pt x="348" y="821"/>
                    </a:lnTo>
                    <a:lnTo>
                      <a:pt x="358" y="814"/>
                    </a:lnTo>
                    <a:lnTo>
                      <a:pt x="374" y="802"/>
                    </a:lnTo>
                    <a:lnTo>
                      <a:pt x="393" y="793"/>
                    </a:lnTo>
                    <a:lnTo>
                      <a:pt x="413" y="784"/>
                    </a:lnTo>
                    <a:lnTo>
                      <a:pt x="433" y="777"/>
                    </a:lnTo>
                    <a:lnTo>
                      <a:pt x="454" y="772"/>
                    </a:lnTo>
                    <a:lnTo>
                      <a:pt x="476" y="769"/>
                    </a:lnTo>
                    <a:lnTo>
                      <a:pt x="497" y="767"/>
                    </a:lnTo>
                    <a:lnTo>
                      <a:pt x="518" y="766"/>
                    </a:lnTo>
                    <a:lnTo>
                      <a:pt x="544" y="767"/>
                    </a:lnTo>
                    <a:lnTo>
                      <a:pt x="570" y="768"/>
                    </a:lnTo>
                    <a:lnTo>
                      <a:pt x="594" y="770"/>
                    </a:lnTo>
                    <a:lnTo>
                      <a:pt x="617" y="773"/>
                    </a:lnTo>
                    <a:lnTo>
                      <a:pt x="637" y="775"/>
                    </a:lnTo>
                    <a:lnTo>
                      <a:pt x="653" y="777"/>
                    </a:lnTo>
                    <a:lnTo>
                      <a:pt x="667" y="778"/>
                    </a:lnTo>
                    <a:lnTo>
                      <a:pt x="677" y="779"/>
                    </a:lnTo>
                    <a:lnTo>
                      <a:pt x="682" y="801"/>
                    </a:lnTo>
                    <a:lnTo>
                      <a:pt x="685" y="820"/>
                    </a:lnTo>
                    <a:lnTo>
                      <a:pt x="686" y="837"/>
                    </a:lnTo>
                    <a:lnTo>
                      <a:pt x="686" y="852"/>
                    </a:lnTo>
                    <a:lnTo>
                      <a:pt x="685" y="864"/>
                    </a:lnTo>
                    <a:lnTo>
                      <a:pt x="683" y="876"/>
                    </a:lnTo>
                    <a:lnTo>
                      <a:pt x="680" y="885"/>
                    </a:lnTo>
                    <a:lnTo>
                      <a:pt x="676" y="895"/>
                    </a:lnTo>
                    <a:lnTo>
                      <a:pt x="668" y="909"/>
                    </a:lnTo>
                    <a:lnTo>
                      <a:pt x="660" y="925"/>
                    </a:lnTo>
                    <a:lnTo>
                      <a:pt x="657" y="932"/>
                    </a:lnTo>
                    <a:lnTo>
                      <a:pt x="653" y="942"/>
                    </a:lnTo>
                    <a:lnTo>
                      <a:pt x="652" y="951"/>
                    </a:lnTo>
                    <a:lnTo>
                      <a:pt x="651" y="962"/>
                    </a:lnTo>
                    <a:lnTo>
                      <a:pt x="652" y="967"/>
                    </a:lnTo>
                    <a:lnTo>
                      <a:pt x="657" y="972"/>
                    </a:lnTo>
                    <a:lnTo>
                      <a:pt x="663" y="979"/>
                    </a:lnTo>
                    <a:lnTo>
                      <a:pt x="670" y="988"/>
                    </a:lnTo>
                    <a:lnTo>
                      <a:pt x="691" y="1007"/>
                    </a:lnTo>
                    <a:lnTo>
                      <a:pt x="714" y="1028"/>
                    </a:lnTo>
                    <a:lnTo>
                      <a:pt x="740" y="1048"/>
                    </a:lnTo>
                    <a:lnTo>
                      <a:pt x="764" y="1067"/>
                    </a:lnTo>
                    <a:lnTo>
                      <a:pt x="784" y="1080"/>
                    </a:lnTo>
                    <a:lnTo>
                      <a:pt x="797" y="1089"/>
                    </a:lnTo>
                    <a:lnTo>
                      <a:pt x="788" y="1102"/>
                    </a:lnTo>
                    <a:lnTo>
                      <a:pt x="778" y="1117"/>
                    </a:lnTo>
                    <a:lnTo>
                      <a:pt x="769" y="1133"/>
                    </a:lnTo>
                    <a:lnTo>
                      <a:pt x="759" y="1149"/>
                    </a:lnTo>
                    <a:lnTo>
                      <a:pt x="750" y="1167"/>
                    </a:lnTo>
                    <a:lnTo>
                      <a:pt x="741" y="1184"/>
                    </a:lnTo>
                    <a:lnTo>
                      <a:pt x="730" y="1200"/>
                    </a:lnTo>
                    <a:lnTo>
                      <a:pt x="721" y="1215"/>
                    </a:lnTo>
                    <a:lnTo>
                      <a:pt x="711" y="1226"/>
                    </a:lnTo>
                    <a:lnTo>
                      <a:pt x="702" y="1235"/>
                    </a:lnTo>
                    <a:lnTo>
                      <a:pt x="693" y="1243"/>
                    </a:lnTo>
                    <a:lnTo>
                      <a:pt x="685" y="1251"/>
                    </a:lnTo>
                    <a:lnTo>
                      <a:pt x="683" y="1254"/>
                    </a:lnTo>
                    <a:lnTo>
                      <a:pt x="680" y="1258"/>
                    </a:lnTo>
                    <a:lnTo>
                      <a:pt x="679" y="1263"/>
                    </a:lnTo>
                    <a:lnTo>
                      <a:pt x="678" y="1268"/>
                    </a:lnTo>
                    <a:lnTo>
                      <a:pt x="678" y="1273"/>
                    </a:lnTo>
                    <a:lnTo>
                      <a:pt x="679" y="1278"/>
                    </a:lnTo>
                    <a:lnTo>
                      <a:pt x="680" y="1285"/>
                    </a:lnTo>
                    <a:lnTo>
                      <a:pt x="683" y="1291"/>
                    </a:lnTo>
                    <a:lnTo>
                      <a:pt x="691" y="1309"/>
                    </a:lnTo>
                    <a:lnTo>
                      <a:pt x="700" y="1326"/>
                    </a:lnTo>
                    <a:lnTo>
                      <a:pt x="709" y="1339"/>
                    </a:lnTo>
                    <a:lnTo>
                      <a:pt x="717" y="1352"/>
                    </a:lnTo>
                    <a:lnTo>
                      <a:pt x="727" y="1363"/>
                    </a:lnTo>
                    <a:lnTo>
                      <a:pt x="736" y="1373"/>
                    </a:lnTo>
                    <a:lnTo>
                      <a:pt x="746" y="1382"/>
                    </a:lnTo>
                    <a:lnTo>
                      <a:pt x="755" y="1390"/>
                    </a:lnTo>
                    <a:lnTo>
                      <a:pt x="765" y="1396"/>
                    </a:lnTo>
                    <a:lnTo>
                      <a:pt x="775" y="1402"/>
                    </a:lnTo>
                    <a:lnTo>
                      <a:pt x="786" y="1407"/>
                    </a:lnTo>
                    <a:lnTo>
                      <a:pt x="796" y="1413"/>
                    </a:lnTo>
                    <a:lnTo>
                      <a:pt x="818" y="1421"/>
                    </a:lnTo>
                    <a:lnTo>
                      <a:pt x="841" y="1430"/>
                    </a:lnTo>
                    <a:lnTo>
                      <a:pt x="860" y="1421"/>
                    </a:lnTo>
                    <a:lnTo>
                      <a:pt x="883" y="1408"/>
                    </a:lnTo>
                    <a:lnTo>
                      <a:pt x="908" y="1393"/>
                    </a:lnTo>
                    <a:lnTo>
                      <a:pt x="934" y="1375"/>
                    </a:lnTo>
                    <a:lnTo>
                      <a:pt x="959" y="1357"/>
                    </a:lnTo>
                    <a:lnTo>
                      <a:pt x="981" y="1339"/>
                    </a:lnTo>
                    <a:lnTo>
                      <a:pt x="1000" y="1323"/>
                    </a:lnTo>
                    <a:lnTo>
                      <a:pt x="1012" y="1310"/>
                    </a:lnTo>
                    <a:lnTo>
                      <a:pt x="1019" y="1299"/>
                    </a:lnTo>
                    <a:lnTo>
                      <a:pt x="1024" y="1288"/>
                    </a:lnTo>
                    <a:lnTo>
                      <a:pt x="1027" y="1275"/>
                    </a:lnTo>
                    <a:lnTo>
                      <a:pt x="1030" y="1263"/>
                    </a:lnTo>
                    <a:lnTo>
                      <a:pt x="1034" y="1237"/>
                    </a:lnTo>
                    <a:lnTo>
                      <a:pt x="1038" y="1213"/>
                    </a:lnTo>
                    <a:lnTo>
                      <a:pt x="1041" y="1201"/>
                    </a:lnTo>
                    <a:lnTo>
                      <a:pt x="1044" y="1189"/>
                    </a:lnTo>
                    <a:lnTo>
                      <a:pt x="1047" y="1179"/>
                    </a:lnTo>
                    <a:lnTo>
                      <a:pt x="1052" y="1168"/>
                    </a:lnTo>
                    <a:lnTo>
                      <a:pt x="1058" y="1160"/>
                    </a:lnTo>
                    <a:lnTo>
                      <a:pt x="1067" y="1151"/>
                    </a:lnTo>
                    <a:lnTo>
                      <a:pt x="1071" y="1148"/>
                    </a:lnTo>
                    <a:lnTo>
                      <a:pt x="1076" y="1145"/>
                    </a:lnTo>
                    <a:lnTo>
                      <a:pt x="1081" y="1142"/>
                    </a:lnTo>
                    <a:lnTo>
                      <a:pt x="1088" y="1139"/>
                    </a:lnTo>
                    <a:lnTo>
                      <a:pt x="1117" y="1128"/>
                    </a:lnTo>
                    <a:lnTo>
                      <a:pt x="1144" y="1121"/>
                    </a:lnTo>
                    <a:lnTo>
                      <a:pt x="1169" y="1115"/>
                    </a:lnTo>
                    <a:lnTo>
                      <a:pt x="1192" y="1110"/>
                    </a:lnTo>
                    <a:lnTo>
                      <a:pt x="1211" y="1104"/>
                    </a:lnTo>
                    <a:lnTo>
                      <a:pt x="1228" y="1100"/>
                    </a:lnTo>
                    <a:lnTo>
                      <a:pt x="1244" y="1095"/>
                    </a:lnTo>
                    <a:lnTo>
                      <a:pt x="1258" y="1089"/>
                    </a:lnTo>
                    <a:lnTo>
                      <a:pt x="1263" y="1085"/>
                    </a:lnTo>
                    <a:lnTo>
                      <a:pt x="1269" y="1080"/>
                    </a:lnTo>
                    <a:lnTo>
                      <a:pt x="1273" y="1076"/>
                    </a:lnTo>
                    <a:lnTo>
                      <a:pt x="1279" y="1070"/>
                    </a:lnTo>
                    <a:lnTo>
                      <a:pt x="1283" y="1063"/>
                    </a:lnTo>
                    <a:lnTo>
                      <a:pt x="1286" y="1057"/>
                    </a:lnTo>
                    <a:lnTo>
                      <a:pt x="1290" y="1049"/>
                    </a:lnTo>
                    <a:lnTo>
                      <a:pt x="1292" y="1039"/>
                    </a:lnTo>
                    <a:lnTo>
                      <a:pt x="1295" y="1030"/>
                    </a:lnTo>
                    <a:lnTo>
                      <a:pt x="1298" y="1018"/>
                    </a:lnTo>
                    <a:lnTo>
                      <a:pt x="1300" y="1007"/>
                    </a:lnTo>
                    <a:lnTo>
                      <a:pt x="1301" y="993"/>
                    </a:lnTo>
                    <a:lnTo>
                      <a:pt x="1303" y="962"/>
                    </a:lnTo>
                    <a:lnTo>
                      <a:pt x="1303" y="924"/>
                    </a:lnTo>
                    <a:lnTo>
                      <a:pt x="1304" y="916"/>
                    </a:lnTo>
                    <a:lnTo>
                      <a:pt x="1307" y="906"/>
                    </a:lnTo>
                    <a:lnTo>
                      <a:pt x="1311" y="899"/>
                    </a:lnTo>
                    <a:lnTo>
                      <a:pt x="1318" y="890"/>
                    </a:lnTo>
                    <a:lnTo>
                      <a:pt x="1325" y="883"/>
                    </a:lnTo>
                    <a:lnTo>
                      <a:pt x="1332" y="877"/>
                    </a:lnTo>
                    <a:lnTo>
                      <a:pt x="1342" y="869"/>
                    </a:lnTo>
                    <a:lnTo>
                      <a:pt x="1351" y="863"/>
                    </a:lnTo>
                    <a:lnTo>
                      <a:pt x="1370" y="852"/>
                    </a:lnTo>
                    <a:lnTo>
                      <a:pt x="1389" y="840"/>
                    </a:lnTo>
                    <a:lnTo>
                      <a:pt x="1397" y="834"/>
                    </a:lnTo>
                    <a:lnTo>
                      <a:pt x="1405" y="828"/>
                    </a:lnTo>
                    <a:lnTo>
                      <a:pt x="1412" y="822"/>
                    </a:lnTo>
                    <a:lnTo>
                      <a:pt x="1417" y="817"/>
                    </a:lnTo>
                    <a:lnTo>
                      <a:pt x="1418" y="791"/>
                    </a:lnTo>
                    <a:lnTo>
                      <a:pt x="1419" y="770"/>
                    </a:lnTo>
                    <a:lnTo>
                      <a:pt x="1421" y="753"/>
                    </a:lnTo>
                    <a:lnTo>
                      <a:pt x="1423" y="737"/>
                    </a:lnTo>
                    <a:lnTo>
                      <a:pt x="1426" y="724"/>
                    </a:lnTo>
                    <a:lnTo>
                      <a:pt x="1428" y="710"/>
                    </a:lnTo>
                    <a:lnTo>
                      <a:pt x="1430" y="695"/>
                    </a:lnTo>
                    <a:lnTo>
                      <a:pt x="1430" y="677"/>
                    </a:lnTo>
                    <a:lnTo>
                      <a:pt x="1431" y="666"/>
                    </a:lnTo>
                    <a:lnTo>
                      <a:pt x="1433" y="655"/>
                    </a:lnTo>
                    <a:lnTo>
                      <a:pt x="1437" y="645"/>
                    </a:lnTo>
                    <a:lnTo>
                      <a:pt x="1442" y="634"/>
                    </a:lnTo>
                    <a:lnTo>
                      <a:pt x="1449" y="626"/>
                    </a:lnTo>
                    <a:lnTo>
                      <a:pt x="1457" y="617"/>
                    </a:lnTo>
                    <a:lnTo>
                      <a:pt x="1465" y="609"/>
                    </a:lnTo>
                    <a:lnTo>
                      <a:pt x="1474" y="602"/>
                    </a:lnTo>
                    <a:lnTo>
                      <a:pt x="1466" y="602"/>
                    </a:lnTo>
                    <a:lnTo>
                      <a:pt x="1458" y="603"/>
                    </a:lnTo>
                    <a:lnTo>
                      <a:pt x="1451" y="605"/>
                    </a:lnTo>
                    <a:lnTo>
                      <a:pt x="1443" y="607"/>
                    </a:lnTo>
                    <a:lnTo>
                      <a:pt x="1430" y="612"/>
                    </a:lnTo>
                    <a:lnTo>
                      <a:pt x="1416" y="618"/>
                    </a:lnTo>
                    <a:lnTo>
                      <a:pt x="1410" y="621"/>
                    </a:lnTo>
                    <a:lnTo>
                      <a:pt x="1402" y="623"/>
                    </a:lnTo>
                    <a:lnTo>
                      <a:pt x="1395" y="625"/>
                    </a:lnTo>
                    <a:lnTo>
                      <a:pt x="1388" y="626"/>
                    </a:lnTo>
                    <a:lnTo>
                      <a:pt x="1380" y="626"/>
                    </a:lnTo>
                    <a:lnTo>
                      <a:pt x="1372" y="625"/>
                    </a:lnTo>
                    <a:lnTo>
                      <a:pt x="1363" y="624"/>
                    </a:lnTo>
                    <a:lnTo>
                      <a:pt x="1354" y="621"/>
                    </a:lnTo>
                    <a:lnTo>
                      <a:pt x="1329" y="611"/>
                    </a:lnTo>
                    <a:lnTo>
                      <a:pt x="1306" y="602"/>
                    </a:lnTo>
                    <a:lnTo>
                      <a:pt x="1285" y="593"/>
                    </a:lnTo>
                    <a:lnTo>
                      <a:pt x="1266" y="582"/>
                    </a:lnTo>
                    <a:lnTo>
                      <a:pt x="1249" y="573"/>
                    </a:lnTo>
                    <a:lnTo>
                      <a:pt x="1235" y="562"/>
                    </a:lnTo>
                    <a:lnTo>
                      <a:pt x="1221" y="551"/>
                    </a:lnTo>
                    <a:lnTo>
                      <a:pt x="1208" y="540"/>
                    </a:lnTo>
                    <a:lnTo>
                      <a:pt x="1198" y="530"/>
                    </a:lnTo>
                    <a:lnTo>
                      <a:pt x="1190" y="518"/>
                    </a:lnTo>
                    <a:lnTo>
                      <a:pt x="1181" y="507"/>
                    </a:lnTo>
                    <a:lnTo>
                      <a:pt x="1175" y="495"/>
                    </a:lnTo>
                    <a:lnTo>
                      <a:pt x="1169" y="483"/>
                    </a:lnTo>
                    <a:lnTo>
                      <a:pt x="1164" y="471"/>
                    </a:lnTo>
                    <a:lnTo>
                      <a:pt x="1160" y="459"/>
                    </a:lnTo>
                    <a:lnTo>
                      <a:pt x="1157" y="448"/>
                    </a:lnTo>
                    <a:lnTo>
                      <a:pt x="1153" y="424"/>
                    </a:lnTo>
                    <a:lnTo>
                      <a:pt x="1150" y="400"/>
                    </a:lnTo>
                    <a:lnTo>
                      <a:pt x="1148" y="374"/>
                    </a:lnTo>
                    <a:lnTo>
                      <a:pt x="1147" y="351"/>
                    </a:lnTo>
                    <a:lnTo>
                      <a:pt x="1144" y="327"/>
                    </a:lnTo>
                    <a:lnTo>
                      <a:pt x="1141" y="304"/>
                    </a:lnTo>
                    <a:lnTo>
                      <a:pt x="1138" y="293"/>
                    </a:lnTo>
                    <a:lnTo>
                      <a:pt x="1135" y="282"/>
                    </a:lnTo>
                    <a:lnTo>
                      <a:pt x="1131" y="271"/>
                    </a:lnTo>
                    <a:lnTo>
                      <a:pt x="1127" y="260"/>
                    </a:lnTo>
                    <a:lnTo>
                      <a:pt x="1125" y="255"/>
                    </a:lnTo>
                    <a:lnTo>
                      <a:pt x="1123" y="251"/>
                    </a:lnTo>
                    <a:lnTo>
                      <a:pt x="1123" y="245"/>
                    </a:lnTo>
                    <a:lnTo>
                      <a:pt x="1125" y="241"/>
                    </a:lnTo>
                    <a:lnTo>
                      <a:pt x="1129" y="231"/>
                    </a:lnTo>
                    <a:lnTo>
                      <a:pt x="1134" y="221"/>
                    </a:lnTo>
                    <a:lnTo>
                      <a:pt x="1140" y="211"/>
                    </a:lnTo>
                    <a:lnTo>
                      <a:pt x="1145" y="200"/>
                    </a:lnTo>
                    <a:lnTo>
                      <a:pt x="1148" y="195"/>
                    </a:lnTo>
                    <a:lnTo>
                      <a:pt x="1150" y="189"/>
                    </a:lnTo>
                    <a:lnTo>
                      <a:pt x="1151" y="183"/>
                    </a:lnTo>
                    <a:lnTo>
                      <a:pt x="1152" y="177"/>
                    </a:lnTo>
                    <a:lnTo>
                      <a:pt x="1151" y="171"/>
                    </a:lnTo>
                    <a:lnTo>
                      <a:pt x="1150" y="165"/>
                    </a:lnTo>
                    <a:lnTo>
                      <a:pt x="1148" y="158"/>
                    </a:lnTo>
                    <a:lnTo>
                      <a:pt x="1145" y="152"/>
                    </a:lnTo>
                    <a:lnTo>
                      <a:pt x="1139" y="139"/>
                    </a:lnTo>
                    <a:lnTo>
                      <a:pt x="1133" y="126"/>
                    </a:lnTo>
                    <a:lnTo>
                      <a:pt x="1126" y="112"/>
                    </a:lnTo>
                    <a:lnTo>
                      <a:pt x="1119" y="94"/>
                    </a:lnTo>
                    <a:lnTo>
                      <a:pt x="1117" y="85"/>
                    </a:lnTo>
                    <a:lnTo>
                      <a:pt x="1115" y="74"/>
                    </a:lnTo>
                    <a:lnTo>
                      <a:pt x="1114" y="64"/>
                    </a:lnTo>
                    <a:lnTo>
                      <a:pt x="1113" y="51"/>
                    </a:lnTo>
                    <a:lnTo>
                      <a:pt x="1108" y="49"/>
                    </a:lnTo>
                    <a:lnTo>
                      <a:pt x="1092" y="46"/>
                    </a:lnTo>
                    <a:lnTo>
                      <a:pt x="1070" y="40"/>
                    </a:lnTo>
                    <a:lnTo>
                      <a:pt x="1043" y="32"/>
                    </a:lnTo>
                    <a:lnTo>
                      <a:pt x="1014" y="25"/>
                    </a:lnTo>
                    <a:lnTo>
                      <a:pt x="988" y="17"/>
                    </a:lnTo>
                    <a:lnTo>
                      <a:pt x="965" y="8"/>
                    </a:lnTo>
                    <a:lnTo>
                      <a:pt x="949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5096" y="2956"/>
                <a:ext cx="198" cy="331"/>
              </a:xfrm>
              <a:custGeom>
                <a:avLst/>
                <a:gdLst>
                  <a:gd name="T0" fmla="*/ 19 w 920"/>
                  <a:gd name="T1" fmla="*/ 8 h 1499"/>
                  <a:gd name="T2" fmla="*/ 7 w 920"/>
                  <a:gd name="T3" fmla="*/ 25 h 1499"/>
                  <a:gd name="T4" fmla="*/ 1 w 920"/>
                  <a:gd name="T5" fmla="*/ 39 h 1499"/>
                  <a:gd name="T6" fmla="*/ 0 w 920"/>
                  <a:gd name="T7" fmla="*/ 51 h 1499"/>
                  <a:gd name="T8" fmla="*/ 3 w 920"/>
                  <a:gd name="T9" fmla="*/ 65 h 1499"/>
                  <a:gd name="T10" fmla="*/ 8 w 920"/>
                  <a:gd name="T11" fmla="*/ 94 h 1499"/>
                  <a:gd name="T12" fmla="*/ 13 w 920"/>
                  <a:gd name="T13" fmla="*/ 123 h 1499"/>
                  <a:gd name="T14" fmla="*/ 39 w 920"/>
                  <a:gd name="T15" fmla="*/ 136 h 1499"/>
                  <a:gd name="T16" fmla="*/ 51 w 920"/>
                  <a:gd name="T17" fmla="*/ 143 h 1499"/>
                  <a:gd name="T18" fmla="*/ 60 w 920"/>
                  <a:gd name="T19" fmla="*/ 154 h 1499"/>
                  <a:gd name="T20" fmla="*/ 64 w 920"/>
                  <a:gd name="T21" fmla="*/ 170 h 1499"/>
                  <a:gd name="T22" fmla="*/ 66 w 920"/>
                  <a:gd name="T23" fmla="*/ 202 h 1499"/>
                  <a:gd name="T24" fmla="*/ 63 w 920"/>
                  <a:gd name="T25" fmla="*/ 218 h 1499"/>
                  <a:gd name="T26" fmla="*/ 54 w 920"/>
                  <a:gd name="T27" fmla="*/ 233 h 1499"/>
                  <a:gd name="T28" fmla="*/ 53 w 920"/>
                  <a:gd name="T29" fmla="*/ 244 h 1499"/>
                  <a:gd name="T30" fmla="*/ 58 w 920"/>
                  <a:gd name="T31" fmla="*/ 253 h 1499"/>
                  <a:gd name="T32" fmla="*/ 68 w 920"/>
                  <a:gd name="T33" fmla="*/ 259 h 1499"/>
                  <a:gd name="T34" fmla="*/ 102 w 920"/>
                  <a:gd name="T35" fmla="*/ 269 h 1499"/>
                  <a:gd name="T36" fmla="*/ 109 w 920"/>
                  <a:gd name="T37" fmla="*/ 273 h 1499"/>
                  <a:gd name="T38" fmla="*/ 110 w 920"/>
                  <a:gd name="T39" fmla="*/ 281 h 1499"/>
                  <a:gd name="T40" fmla="*/ 100 w 920"/>
                  <a:gd name="T41" fmla="*/ 295 h 1499"/>
                  <a:gd name="T42" fmla="*/ 93 w 920"/>
                  <a:gd name="T43" fmla="*/ 306 h 1499"/>
                  <a:gd name="T44" fmla="*/ 93 w 920"/>
                  <a:gd name="T45" fmla="*/ 315 h 1499"/>
                  <a:gd name="T46" fmla="*/ 101 w 920"/>
                  <a:gd name="T47" fmla="*/ 326 h 1499"/>
                  <a:gd name="T48" fmla="*/ 109 w 920"/>
                  <a:gd name="T49" fmla="*/ 331 h 1499"/>
                  <a:gd name="T50" fmla="*/ 119 w 920"/>
                  <a:gd name="T51" fmla="*/ 328 h 1499"/>
                  <a:gd name="T52" fmla="*/ 123 w 920"/>
                  <a:gd name="T53" fmla="*/ 319 h 1499"/>
                  <a:gd name="T54" fmla="*/ 123 w 920"/>
                  <a:gd name="T55" fmla="*/ 303 h 1499"/>
                  <a:gd name="T56" fmla="*/ 136 w 920"/>
                  <a:gd name="T57" fmla="*/ 302 h 1499"/>
                  <a:gd name="T58" fmla="*/ 147 w 920"/>
                  <a:gd name="T59" fmla="*/ 297 h 1499"/>
                  <a:gd name="T60" fmla="*/ 160 w 920"/>
                  <a:gd name="T61" fmla="*/ 284 h 1499"/>
                  <a:gd name="T62" fmla="*/ 173 w 920"/>
                  <a:gd name="T63" fmla="*/ 263 h 1499"/>
                  <a:gd name="T64" fmla="*/ 178 w 920"/>
                  <a:gd name="T65" fmla="*/ 248 h 1499"/>
                  <a:gd name="T66" fmla="*/ 176 w 920"/>
                  <a:gd name="T67" fmla="*/ 229 h 1499"/>
                  <a:gd name="T68" fmla="*/ 169 w 920"/>
                  <a:gd name="T69" fmla="*/ 194 h 1499"/>
                  <a:gd name="T70" fmla="*/ 169 w 920"/>
                  <a:gd name="T71" fmla="*/ 174 h 1499"/>
                  <a:gd name="T72" fmla="*/ 172 w 920"/>
                  <a:gd name="T73" fmla="*/ 152 h 1499"/>
                  <a:gd name="T74" fmla="*/ 173 w 920"/>
                  <a:gd name="T75" fmla="*/ 145 h 1499"/>
                  <a:gd name="T76" fmla="*/ 183 w 920"/>
                  <a:gd name="T77" fmla="*/ 138 h 1499"/>
                  <a:gd name="T78" fmla="*/ 194 w 920"/>
                  <a:gd name="T79" fmla="*/ 131 h 1499"/>
                  <a:gd name="T80" fmla="*/ 197 w 920"/>
                  <a:gd name="T81" fmla="*/ 126 h 1499"/>
                  <a:gd name="T82" fmla="*/ 197 w 920"/>
                  <a:gd name="T83" fmla="*/ 112 h 1499"/>
                  <a:gd name="T84" fmla="*/ 196 w 920"/>
                  <a:gd name="T85" fmla="*/ 91 h 1499"/>
                  <a:gd name="T86" fmla="*/ 196 w 920"/>
                  <a:gd name="T87" fmla="*/ 83 h 1499"/>
                  <a:gd name="T88" fmla="*/ 188 w 920"/>
                  <a:gd name="T89" fmla="*/ 82 h 1499"/>
                  <a:gd name="T90" fmla="*/ 181 w 920"/>
                  <a:gd name="T91" fmla="*/ 81 h 1499"/>
                  <a:gd name="T92" fmla="*/ 174 w 920"/>
                  <a:gd name="T93" fmla="*/ 76 h 1499"/>
                  <a:gd name="T94" fmla="*/ 166 w 920"/>
                  <a:gd name="T95" fmla="*/ 76 h 1499"/>
                  <a:gd name="T96" fmla="*/ 158 w 920"/>
                  <a:gd name="T97" fmla="*/ 81 h 1499"/>
                  <a:gd name="T98" fmla="*/ 152 w 920"/>
                  <a:gd name="T99" fmla="*/ 79 h 1499"/>
                  <a:gd name="T100" fmla="*/ 145 w 920"/>
                  <a:gd name="T101" fmla="*/ 73 h 1499"/>
                  <a:gd name="T102" fmla="*/ 137 w 920"/>
                  <a:gd name="T103" fmla="*/ 73 h 1499"/>
                  <a:gd name="T104" fmla="*/ 125 w 920"/>
                  <a:gd name="T105" fmla="*/ 82 h 1499"/>
                  <a:gd name="T106" fmla="*/ 116 w 920"/>
                  <a:gd name="T107" fmla="*/ 87 h 1499"/>
                  <a:gd name="T108" fmla="*/ 102 w 920"/>
                  <a:gd name="T109" fmla="*/ 82 h 1499"/>
                  <a:gd name="T110" fmla="*/ 91 w 920"/>
                  <a:gd name="T111" fmla="*/ 67 h 1499"/>
                  <a:gd name="T112" fmla="*/ 79 w 920"/>
                  <a:gd name="T113" fmla="*/ 52 h 1499"/>
                  <a:gd name="T114" fmla="*/ 52 w 920"/>
                  <a:gd name="T115" fmla="*/ 17 h 149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20"/>
                  <a:gd name="T175" fmla="*/ 0 h 1499"/>
                  <a:gd name="T176" fmla="*/ 920 w 920"/>
                  <a:gd name="T177" fmla="*/ 1499 h 149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20" h="1499">
                    <a:moveTo>
                      <a:pt x="198" y="0"/>
                    </a:moveTo>
                    <a:lnTo>
                      <a:pt x="117" y="0"/>
                    </a:lnTo>
                    <a:lnTo>
                      <a:pt x="109" y="10"/>
                    </a:lnTo>
                    <a:lnTo>
                      <a:pt x="101" y="23"/>
                    </a:lnTo>
                    <a:lnTo>
                      <a:pt x="90" y="35"/>
                    </a:lnTo>
                    <a:lnTo>
                      <a:pt x="79" y="49"/>
                    </a:lnTo>
                    <a:lnTo>
                      <a:pt x="67" y="63"/>
                    </a:lnTo>
                    <a:lnTo>
                      <a:pt x="56" y="77"/>
                    </a:lnTo>
                    <a:lnTo>
                      <a:pt x="43" y="94"/>
                    </a:lnTo>
                    <a:lnTo>
                      <a:pt x="33" y="111"/>
                    </a:lnTo>
                    <a:lnTo>
                      <a:pt x="22" y="128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7" y="166"/>
                    </a:lnTo>
                    <a:lnTo>
                      <a:pt x="4" y="176"/>
                    </a:lnTo>
                    <a:lnTo>
                      <a:pt x="2" y="186"/>
                    </a:lnTo>
                    <a:lnTo>
                      <a:pt x="1" y="197"/>
                    </a:lnTo>
                    <a:lnTo>
                      <a:pt x="0" y="208"/>
                    </a:lnTo>
                    <a:lnTo>
                      <a:pt x="0" y="219"/>
                    </a:lnTo>
                    <a:lnTo>
                      <a:pt x="1" y="230"/>
                    </a:lnTo>
                    <a:lnTo>
                      <a:pt x="3" y="242"/>
                    </a:lnTo>
                    <a:lnTo>
                      <a:pt x="7" y="253"/>
                    </a:lnTo>
                    <a:lnTo>
                      <a:pt x="11" y="266"/>
                    </a:lnTo>
                    <a:lnTo>
                      <a:pt x="15" y="278"/>
                    </a:lnTo>
                    <a:lnTo>
                      <a:pt x="16" y="294"/>
                    </a:lnTo>
                    <a:lnTo>
                      <a:pt x="17" y="311"/>
                    </a:lnTo>
                    <a:lnTo>
                      <a:pt x="19" y="328"/>
                    </a:lnTo>
                    <a:lnTo>
                      <a:pt x="22" y="347"/>
                    </a:lnTo>
                    <a:lnTo>
                      <a:pt x="30" y="385"/>
                    </a:lnTo>
                    <a:lnTo>
                      <a:pt x="37" y="424"/>
                    </a:lnTo>
                    <a:lnTo>
                      <a:pt x="45" y="464"/>
                    </a:lnTo>
                    <a:lnTo>
                      <a:pt x="53" y="503"/>
                    </a:lnTo>
                    <a:lnTo>
                      <a:pt x="55" y="522"/>
                    </a:lnTo>
                    <a:lnTo>
                      <a:pt x="58" y="541"/>
                    </a:lnTo>
                    <a:lnTo>
                      <a:pt x="59" y="559"/>
                    </a:lnTo>
                    <a:lnTo>
                      <a:pt x="59" y="575"/>
                    </a:lnTo>
                    <a:lnTo>
                      <a:pt x="90" y="587"/>
                    </a:lnTo>
                    <a:lnTo>
                      <a:pt x="121" y="596"/>
                    </a:lnTo>
                    <a:lnTo>
                      <a:pt x="150" y="606"/>
                    </a:lnTo>
                    <a:lnTo>
                      <a:pt x="179" y="616"/>
                    </a:lnTo>
                    <a:lnTo>
                      <a:pt x="191" y="622"/>
                    </a:lnTo>
                    <a:lnTo>
                      <a:pt x="205" y="628"/>
                    </a:lnTo>
                    <a:lnTo>
                      <a:pt x="216" y="634"/>
                    </a:lnTo>
                    <a:lnTo>
                      <a:pt x="229" y="641"/>
                    </a:lnTo>
                    <a:lnTo>
                      <a:pt x="239" y="649"/>
                    </a:lnTo>
                    <a:lnTo>
                      <a:pt x="250" y="657"/>
                    </a:lnTo>
                    <a:lnTo>
                      <a:pt x="259" y="667"/>
                    </a:lnTo>
                    <a:lnTo>
                      <a:pt x="268" y="676"/>
                    </a:lnTo>
                    <a:lnTo>
                      <a:pt x="275" y="687"/>
                    </a:lnTo>
                    <a:lnTo>
                      <a:pt x="280" y="698"/>
                    </a:lnTo>
                    <a:lnTo>
                      <a:pt x="286" y="711"/>
                    </a:lnTo>
                    <a:lnTo>
                      <a:pt x="290" y="724"/>
                    </a:lnTo>
                    <a:lnTo>
                      <a:pt x="294" y="739"/>
                    </a:lnTo>
                    <a:lnTo>
                      <a:pt x="297" y="755"/>
                    </a:lnTo>
                    <a:lnTo>
                      <a:pt x="299" y="770"/>
                    </a:lnTo>
                    <a:lnTo>
                      <a:pt x="301" y="787"/>
                    </a:lnTo>
                    <a:lnTo>
                      <a:pt x="304" y="821"/>
                    </a:lnTo>
                    <a:lnTo>
                      <a:pt x="305" y="854"/>
                    </a:lnTo>
                    <a:lnTo>
                      <a:pt x="307" y="887"/>
                    </a:lnTo>
                    <a:lnTo>
                      <a:pt x="307" y="917"/>
                    </a:lnTo>
                    <a:lnTo>
                      <a:pt x="305" y="934"/>
                    </a:lnTo>
                    <a:lnTo>
                      <a:pt x="303" y="950"/>
                    </a:lnTo>
                    <a:lnTo>
                      <a:pt x="300" y="963"/>
                    </a:lnTo>
                    <a:lnTo>
                      <a:pt x="296" y="977"/>
                    </a:lnTo>
                    <a:lnTo>
                      <a:pt x="292" y="989"/>
                    </a:lnTo>
                    <a:lnTo>
                      <a:pt x="287" y="1000"/>
                    </a:lnTo>
                    <a:lnTo>
                      <a:pt x="280" y="1011"/>
                    </a:lnTo>
                    <a:lnTo>
                      <a:pt x="275" y="1020"/>
                    </a:lnTo>
                    <a:lnTo>
                      <a:pt x="262" y="1038"/>
                    </a:lnTo>
                    <a:lnTo>
                      <a:pt x="253" y="1056"/>
                    </a:lnTo>
                    <a:lnTo>
                      <a:pt x="249" y="1065"/>
                    </a:lnTo>
                    <a:lnTo>
                      <a:pt x="246" y="1075"/>
                    </a:lnTo>
                    <a:lnTo>
                      <a:pt x="244" y="1084"/>
                    </a:lnTo>
                    <a:lnTo>
                      <a:pt x="243" y="1095"/>
                    </a:lnTo>
                    <a:lnTo>
                      <a:pt x="244" y="1104"/>
                    </a:lnTo>
                    <a:lnTo>
                      <a:pt x="246" y="1114"/>
                    </a:lnTo>
                    <a:lnTo>
                      <a:pt x="250" y="1123"/>
                    </a:lnTo>
                    <a:lnTo>
                      <a:pt x="254" y="1131"/>
                    </a:lnTo>
                    <a:lnTo>
                      <a:pt x="260" y="1139"/>
                    </a:lnTo>
                    <a:lnTo>
                      <a:pt x="268" y="1146"/>
                    </a:lnTo>
                    <a:lnTo>
                      <a:pt x="276" y="1152"/>
                    </a:lnTo>
                    <a:lnTo>
                      <a:pt x="286" y="1158"/>
                    </a:lnTo>
                    <a:lnTo>
                      <a:pt x="295" y="1164"/>
                    </a:lnTo>
                    <a:lnTo>
                      <a:pt x="305" y="1169"/>
                    </a:lnTo>
                    <a:lnTo>
                      <a:pt x="317" y="1173"/>
                    </a:lnTo>
                    <a:lnTo>
                      <a:pt x="329" y="1177"/>
                    </a:lnTo>
                    <a:lnTo>
                      <a:pt x="354" y="1186"/>
                    </a:lnTo>
                    <a:lnTo>
                      <a:pt x="379" y="1192"/>
                    </a:lnTo>
                    <a:lnTo>
                      <a:pt x="429" y="1205"/>
                    </a:lnTo>
                    <a:lnTo>
                      <a:pt x="472" y="1217"/>
                    </a:lnTo>
                    <a:lnTo>
                      <a:pt x="482" y="1220"/>
                    </a:lnTo>
                    <a:lnTo>
                      <a:pt x="490" y="1224"/>
                    </a:lnTo>
                    <a:lnTo>
                      <a:pt x="497" y="1228"/>
                    </a:lnTo>
                    <a:lnTo>
                      <a:pt x="504" y="1232"/>
                    </a:lnTo>
                    <a:lnTo>
                      <a:pt x="508" y="1236"/>
                    </a:lnTo>
                    <a:lnTo>
                      <a:pt x="512" y="1241"/>
                    </a:lnTo>
                    <a:lnTo>
                      <a:pt x="514" y="1247"/>
                    </a:lnTo>
                    <a:lnTo>
                      <a:pt x="515" y="1252"/>
                    </a:lnTo>
                    <a:lnTo>
                      <a:pt x="514" y="1262"/>
                    </a:lnTo>
                    <a:lnTo>
                      <a:pt x="511" y="1273"/>
                    </a:lnTo>
                    <a:lnTo>
                      <a:pt x="507" y="1282"/>
                    </a:lnTo>
                    <a:lnTo>
                      <a:pt x="502" y="1292"/>
                    </a:lnTo>
                    <a:lnTo>
                      <a:pt x="487" y="1311"/>
                    </a:lnTo>
                    <a:lnTo>
                      <a:pt x="471" y="1329"/>
                    </a:lnTo>
                    <a:lnTo>
                      <a:pt x="463" y="1338"/>
                    </a:lnTo>
                    <a:lnTo>
                      <a:pt x="454" y="1347"/>
                    </a:lnTo>
                    <a:lnTo>
                      <a:pt x="447" y="1358"/>
                    </a:lnTo>
                    <a:lnTo>
                      <a:pt x="440" y="1367"/>
                    </a:lnTo>
                    <a:lnTo>
                      <a:pt x="435" y="1378"/>
                    </a:lnTo>
                    <a:lnTo>
                      <a:pt x="430" y="1388"/>
                    </a:lnTo>
                    <a:lnTo>
                      <a:pt x="427" y="1399"/>
                    </a:lnTo>
                    <a:lnTo>
                      <a:pt x="426" y="1410"/>
                    </a:lnTo>
                    <a:lnTo>
                      <a:pt x="427" y="1415"/>
                    </a:lnTo>
                    <a:lnTo>
                      <a:pt x="428" y="1422"/>
                    </a:lnTo>
                    <a:lnTo>
                      <a:pt x="431" y="1428"/>
                    </a:lnTo>
                    <a:lnTo>
                      <a:pt x="435" y="1435"/>
                    </a:lnTo>
                    <a:lnTo>
                      <a:pt x="444" y="1450"/>
                    </a:lnTo>
                    <a:lnTo>
                      <a:pt x="457" y="1465"/>
                    </a:lnTo>
                    <a:lnTo>
                      <a:pt x="463" y="1471"/>
                    </a:lnTo>
                    <a:lnTo>
                      <a:pt x="470" y="1477"/>
                    </a:lnTo>
                    <a:lnTo>
                      <a:pt x="478" y="1484"/>
                    </a:lnTo>
                    <a:lnTo>
                      <a:pt x="485" y="1489"/>
                    </a:lnTo>
                    <a:lnTo>
                      <a:pt x="493" y="1493"/>
                    </a:lnTo>
                    <a:lnTo>
                      <a:pt x="501" y="1496"/>
                    </a:lnTo>
                    <a:lnTo>
                      <a:pt x="508" y="1498"/>
                    </a:lnTo>
                    <a:lnTo>
                      <a:pt x="515" y="1499"/>
                    </a:lnTo>
                    <a:lnTo>
                      <a:pt x="527" y="1498"/>
                    </a:lnTo>
                    <a:lnTo>
                      <a:pt x="537" y="1496"/>
                    </a:lnTo>
                    <a:lnTo>
                      <a:pt x="546" y="1492"/>
                    </a:lnTo>
                    <a:lnTo>
                      <a:pt x="553" y="1487"/>
                    </a:lnTo>
                    <a:lnTo>
                      <a:pt x="559" y="1480"/>
                    </a:lnTo>
                    <a:lnTo>
                      <a:pt x="564" y="1472"/>
                    </a:lnTo>
                    <a:lnTo>
                      <a:pt x="567" y="1464"/>
                    </a:lnTo>
                    <a:lnTo>
                      <a:pt x="570" y="1455"/>
                    </a:lnTo>
                    <a:lnTo>
                      <a:pt x="571" y="1445"/>
                    </a:lnTo>
                    <a:lnTo>
                      <a:pt x="572" y="1435"/>
                    </a:lnTo>
                    <a:lnTo>
                      <a:pt x="573" y="1425"/>
                    </a:lnTo>
                    <a:lnTo>
                      <a:pt x="573" y="1413"/>
                    </a:lnTo>
                    <a:lnTo>
                      <a:pt x="572" y="1392"/>
                    </a:lnTo>
                    <a:lnTo>
                      <a:pt x="572" y="1372"/>
                    </a:lnTo>
                    <a:lnTo>
                      <a:pt x="580" y="1372"/>
                    </a:lnTo>
                    <a:lnTo>
                      <a:pt x="592" y="1372"/>
                    </a:lnTo>
                    <a:lnTo>
                      <a:pt x="604" y="1371"/>
                    </a:lnTo>
                    <a:lnTo>
                      <a:pt x="618" y="1370"/>
                    </a:lnTo>
                    <a:lnTo>
                      <a:pt x="633" y="1368"/>
                    </a:lnTo>
                    <a:lnTo>
                      <a:pt x="646" y="1365"/>
                    </a:lnTo>
                    <a:lnTo>
                      <a:pt x="661" y="1360"/>
                    </a:lnTo>
                    <a:lnTo>
                      <a:pt x="674" y="1354"/>
                    </a:lnTo>
                    <a:lnTo>
                      <a:pt x="678" y="1350"/>
                    </a:lnTo>
                    <a:lnTo>
                      <a:pt x="685" y="1345"/>
                    </a:lnTo>
                    <a:lnTo>
                      <a:pt x="695" y="1337"/>
                    </a:lnTo>
                    <a:lnTo>
                      <a:pt x="705" y="1326"/>
                    </a:lnTo>
                    <a:lnTo>
                      <a:pt x="717" y="1314"/>
                    </a:lnTo>
                    <a:lnTo>
                      <a:pt x="729" y="1300"/>
                    </a:lnTo>
                    <a:lnTo>
                      <a:pt x="743" y="1284"/>
                    </a:lnTo>
                    <a:lnTo>
                      <a:pt x="757" y="1267"/>
                    </a:lnTo>
                    <a:lnTo>
                      <a:pt x="769" y="1249"/>
                    </a:lnTo>
                    <a:lnTo>
                      <a:pt x="782" y="1230"/>
                    </a:lnTo>
                    <a:lnTo>
                      <a:pt x="793" y="1210"/>
                    </a:lnTo>
                    <a:lnTo>
                      <a:pt x="804" y="1190"/>
                    </a:lnTo>
                    <a:lnTo>
                      <a:pt x="813" y="1170"/>
                    </a:lnTo>
                    <a:lnTo>
                      <a:pt x="820" y="1150"/>
                    </a:lnTo>
                    <a:lnTo>
                      <a:pt x="822" y="1141"/>
                    </a:lnTo>
                    <a:lnTo>
                      <a:pt x="824" y="1131"/>
                    </a:lnTo>
                    <a:lnTo>
                      <a:pt x="825" y="1122"/>
                    </a:lnTo>
                    <a:lnTo>
                      <a:pt x="825" y="1113"/>
                    </a:lnTo>
                    <a:lnTo>
                      <a:pt x="825" y="1093"/>
                    </a:lnTo>
                    <a:lnTo>
                      <a:pt x="824" y="1074"/>
                    </a:lnTo>
                    <a:lnTo>
                      <a:pt x="821" y="1055"/>
                    </a:lnTo>
                    <a:lnTo>
                      <a:pt x="818" y="1036"/>
                    </a:lnTo>
                    <a:lnTo>
                      <a:pt x="811" y="999"/>
                    </a:lnTo>
                    <a:lnTo>
                      <a:pt x="803" y="963"/>
                    </a:lnTo>
                    <a:lnTo>
                      <a:pt x="795" y="929"/>
                    </a:lnTo>
                    <a:lnTo>
                      <a:pt x="788" y="895"/>
                    </a:lnTo>
                    <a:lnTo>
                      <a:pt x="785" y="878"/>
                    </a:lnTo>
                    <a:lnTo>
                      <a:pt x="783" y="862"/>
                    </a:lnTo>
                    <a:lnTo>
                      <a:pt x="782" y="845"/>
                    </a:lnTo>
                    <a:lnTo>
                      <a:pt x="781" y="828"/>
                    </a:lnTo>
                    <a:lnTo>
                      <a:pt x="782" y="810"/>
                    </a:lnTo>
                    <a:lnTo>
                      <a:pt x="784" y="788"/>
                    </a:lnTo>
                    <a:lnTo>
                      <a:pt x="787" y="766"/>
                    </a:lnTo>
                    <a:lnTo>
                      <a:pt x="790" y="743"/>
                    </a:lnTo>
                    <a:lnTo>
                      <a:pt x="794" y="721"/>
                    </a:lnTo>
                    <a:lnTo>
                      <a:pt x="796" y="702"/>
                    </a:lnTo>
                    <a:lnTo>
                      <a:pt x="799" y="687"/>
                    </a:lnTo>
                    <a:lnTo>
                      <a:pt x="800" y="676"/>
                    </a:lnTo>
                    <a:lnTo>
                      <a:pt x="801" y="671"/>
                    </a:lnTo>
                    <a:lnTo>
                      <a:pt x="802" y="666"/>
                    </a:lnTo>
                    <a:lnTo>
                      <a:pt x="803" y="660"/>
                    </a:lnTo>
                    <a:lnTo>
                      <a:pt x="805" y="656"/>
                    </a:lnTo>
                    <a:lnTo>
                      <a:pt x="811" y="648"/>
                    </a:lnTo>
                    <a:lnTo>
                      <a:pt x="818" y="640"/>
                    </a:lnTo>
                    <a:lnTo>
                      <a:pt x="828" y="634"/>
                    </a:lnTo>
                    <a:lnTo>
                      <a:pt x="838" y="629"/>
                    </a:lnTo>
                    <a:lnTo>
                      <a:pt x="849" y="624"/>
                    </a:lnTo>
                    <a:lnTo>
                      <a:pt x="860" y="618"/>
                    </a:lnTo>
                    <a:lnTo>
                      <a:pt x="871" y="612"/>
                    </a:lnTo>
                    <a:lnTo>
                      <a:pt x="882" y="607"/>
                    </a:lnTo>
                    <a:lnTo>
                      <a:pt x="892" y="601"/>
                    </a:lnTo>
                    <a:lnTo>
                      <a:pt x="901" y="593"/>
                    </a:lnTo>
                    <a:lnTo>
                      <a:pt x="906" y="589"/>
                    </a:lnTo>
                    <a:lnTo>
                      <a:pt x="909" y="585"/>
                    </a:lnTo>
                    <a:lnTo>
                      <a:pt x="912" y="580"/>
                    </a:lnTo>
                    <a:lnTo>
                      <a:pt x="915" y="574"/>
                    </a:lnTo>
                    <a:lnTo>
                      <a:pt x="917" y="569"/>
                    </a:lnTo>
                    <a:lnTo>
                      <a:pt x="919" y="563"/>
                    </a:lnTo>
                    <a:lnTo>
                      <a:pt x="920" y="557"/>
                    </a:lnTo>
                    <a:lnTo>
                      <a:pt x="920" y="550"/>
                    </a:lnTo>
                    <a:lnTo>
                      <a:pt x="919" y="527"/>
                    </a:lnTo>
                    <a:lnTo>
                      <a:pt x="917" y="506"/>
                    </a:lnTo>
                    <a:lnTo>
                      <a:pt x="915" y="486"/>
                    </a:lnTo>
                    <a:lnTo>
                      <a:pt x="913" y="466"/>
                    </a:lnTo>
                    <a:lnTo>
                      <a:pt x="912" y="445"/>
                    </a:lnTo>
                    <a:lnTo>
                      <a:pt x="912" y="423"/>
                    </a:lnTo>
                    <a:lnTo>
                      <a:pt x="913" y="412"/>
                    </a:lnTo>
                    <a:lnTo>
                      <a:pt x="915" y="399"/>
                    </a:lnTo>
                    <a:lnTo>
                      <a:pt x="917" y="387"/>
                    </a:lnTo>
                    <a:lnTo>
                      <a:pt x="920" y="373"/>
                    </a:lnTo>
                    <a:lnTo>
                      <a:pt x="915" y="376"/>
                    </a:lnTo>
                    <a:lnTo>
                      <a:pt x="910" y="378"/>
                    </a:lnTo>
                    <a:lnTo>
                      <a:pt x="903" y="378"/>
                    </a:lnTo>
                    <a:lnTo>
                      <a:pt x="896" y="377"/>
                    </a:lnTo>
                    <a:lnTo>
                      <a:pt x="889" y="376"/>
                    </a:lnTo>
                    <a:lnTo>
                      <a:pt x="881" y="375"/>
                    </a:lnTo>
                    <a:lnTo>
                      <a:pt x="872" y="373"/>
                    </a:lnTo>
                    <a:lnTo>
                      <a:pt x="864" y="373"/>
                    </a:lnTo>
                    <a:lnTo>
                      <a:pt x="856" y="373"/>
                    </a:lnTo>
                    <a:lnTo>
                      <a:pt x="851" y="372"/>
                    </a:lnTo>
                    <a:lnTo>
                      <a:pt x="846" y="370"/>
                    </a:lnTo>
                    <a:lnTo>
                      <a:pt x="842" y="368"/>
                    </a:lnTo>
                    <a:lnTo>
                      <a:pt x="834" y="362"/>
                    </a:lnTo>
                    <a:lnTo>
                      <a:pt x="828" y="357"/>
                    </a:lnTo>
                    <a:lnTo>
                      <a:pt x="821" y="351"/>
                    </a:lnTo>
                    <a:lnTo>
                      <a:pt x="812" y="346"/>
                    </a:lnTo>
                    <a:lnTo>
                      <a:pt x="807" y="345"/>
                    </a:lnTo>
                    <a:lnTo>
                      <a:pt x="802" y="343"/>
                    </a:lnTo>
                    <a:lnTo>
                      <a:pt x="795" y="342"/>
                    </a:lnTo>
                    <a:lnTo>
                      <a:pt x="787" y="342"/>
                    </a:lnTo>
                    <a:lnTo>
                      <a:pt x="779" y="343"/>
                    </a:lnTo>
                    <a:lnTo>
                      <a:pt x="770" y="346"/>
                    </a:lnTo>
                    <a:lnTo>
                      <a:pt x="763" y="349"/>
                    </a:lnTo>
                    <a:lnTo>
                      <a:pt x="756" y="354"/>
                    </a:lnTo>
                    <a:lnTo>
                      <a:pt x="748" y="358"/>
                    </a:lnTo>
                    <a:lnTo>
                      <a:pt x="741" y="362"/>
                    </a:lnTo>
                    <a:lnTo>
                      <a:pt x="732" y="366"/>
                    </a:lnTo>
                    <a:lnTo>
                      <a:pt x="724" y="367"/>
                    </a:lnTo>
                    <a:lnTo>
                      <a:pt x="720" y="366"/>
                    </a:lnTo>
                    <a:lnTo>
                      <a:pt x="716" y="365"/>
                    </a:lnTo>
                    <a:lnTo>
                      <a:pt x="711" y="364"/>
                    </a:lnTo>
                    <a:lnTo>
                      <a:pt x="707" y="360"/>
                    </a:lnTo>
                    <a:lnTo>
                      <a:pt x="701" y="354"/>
                    </a:lnTo>
                    <a:lnTo>
                      <a:pt x="694" y="348"/>
                    </a:lnTo>
                    <a:lnTo>
                      <a:pt x="686" y="340"/>
                    </a:lnTo>
                    <a:lnTo>
                      <a:pt x="678" y="334"/>
                    </a:lnTo>
                    <a:lnTo>
                      <a:pt x="673" y="332"/>
                    </a:lnTo>
                    <a:lnTo>
                      <a:pt x="667" y="330"/>
                    </a:lnTo>
                    <a:lnTo>
                      <a:pt x="661" y="329"/>
                    </a:lnTo>
                    <a:lnTo>
                      <a:pt x="654" y="329"/>
                    </a:lnTo>
                    <a:lnTo>
                      <a:pt x="645" y="329"/>
                    </a:lnTo>
                    <a:lnTo>
                      <a:pt x="637" y="331"/>
                    </a:lnTo>
                    <a:lnTo>
                      <a:pt x="629" y="334"/>
                    </a:lnTo>
                    <a:lnTo>
                      <a:pt x="621" y="338"/>
                    </a:lnTo>
                    <a:lnTo>
                      <a:pt x="608" y="349"/>
                    </a:lnTo>
                    <a:lnTo>
                      <a:pt x="595" y="360"/>
                    </a:lnTo>
                    <a:lnTo>
                      <a:pt x="582" y="372"/>
                    </a:lnTo>
                    <a:lnTo>
                      <a:pt x="570" y="382"/>
                    </a:lnTo>
                    <a:lnTo>
                      <a:pt x="563" y="386"/>
                    </a:lnTo>
                    <a:lnTo>
                      <a:pt x="556" y="389"/>
                    </a:lnTo>
                    <a:lnTo>
                      <a:pt x="549" y="391"/>
                    </a:lnTo>
                    <a:lnTo>
                      <a:pt x="540" y="392"/>
                    </a:lnTo>
                    <a:lnTo>
                      <a:pt x="524" y="391"/>
                    </a:lnTo>
                    <a:lnTo>
                      <a:pt x="509" y="389"/>
                    </a:lnTo>
                    <a:lnTo>
                      <a:pt x="495" y="385"/>
                    </a:lnTo>
                    <a:lnTo>
                      <a:pt x="484" y="378"/>
                    </a:lnTo>
                    <a:lnTo>
                      <a:pt x="473" y="372"/>
                    </a:lnTo>
                    <a:lnTo>
                      <a:pt x="464" y="364"/>
                    </a:lnTo>
                    <a:lnTo>
                      <a:pt x="456" y="355"/>
                    </a:lnTo>
                    <a:lnTo>
                      <a:pt x="448" y="346"/>
                    </a:lnTo>
                    <a:lnTo>
                      <a:pt x="436" y="325"/>
                    </a:lnTo>
                    <a:lnTo>
                      <a:pt x="423" y="304"/>
                    </a:lnTo>
                    <a:lnTo>
                      <a:pt x="417" y="293"/>
                    </a:lnTo>
                    <a:lnTo>
                      <a:pt x="409" y="284"/>
                    </a:lnTo>
                    <a:lnTo>
                      <a:pt x="403" y="274"/>
                    </a:lnTo>
                    <a:lnTo>
                      <a:pt x="395" y="265"/>
                    </a:lnTo>
                    <a:lnTo>
                      <a:pt x="366" y="235"/>
                    </a:lnTo>
                    <a:lnTo>
                      <a:pt x="339" y="204"/>
                    </a:lnTo>
                    <a:lnTo>
                      <a:pt x="313" y="174"/>
                    </a:lnTo>
                    <a:lnTo>
                      <a:pt x="288" y="142"/>
                    </a:lnTo>
                    <a:lnTo>
                      <a:pt x="262" y="110"/>
                    </a:lnTo>
                    <a:lnTo>
                      <a:pt x="240" y="75"/>
                    </a:lnTo>
                    <a:lnTo>
                      <a:pt x="229" y="57"/>
                    </a:lnTo>
                    <a:lnTo>
                      <a:pt x="218" y="38"/>
                    </a:lnTo>
                    <a:lnTo>
                      <a:pt x="208" y="2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62"/>
              <p:cNvSpPr>
                <a:spLocks/>
              </p:cNvSpPr>
              <p:nvPr/>
            </p:nvSpPr>
            <p:spPr bwMode="auto">
              <a:xfrm>
                <a:off x="5096" y="2956"/>
                <a:ext cx="198" cy="331"/>
              </a:xfrm>
              <a:custGeom>
                <a:avLst/>
                <a:gdLst>
                  <a:gd name="T0" fmla="*/ 22 w 920"/>
                  <a:gd name="T1" fmla="*/ 5 h 1499"/>
                  <a:gd name="T2" fmla="*/ 9 w 920"/>
                  <a:gd name="T3" fmla="*/ 21 h 1499"/>
                  <a:gd name="T4" fmla="*/ 2 w 920"/>
                  <a:gd name="T5" fmla="*/ 37 h 1499"/>
                  <a:gd name="T6" fmla="*/ 0 w 920"/>
                  <a:gd name="T7" fmla="*/ 48 h 1499"/>
                  <a:gd name="T8" fmla="*/ 3 w 920"/>
                  <a:gd name="T9" fmla="*/ 61 h 1499"/>
                  <a:gd name="T10" fmla="*/ 6 w 920"/>
                  <a:gd name="T11" fmla="*/ 85 h 1499"/>
                  <a:gd name="T12" fmla="*/ 12 w 920"/>
                  <a:gd name="T13" fmla="*/ 119 h 1499"/>
                  <a:gd name="T14" fmla="*/ 32 w 920"/>
                  <a:gd name="T15" fmla="*/ 134 h 1499"/>
                  <a:gd name="T16" fmla="*/ 49 w 920"/>
                  <a:gd name="T17" fmla="*/ 142 h 1499"/>
                  <a:gd name="T18" fmla="*/ 59 w 920"/>
                  <a:gd name="T19" fmla="*/ 152 h 1499"/>
                  <a:gd name="T20" fmla="*/ 64 w 920"/>
                  <a:gd name="T21" fmla="*/ 167 h 1499"/>
                  <a:gd name="T22" fmla="*/ 66 w 920"/>
                  <a:gd name="T23" fmla="*/ 196 h 1499"/>
                  <a:gd name="T24" fmla="*/ 64 w 920"/>
                  <a:gd name="T25" fmla="*/ 216 h 1499"/>
                  <a:gd name="T26" fmla="*/ 56 w 920"/>
                  <a:gd name="T27" fmla="*/ 229 h 1499"/>
                  <a:gd name="T28" fmla="*/ 52 w 920"/>
                  <a:gd name="T29" fmla="*/ 242 h 1499"/>
                  <a:gd name="T30" fmla="*/ 56 w 920"/>
                  <a:gd name="T31" fmla="*/ 252 h 1499"/>
                  <a:gd name="T32" fmla="*/ 66 w 920"/>
                  <a:gd name="T33" fmla="*/ 258 h 1499"/>
                  <a:gd name="T34" fmla="*/ 92 w 920"/>
                  <a:gd name="T35" fmla="*/ 266 h 1499"/>
                  <a:gd name="T36" fmla="*/ 108 w 920"/>
                  <a:gd name="T37" fmla="*/ 272 h 1499"/>
                  <a:gd name="T38" fmla="*/ 111 w 920"/>
                  <a:gd name="T39" fmla="*/ 279 h 1499"/>
                  <a:gd name="T40" fmla="*/ 101 w 920"/>
                  <a:gd name="T41" fmla="*/ 293 h 1499"/>
                  <a:gd name="T42" fmla="*/ 94 w 920"/>
                  <a:gd name="T43" fmla="*/ 304 h 1499"/>
                  <a:gd name="T44" fmla="*/ 92 w 920"/>
                  <a:gd name="T45" fmla="*/ 314 h 1499"/>
                  <a:gd name="T46" fmla="*/ 100 w 920"/>
                  <a:gd name="T47" fmla="*/ 325 h 1499"/>
                  <a:gd name="T48" fmla="*/ 108 w 920"/>
                  <a:gd name="T49" fmla="*/ 330 h 1499"/>
                  <a:gd name="T50" fmla="*/ 118 w 920"/>
                  <a:gd name="T51" fmla="*/ 329 h 1499"/>
                  <a:gd name="T52" fmla="*/ 123 w 920"/>
                  <a:gd name="T53" fmla="*/ 321 h 1499"/>
                  <a:gd name="T54" fmla="*/ 123 w 920"/>
                  <a:gd name="T55" fmla="*/ 307 h 1499"/>
                  <a:gd name="T56" fmla="*/ 133 w 920"/>
                  <a:gd name="T57" fmla="*/ 303 h 1499"/>
                  <a:gd name="T58" fmla="*/ 146 w 920"/>
                  <a:gd name="T59" fmla="*/ 298 h 1499"/>
                  <a:gd name="T60" fmla="*/ 157 w 920"/>
                  <a:gd name="T61" fmla="*/ 287 h 1499"/>
                  <a:gd name="T62" fmla="*/ 171 w 920"/>
                  <a:gd name="T63" fmla="*/ 267 h 1499"/>
                  <a:gd name="T64" fmla="*/ 177 w 920"/>
                  <a:gd name="T65" fmla="*/ 250 h 1499"/>
                  <a:gd name="T66" fmla="*/ 177 w 920"/>
                  <a:gd name="T67" fmla="*/ 233 h 1499"/>
                  <a:gd name="T68" fmla="*/ 170 w 920"/>
                  <a:gd name="T69" fmla="*/ 198 h 1499"/>
                  <a:gd name="T70" fmla="*/ 168 w 920"/>
                  <a:gd name="T71" fmla="*/ 179 h 1499"/>
                  <a:gd name="T72" fmla="*/ 171 w 920"/>
                  <a:gd name="T73" fmla="*/ 155 h 1499"/>
                  <a:gd name="T74" fmla="*/ 173 w 920"/>
                  <a:gd name="T75" fmla="*/ 146 h 1499"/>
                  <a:gd name="T76" fmla="*/ 180 w 920"/>
                  <a:gd name="T77" fmla="*/ 139 h 1499"/>
                  <a:gd name="T78" fmla="*/ 192 w 920"/>
                  <a:gd name="T79" fmla="*/ 133 h 1499"/>
                  <a:gd name="T80" fmla="*/ 197 w 920"/>
                  <a:gd name="T81" fmla="*/ 127 h 1499"/>
                  <a:gd name="T82" fmla="*/ 198 w 920"/>
                  <a:gd name="T83" fmla="*/ 116 h 1499"/>
                  <a:gd name="T84" fmla="*/ 196 w 920"/>
                  <a:gd name="T85" fmla="*/ 93 h 1499"/>
                  <a:gd name="T86" fmla="*/ 197 w 920"/>
                  <a:gd name="T87" fmla="*/ 83 h 1499"/>
                  <a:gd name="T88" fmla="*/ 190 w 920"/>
                  <a:gd name="T89" fmla="*/ 83 h 1499"/>
                  <a:gd name="T90" fmla="*/ 182 w 920"/>
                  <a:gd name="T91" fmla="*/ 82 h 1499"/>
                  <a:gd name="T92" fmla="*/ 175 w 920"/>
                  <a:gd name="T93" fmla="*/ 76 h 1499"/>
                  <a:gd name="T94" fmla="*/ 168 w 920"/>
                  <a:gd name="T95" fmla="*/ 76 h 1499"/>
                  <a:gd name="T96" fmla="*/ 159 w 920"/>
                  <a:gd name="T97" fmla="*/ 80 h 1499"/>
                  <a:gd name="T98" fmla="*/ 153 w 920"/>
                  <a:gd name="T99" fmla="*/ 80 h 1499"/>
                  <a:gd name="T100" fmla="*/ 146 w 920"/>
                  <a:gd name="T101" fmla="*/ 74 h 1499"/>
                  <a:gd name="T102" fmla="*/ 139 w 920"/>
                  <a:gd name="T103" fmla="*/ 73 h 1499"/>
                  <a:gd name="T104" fmla="*/ 128 w 920"/>
                  <a:gd name="T105" fmla="*/ 79 h 1499"/>
                  <a:gd name="T106" fmla="*/ 118 w 920"/>
                  <a:gd name="T107" fmla="*/ 86 h 1499"/>
                  <a:gd name="T108" fmla="*/ 104 w 920"/>
                  <a:gd name="T109" fmla="*/ 83 h 1499"/>
                  <a:gd name="T110" fmla="*/ 94 w 920"/>
                  <a:gd name="T111" fmla="*/ 72 h 1499"/>
                  <a:gd name="T112" fmla="*/ 85 w 920"/>
                  <a:gd name="T113" fmla="*/ 59 h 1499"/>
                  <a:gd name="T114" fmla="*/ 56 w 920"/>
                  <a:gd name="T115" fmla="*/ 24 h 1499"/>
                  <a:gd name="T116" fmla="*/ 43 w 920"/>
                  <a:gd name="T117" fmla="*/ 0 h 14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20"/>
                  <a:gd name="T178" fmla="*/ 0 h 1499"/>
                  <a:gd name="T179" fmla="*/ 920 w 920"/>
                  <a:gd name="T180" fmla="*/ 1499 h 14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20" h="1499">
                    <a:moveTo>
                      <a:pt x="198" y="0"/>
                    </a:moveTo>
                    <a:lnTo>
                      <a:pt x="117" y="0"/>
                    </a:lnTo>
                    <a:lnTo>
                      <a:pt x="109" y="10"/>
                    </a:lnTo>
                    <a:lnTo>
                      <a:pt x="101" y="23"/>
                    </a:lnTo>
                    <a:lnTo>
                      <a:pt x="90" y="35"/>
                    </a:lnTo>
                    <a:lnTo>
                      <a:pt x="79" y="49"/>
                    </a:lnTo>
                    <a:lnTo>
                      <a:pt x="67" y="63"/>
                    </a:lnTo>
                    <a:lnTo>
                      <a:pt x="56" y="77"/>
                    </a:lnTo>
                    <a:lnTo>
                      <a:pt x="43" y="94"/>
                    </a:lnTo>
                    <a:lnTo>
                      <a:pt x="33" y="111"/>
                    </a:lnTo>
                    <a:lnTo>
                      <a:pt x="22" y="128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7" y="166"/>
                    </a:lnTo>
                    <a:lnTo>
                      <a:pt x="4" y="176"/>
                    </a:lnTo>
                    <a:lnTo>
                      <a:pt x="2" y="186"/>
                    </a:lnTo>
                    <a:lnTo>
                      <a:pt x="1" y="197"/>
                    </a:lnTo>
                    <a:lnTo>
                      <a:pt x="0" y="208"/>
                    </a:lnTo>
                    <a:lnTo>
                      <a:pt x="0" y="219"/>
                    </a:lnTo>
                    <a:lnTo>
                      <a:pt x="1" y="230"/>
                    </a:lnTo>
                    <a:lnTo>
                      <a:pt x="3" y="242"/>
                    </a:lnTo>
                    <a:lnTo>
                      <a:pt x="7" y="253"/>
                    </a:lnTo>
                    <a:lnTo>
                      <a:pt x="11" y="266"/>
                    </a:lnTo>
                    <a:lnTo>
                      <a:pt x="15" y="278"/>
                    </a:lnTo>
                    <a:lnTo>
                      <a:pt x="16" y="294"/>
                    </a:lnTo>
                    <a:lnTo>
                      <a:pt x="17" y="311"/>
                    </a:lnTo>
                    <a:lnTo>
                      <a:pt x="19" y="328"/>
                    </a:lnTo>
                    <a:lnTo>
                      <a:pt x="22" y="347"/>
                    </a:lnTo>
                    <a:lnTo>
                      <a:pt x="30" y="385"/>
                    </a:lnTo>
                    <a:lnTo>
                      <a:pt x="37" y="424"/>
                    </a:lnTo>
                    <a:lnTo>
                      <a:pt x="45" y="464"/>
                    </a:lnTo>
                    <a:lnTo>
                      <a:pt x="53" y="503"/>
                    </a:lnTo>
                    <a:lnTo>
                      <a:pt x="55" y="522"/>
                    </a:lnTo>
                    <a:lnTo>
                      <a:pt x="58" y="541"/>
                    </a:lnTo>
                    <a:lnTo>
                      <a:pt x="59" y="559"/>
                    </a:lnTo>
                    <a:lnTo>
                      <a:pt x="59" y="575"/>
                    </a:lnTo>
                    <a:lnTo>
                      <a:pt x="90" y="587"/>
                    </a:lnTo>
                    <a:lnTo>
                      <a:pt x="121" y="596"/>
                    </a:lnTo>
                    <a:lnTo>
                      <a:pt x="150" y="606"/>
                    </a:lnTo>
                    <a:lnTo>
                      <a:pt x="179" y="616"/>
                    </a:lnTo>
                    <a:lnTo>
                      <a:pt x="191" y="622"/>
                    </a:lnTo>
                    <a:lnTo>
                      <a:pt x="205" y="628"/>
                    </a:lnTo>
                    <a:lnTo>
                      <a:pt x="216" y="634"/>
                    </a:lnTo>
                    <a:lnTo>
                      <a:pt x="229" y="641"/>
                    </a:lnTo>
                    <a:lnTo>
                      <a:pt x="239" y="649"/>
                    </a:lnTo>
                    <a:lnTo>
                      <a:pt x="250" y="657"/>
                    </a:lnTo>
                    <a:lnTo>
                      <a:pt x="259" y="667"/>
                    </a:lnTo>
                    <a:lnTo>
                      <a:pt x="268" y="676"/>
                    </a:lnTo>
                    <a:lnTo>
                      <a:pt x="275" y="687"/>
                    </a:lnTo>
                    <a:lnTo>
                      <a:pt x="280" y="698"/>
                    </a:lnTo>
                    <a:lnTo>
                      <a:pt x="286" y="711"/>
                    </a:lnTo>
                    <a:lnTo>
                      <a:pt x="290" y="724"/>
                    </a:lnTo>
                    <a:lnTo>
                      <a:pt x="294" y="739"/>
                    </a:lnTo>
                    <a:lnTo>
                      <a:pt x="297" y="755"/>
                    </a:lnTo>
                    <a:lnTo>
                      <a:pt x="299" y="770"/>
                    </a:lnTo>
                    <a:lnTo>
                      <a:pt x="301" y="787"/>
                    </a:lnTo>
                    <a:lnTo>
                      <a:pt x="304" y="821"/>
                    </a:lnTo>
                    <a:lnTo>
                      <a:pt x="305" y="854"/>
                    </a:lnTo>
                    <a:lnTo>
                      <a:pt x="307" y="887"/>
                    </a:lnTo>
                    <a:lnTo>
                      <a:pt x="307" y="917"/>
                    </a:lnTo>
                    <a:lnTo>
                      <a:pt x="305" y="934"/>
                    </a:lnTo>
                    <a:lnTo>
                      <a:pt x="303" y="950"/>
                    </a:lnTo>
                    <a:lnTo>
                      <a:pt x="300" y="963"/>
                    </a:lnTo>
                    <a:lnTo>
                      <a:pt x="296" y="977"/>
                    </a:lnTo>
                    <a:lnTo>
                      <a:pt x="292" y="989"/>
                    </a:lnTo>
                    <a:lnTo>
                      <a:pt x="287" y="1000"/>
                    </a:lnTo>
                    <a:lnTo>
                      <a:pt x="280" y="1011"/>
                    </a:lnTo>
                    <a:lnTo>
                      <a:pt x="275" y="1020"/>
                    </a:lnTo>
                    <a:lnTo>
                      <a:pt x="262" y="1038"/>
                    </a:lnTo>
                    <a:lnTo>
                      <a:pt x="253" y="1056"/>
                    </a:lnTo>
                    <a:lnTo>
                      <a:pt x="249" y="1065"/>
                    </a:lnTo>
                    <a:lnTo>
                      <a:pt x="246" y="1075"/>
                    </a:lnTo>
                    <a:lnTo>
                      <a:pt x="244" y="1084"/>
                    </a:lnTo>
                    <a:lnTo>
                      <a:pt x="243" y="1095"/>
                    </a:lnTo>
                    <a:lnTo>
                      <a:pt x="244" y="1104"/>
                    </a:lnTo>
                    <a:lnTo>
                      <a:pt x="246" y="1114"/>
                    </a:lnTo>
                    <a:lnTo>
                      <a:pt x="250" y="1123"/>
                    </a:lnTo>
                    <a:lnTo>
                      <a:pt x="254" y="1131"/>
                    </a:lnTo>
                    <a:lnTo>
                      <a:pt x="260" y="1139"/>
                    </a:lnTo>
                    <a:lnTo>
                      <a:pt x="268" y="1146"/>
                    </a:lnTo>
                    <a:lnTo>
                      <a:pt x="276" y="1152"/>
                    </a:lnTo>
                    <a:lnTo>
                      <a:pt x="286" y="1158"/>
                    </a:lnTo>
                    <a:lnTo>
                      <a:pt x="295" y="1164"/>
                    </a:lnTo>
                    <a:lnTo>
                      <a:pt x="305" y="1169"/>
                    </a:lnTo>
                    <a:lnTo>
                      <a:pt x="317" y="1173"/>
                    </a:lnTo>
                    <a:lnTo>
                      <a:pt x="329" y="1177"/>
                    </a:lnTo>
                    <a:lnTo>
                      <a:pt x="354" y="1186"/>
                    </a:lnTo>
                    <a:lnTo>
                      <a:pt x="379" y="1192"/>
                    </a:lnTo>
                    <a:lnTo>
                      <a:pt x="429" y="1205"/>
                    </a:lnTo>
                    <a:lnTo>
                      <a:pt x="472" y="1217"/>
                    </a:lnTo>
                    <a:lnTo>
                      <a:pt x="482" y="1220"/>
                    </a:lnTo>
                    <a:lnTo>
                      <a:pt x="490" y="1224"/>
                    </a:lnTo>
                    <a:lnTo>
                      <a:pt x="497" y="1228"/>
                    </a:lnTo>
                    <a:lnTo>
                      <a:pt x="504" y="1232"/>
                    </a:lnTo>
                    <a:lnTo>
                      <a:pt x="508" y="1236"/>
                    </a:lnTo>
                    <a:lnTo>
                      <a:pt x="512" y="1241"/>
                    </a:lnTo>
                    <a:lnTo>
                      <a:pt x="514" y="1247"/>
                    </a:lnTo>
                    <a:lnTo>
                      <a:pt x="515" y="1252"/>
                    </a:lnTo>
                    <a:lnTo>
                      <a:pt x="514" y="1262"/>
                    </a:lnTo>
                    <a:lnTo>
                      <a:pt x="511" y="1273"/>
                    </a:lnTo>
                    <a:lnTo>
                      <a:pt x="507" y="1282"/>
                    </a:lnTo>
                    <a:lnTo>
                      <a:pt x="502" y="1292"/>
                    </a:lnTo>
                    <a:lnTo>
                      <a:pt x="487" y="1311"/>
                    </a:lnTo>
                    <a:lnTo>
                      <a:pt x="471" y="1329"/>
                    </a:lnTo>
                    <a:lnTo>
                      <a:pt x="463" y="1338"/>
                    </a:lnTo>
                    <a:lnTo>
                      <a:pt x="454" y="1347"/>
                    </a:lnTo>
                    <a:lnTo>
                      <a:pt x="447" y="1358"/>
                    </a:lnTo>
                    <a:lnTo>
                      <a:pt x="440" y="1367"/>
                    </a:lnTo>
                    <a:lnTo>
                      <a:pt x="435" y="1378"/>
                    </a:lnTo>
                    <a:lnTo>
                      <a:pt x="430" y="1388"/>
                    </a:lnTo>
                    <a:lnTo>
                      <a:pt x="427" y="1399"/>
                    </a:lnTo>
                    <a:lnTo>
                      <a:pt x="426" y="1410"/>
                    </a:lnTo>
                    <a:lnTo>
                      <a:pt x="427" y="1415"/>
                    </a:lnTo>
                    <a:lnTo>
                      <a:pt x="428" y="1422"/>
                    </a:lnTo>
                    <a:lnTo>
                      <a:pt x="431" y="1428"/>
                    </a:lnTo>
                    <a:lnTo>
                      <a:pt x="435" y="1435"/>
                    </a:lnTo>
                    <a:lnTo>
                      <a:pt x="444" y="1450"/>
                    </a:lnTo>
                    <a:lnTo>
                      <a:pt x="457" y="1465"/>
                    </a:lnTo>
                    <a:lnTo>
                      <a:pt x="463" y="1471"/>
                    </a:lnTo>
                    <a:lnTo>
                      <a:pt x="470" y="1477"/>
                    </a:lnTo>
                    <a:lnTo>
                      <a:pt x="478" y="1484"/>
                    </a:lnTo>
                    <a:lnTo>
                      <a:pt x="485" y="1489"/>
                    </a:lnTo>
                    <a:lnTo>
                      <a:pt x="493" y="1493"/>
                    </a:lnTo>
                    <a:lnTo>
                      <a:pt x="501" y="1496"/>
                    </a:lnTo>
                    <a:lnTo>
                      <a:pt x="508" y="1498"/>
                    </a:lnTo>
                    <a:lnTo>
                      <a:pt x="515" y="1499"/>
                    </a:lnTo>
                    <a:lnTo>
                      <a:pt x="527" y="1498"/>
                    </a:lnTo>
                    <a:lnTo>
                      <a:pt x="537" y="1496"/>
                    </a:lnTo>
                    <a:lnTo>
                      <a:pt x="546" y="1492"/>
                    </a:lnTo>
                    <a:lnTo>
                      <a:pt x="553" y="1487"/>
                    </a:lnTo>
                    <a:lnTo>
                      <a:pt x="559" y="1480"/>
                    </a:lnTo>
                    <a:lnTo>
                      <a:pt x="564" y="1472"/>
                    </a:lnTo>
                    <a:lnTo>
                      <a:pt x="567" y="1464"/>
                    </a:lnTo>
                    <a:lnTo>
                      <a:pt x="570" y="1455"/>
                    </a:lnTo>
                    <a:lnTo>
                      <a:pt x="571" y="1445"/>
                    </a:lnTo>
                    <a:lnTo>
                      <a:pt x="572" y="1435"/>
                    </a:lnTo>
                    <a:lnTo>
                      <a:pt x="573" y="1425"/>
                    </a:lnTo>
                    <a:lnTo>
                      <a:pt x="573" y="1413"/>
                    </a:lnTo>
                    <a:lnTo>
                      <a:pt x="572" y="1392"/>
                    </a:lnTo>
                    <a:lnTo>
                      <a:pt x="572" y="1372"/>
                    </a:lnTo>
                    <a:lnTo>
                      <a:pt x="580" y="1372"/>
                    </a:lnTo>
                    <a:lnTo>
                      <a:pt x="592" y="1372"/>
                    </a:lnTo>
                    <a:lnTo>
                      <a:pt x="604" y="1371"/>
                    </a:lnTo>
                    <a:lnTo>
                      <a:pt x="618" y="1370"/>
                    </a:lnTo>
                    <a:lnTo>
                      <a:pt x="633" y="1368"/>
                    </a:lnTo>
                    <a:lnTo>
                      <a:pt x="646" y="1365"/>
                    </a:lnTo>
                    <a:lnTo>
                      <a:pt x="661" y="1360"/>
                    </a:lnTo>
                    <a:lnTo>
                      <a:pt x="674" y="1354"/>
                    </a:lnTo>
                    <a:lnTo>
                      <a:pt x="678" y="1350"/>
                    </a:lnTo>
                    <a:lnTo>
                      <a:pt x="685" y="1345"/>
                    </a:lnTo>
                    <a:lnTo>
                      <a:pt x="695" y="1337"/>
                    </a:lnTo>
                    <a:lnTo>
                      <a:pt x="705" y="1326"/>
                    </a:lnTo>
                    <a:lnTo>
                      <a:pt x="717" y="1314"/>
                    </a:lnTo>
                    <a:lnTo>
                      <a:pt x="729" y="1300"/>
                    </a:lnTo>
                    <a:lnTo>
                      <a:pt x="743" y="1284"/>
                    </a:lnTo>
                    <a:lnTo>
                      <a:pt x="757" y="1267"/>
                    </a:lnTo>
                    <a:lnTo>
                      <a:pt x="769" y="1249"/>
                    </a:lnTo>
                    <a:lnTo>
                      <a:pt x="782" y="1230"/>
                    </a:lnTo>
                    <a:lnTo>
                      <a:pt x="793" y="1210"/>
                    </a:lnTo>
                    <a:lnTo>
                      <a:pt x="804" y="1190"/>
                    </a:lnTo>
                    <a:lnTo>
                      <a:pt x="813" y="1170"/>
                    </a:lnTo>
                    <a:lnTo>
                      <a:pt x="820" y="1150"/>
                    </a:lnTo>
                    <a:lnTo>
                      <a:pt x="822" y="1141"/>
                    </a:lnTo>
                    <a:lnTo>
                      <a:pt x="824" y="1131"/>
                    </a:lnTo>
                    <a:lnTo>
                      <a:pt x="825" y="1122"/>
                    </a:lnTo>
                    <a:lnTo>
                      <a:pt x="825" y="1113"/>
                    </a:lnTo>
                    <a:lnTo>
                      <a:pt x="825" y="1093"/>
                    </a:lnTo>
                    <a:lnTo>
                      <a:pt x="824" y="1074"/>
                    </a:lnTo>
                    <a:lnTo>
                      <a:pt x="821" y="1055"/>
                    </a:lnTo>
                    <a:lnTo>
                      <a:pt x="818" y="1036"/>
                    </a:lnTo>
                    <a:lnTo>
                      <a:pt x="811" y="999"/>
                    </a:lnTo>
                    <a:lnTo>
                      <a:pt x="803" y="963"/>
                    </a:lnTo>
                    <a:lnTo>
                      <a:pt x="795" y="929"/>
                    </a:lnTo>
                    <a:lnTo>
                      <a:pt x="788" y="895"/>
                    </a:lnTo>
                    <a:lnTo>
                      <a:pt x="785" y="878"/>
                    </a:lnTo>
                    <a:lnTo>
                      <a:pt x="783" y="862"/>
                    </a:lnTo>
                    <a:lnTo>
                      <a:pt x="782" y="845"/>
                    </a:lnTo>
                    <a:lnTo>
                      <a:pt x="781" y="828"/>
                    </a:lnTo>
                    <a:lnTo>
                      <a:pt x="782" y="810"/>
                    </a:lnTo>
                    <a:lnTo>
                      <a:pt x="784" y="788"/>
                    </a:lnTo>
                    <a:lnTo>
                      <a:pt x="787" y="766"/>
                    </a:lnTo>
                    <a:lnTo>
                      <a:pt x="790" y="743"/>
                    </a:lnTo>
                    <a:lnTo>
                      <a:pt x="794" y="721"/>
                    </a:lnTo>
                    <a:lnTo>
                      <a:pt x="796" y="702"/>
                    </a:lnTo>
                    <a:lnTo>
                      <a:pt x="799" y="687"/>
                    </a:lnTo>
                    <a:lnTo>
                      <a:pt x="800" y="676"/>
                    </a:lnTo>
                    <a:lnTo>
                      <a:pt x="801" y="671"/>
                    </a:lnTo>
                    <a:lnTo>
                      <a:pt x="802" y="666"/>
                    </a:lnTo>
                    <a:lnTo>
                      <a:pt x="803" y="660"/>
                    </a:lnTo>
                    <a:lnTo>
                      <a:pt x="805" y="656"/>
                    </a:lnTo>
                    <a:lnTo>
                      <a:pt x="811" y="648"/>
                    </a:lnTo>
                    <a:lnTo>
                      <a:pt x="818" y="640"/>
                    </a:lnTo>
                    <a:lnTo>
                      <a:pt x="828" y="634"/>
                    </a:lnTo>
                    <a:lnTo>
                      <a:pt x="838" y="629"/>
                    </a:lnTo>
                    <a:lnTo>
                      <a:pt x="849" y="624"/>
                    </a:lnTo>
                    <a:lnTo>
                      <a:pt x="860" y="618"/>
                    </a:lnTo>
                    <a:lnTo>
                      <a:pt x="871" y="612"/>
                    </a:lnTo>
                    <a:lnTo>
                      <a:pt x="882" y="607"/>
                    </a:lnTo>
                    <a:lnTo>
                      <a:pt x="892" y="601"/>
                    </a:lnTo>
                    <a:lnTo>
                      <a:pt x="901" y="593"/>
                    </a:lnTo>
                    <a:lnTo>
                      <a:pt x="906" y="589"/>
                    </a:lnTo>
                    <a:lnTo>
                      <a:pt x="909" y="585"/>
                    </a:lnTo>
                    <a:lnTo>
                      <a:pt x="912" y="580"/>
                    </a:lnTo>
                    <a:lnTo>
                      <a:pt x="915" y="574"/>
                    </a:lnTo>
                    <a:lnTo>
                      <a:pt x="917" y="569"/>
                    </a:lnTo>
                    <a:lnTo>
                      <a:pt x="919" y="563"/>
                    </a:lnTo>
                    <a:lnTo>
                      <a:pt x="920" y="557"/>
                    </a:lnTo>
                    <a:lnTo>
                      <a:pt x="920" y="550"/>
                    </a:lnTo>
                    <a:lnTo>
                      <a:pt x="919" y="527"/>
                    </a:lnTo>
                    <a:lnTo>
                      <a:pt x="917" y="506"/>
                    </a:lnTo>
                    <a:lnTo>
                      <a:pt x="915" y="486"/>
                    </a:lnTo>
                    <a:lnTo>
                      <a:pt x="913" y="466"/>
                    </a:lnTo>
                    <a:lnTo>
                      <a:pt x="912" y="445"/>
                    </a:lnTo>
                    <a:lnTo>
                      <a:pt x="912" y="423"/>
                    </a:lnTo>
                    <a:lnTo>
                      <a:pt x="913" y="412"/>
                    </a:lnTo>
                    <a:lnTo>
                      <a:pt x="915" y="399"/>
                    </a:lnTo>
                    <a:lnTo>
                      <a:pt x="917" y="387"/>
                    </a:lnTo>
                    <a:lnTo>
                      <a:pt x="920" y="373"/>
                    </a:lnTo>
                    <a:lnTo>
                      <a:pt x="915" y="376"/>
                    </a:lnTo>
                    <a:lnTo>
                      <a:pt x="910" y="378"/>
                    </a:lnTo>
                    <a:lnTo>
                      <a:pt x="903" y="378"/>
                    </a:lnTo>
                    <a:lnTo>
                      <a:pt x="896" y="377"/>
                    </a:lnTo>
                    <a:lnTo>
                      <a:pt x="889" y="376"/>
                    </a:lnTo>
                    <a:lnTo>
                      <a:pt x="881" y="375"/>
                    </a:lnTo>
                    <a:lnTo>
                      <a:pt x="872" y="373"/>
                    </a:lnTo>
                    <a:lnTo>
                      <a:pt x="864" y="373"/>
                    </a:lnTo>
                    <a:lnTo>
                      <a:pt x="856" y="373"/>
                    </a:lnTo>
                    <a:lnTo>
                      <a:pt x="851" y="372"/>
                    </a:lnTo>
                    <a:lnTo>
                      <a:pt x="846" y="370"/>
                    </a:lnTo>
                    <a:lnTo>
                      <a:pt x="842" y="368"/>
                    </a:lnTo>
                    <a:lnTo>
                      <a:pt x="834" y="362"/>
                    </a:lnTo>
                    <a:lnTo>
                      <a:pt x="828" y="357"/>
                    </a:lnTo>
                    <a:lnTo>
                      <a:pt x="821" y="351"/>
                    </a:lnTo>
                    <a:lnTo>
                      <a:pt x="812" y="346"/>
                    </a:lnTo>
                    <a:lnTo>
                      <a:pt x="807" y="345"/>
                    </a:lnTo>
                    <a:lnTo>
                      <a:pt x="802" y="343"/>
                    </a:lnTo>
                    <a:lnTo>
                      <a:pt x="795" y="342"/>
                    </a:lnTo>
                    <a:lnTo>
                      <a:pt x="787" y="342"/>
                    </a:lnTo>
                    <a:lnTo>
                      <a:pt x="779" y="343"/>
                    </a:lnTo>
                    <a:lnTo>
                      <a:pt x="770" y="346"/>
                    </a:lnTo>
                    <a:lnTo>
                      <a:pt x="763" y="349"/>
                    </a:lnTo>
                    <a:lnTo>
                      <a:pt x="756" y="354"/>
                    </a:lnTo>
                    <a:lnTo>
                      <a:pt x="748" y="358"/>
                    </a:lnTo>
                    <a:lnTo>
                      <a:pt x="741" y="362"/>
                    </a:lnTo>
                    <a:lnTo>
                      <a:pt x="732" y="366"/>
                    </a:lnTo>
                    <a:lnTo>
                      <a:pt x="724" y="367"/>
                    </a:lnTo>
                    <a:lnTo>
                      <a:pt x="720" y="366"/>
                    </a:lnTo>
                    <a:lnTo>
                      <a:pt x="716" y="365"/>
                    </a:lnTo>
                    <a:lnTo>
                      <a:pt x="711" y="364"/>
                    </a:lnTo>
                    <a:lnTo>
                      <a:pt x="707" y="360"/>
                    </a:lnTo>
                    <a:lnTo>
                      <a:pt x="701" y="354"/>
                    </a:lnTo>
                    <a:lnTo>
                      <a:pt x="694" y="348"/>
                    </a:lnTo>
                    <a:lnTo>
                      <a:pt x="686" y="340"/>
                    </a:lnTo>
                    <a:lnTo>
                      <a:pt x="678" y="334"/>
                    </a:lnTo>
                    <a:lnTo>
                      <a:pt x="673" y="332"/>
                    </a:lnTo>
                    <a:lnTo>
                      <a:pt x="667" y="330"/>
                    </a:lnTo>
                    <a:lnTo>
                      <a:pt x="661" y="329"/>
                    </a:lnTo>
                    <a:lnTo>
                      <a:pt x="654" y="329"/>
                    </a:lnTo>
                    <a:lnTo>
                      <a:pt x="645" y="329"/>
                    </a:lnTo>
                    <a:lnTo>
                      <a:pt x="637" y="331"/>
                    </a:lnTo>
                    <a:lnTo>
                      <a:pt x="629" y="334"/>
                    </a:lnTo>
                    <a:lnTo>
                      <a:pt x="621" y="338"/>
                    </a:lnTo>
                    <a:lnTo>
                      <a:pt x="608" y="349"/>
                    </a:lnTo>
                    <a:lnTo>
                      <a:pt x="595" y="360"/>
                    </a:lnTo>
                    <a:lnTo>
                      <a:pt x="582" y="372"/>
                    </a:lnTo>
                    <a:lnTo>
                      <a:pt x="570" y="382"/>
                    </a:lnTo>
                    <a:lnTo>
                      <a:pt x="563" y="386"/>
                    </a:lnTo>
                    <a:lnTo>
                      <a:pt x="556" y="389"/>
                    </a:lnTo>
                    <a:lnTo>
                      <a:pt x="549" y="391"/>
                    </a:lnTo>
                    <a:lnTo>
                      <a:pt x="540" y="392"/>
                    </a:lnTo>
                    <a:lnTo>
                      <a:pt x="524" y="391"/>
                    </a:lnTo>
                    <a:lnTo>
                      <a:pt x="509" y="389"/>
                    </a:lnTo>
                    <a:lnTo>
                      <a:pt x="495" y="385"/>
                    </a:lnTo>
                    <a:lnTo>
                      <a:pt x="484" y="378"/>
                    </a:lnTo>
                    <a:lnTo>
                      <a:pt x="473" y="372"/>
                    </a:lnTo>
                    <a:lnTo>
                      <a:pt x="464" y="364"/>
                    </a:lnTo>
                    <a:lnTo>
                      <a:pt x="456" y="355"/>
                    </a:lnTo>
                    <a:lnTo>
                      <a:pt x="448" y="346"/>
                    </a:lnTo>
                    <a:lnTo>
                      <a:pt x="436" y="325"/>
                    </a:lnTo>
                    <a:lnTo>
                      <a:pt x="423" y="304"/>
                    </a:lnTo>
                    <a:lnTo>
                      <a:pt x="417" y="293"/>
                    </a:lnTo>
                    <a:lnTo>
                      <a:pt x="409" y="284"/>
                    </a:lnTo>
                    <a:lnTo>
                      <a:pt x="403" y="274"/>
                    </a:lnTo>
                    <a:lnTo>
                      <a:pt x="395" y="265"/>
                    </a:lnTo>
                    <a:lnTo>
                      <a:pt x="366" y="235"/>
                    </a:lnTo>
                    <a:lnTo>
                      <a:pt x="339" y="204"/>
                    </a:lnTo>
                    <a:lnTo>
                      <a:pt x="313" y="174"/>
                    </a:lnTo>
                    <a:lnTo>
                      <a:pt x="288" y="142"/>
                    </a:lnTo>
                    <a:lnTo>
                      <a:pt x="262" y="110"/>
                    </a:lnTo>
                    <a:lnTo>
                      <a:pt x="240" y="75"/>
                    </a:lnTo>
                    <a:lnTo>
                      <a:pt x="229" y="57"/>
                    </a:lnTo>
                    <a:lnTo>
                      <a:pt x="218" y="38"/>
                    </a:lnTo>
                    <a:lnTo>
                      <a:pt x="208" y="20"/>
                    </a:lnTo>
                    <a:lnTo>
                      <a:pt x="198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63"/>
              <p:cNvSpPr>
                <a:spLocks/>
              </p:cNvSpPr>
              <p:nvPr/>
            </p:nvSpPr>
            <p:spPr bwMode="auto">
              <a:xfrm>
                <a:off x="5264" y="2947"/>
                <a:ext cx="152" cy="294"/>
              </a:xfrm>
              <a:custGeom>
                <a:avLst/>
                <a:gdLst>
                  <a:gd name="T0" fmla="*/ 80 w 703"/>
                  <a:gd name="T1" fmla="*/ 4 h 1329"/>
                  <a:gd name="T2" fmla="*/ 85 w 703"/>
                  <a:gd name="T3" fmla="*/ 11 h 1329"/>
                  <a:gd name="T4" fmla="*/ 94 w 703"/>
                  <a:gd name="T5" fmla="*/ 17 h 1329"/>
                  <a:gd name="T6" fmla="*/ 109 w 703"/>
                  <a:gd name="T7" fmla="*/ 21 h 1329"/>
                  <a:gd name="T8" fmla="*/ 115 w 703"/>
                  <a:gd name="T9" fmla="*/ 34 h 1329"/>
                  <a:gd name="T10" fmla="*/ 120 w 703"/>
                  <a:gd name="T11" fmla="*/ 48 h 1329"/>
                  <a:gd name="T12" fmla="*/ 127 w 703"/>
                  <a:gd name="T13" fmla="*/ 66 h 1329"/>
                  <a:gd name="T14" fmla="*/ 128 w 703"/>
                  <a:gd name="T15" fmla="*/ 77 h 1329"/>
                  <a:gd name="T16" fmla="*/ 128 w 703"/>
                  <a:gd name="T17" fmla="*/ 86 h 1329"/>
                  <a:gd name="T18" fmla="*/ 128 w 703"/>
                  <a:gd name="T19" fmla="*/ 94 h 1329"/>
                  <a:gd name="T20" fmla="*/ 130 w 703"/>
                  <a:gd name="T21" fmla="*/ 101 h 1329"/>
                  <a:gd name="T22" fmla="*/ 134 w 703"/>
                  <a:gd name="T23" fmla="*/ 104 h 1329"/>
                  <a:gd name="T24" fmla="*/ 145 w 703"/>
                  <a:gd name="T25" fmla="*/ 104 h 1329"/>
                  <a:gd name="T26" fmla="*/ 149 w 703"/>
                  <a:gd name="T27" fmla="*/ 110 h 1329"/>
                  <a:gd name="T28" fmla="*/ 140 w 703"/>
                  <a:gd name="T29" fmla="*/ 118 h 1329"/>
                  <a:gd name="T30" fmla="*/ 136 w 703"/>
                  <a:gd name="T31" fmla="*/ 125 h 1329"/>
                  <a:gd name="T32" fmla="*/ 134 w 703"/>
                  <a:gd name="T33" fmla="*/ 134 h 1329"/>
                  <a:gd name="T34" fmla="*/ 138 w 703"/>
                  <a:gd name="T35" fmla="*/ 146 h 1329"/>
                  <a:gd name="T36" fmla="*/ 146 w 703"/>
                  <a:gd name="T37" fmla="*/ 161 h 1329"/>
                  <a:gd name="T38" fmla="*/ 148 w 703"/>
                  <a:gd name="T39" fmla="*/ 172 h 1329"/>
                  <a:gd name="T40" fmla="*/ 144 w 703"/>
                  <a:gd name="T41" fmla="*/ 179 h 1329"/>
                  <a:gd name="T42" fmla="*/ 136 w 703"/>
                  <a:gd name="T43" fmla="*/ 182 h 1329"/>
                  <a:gd name="T44" fmla="*/ 129 w 703"/>
                  <a:gd name="T45" fmla="*/ 185 h 1329"/>
                  <a:gd name="T46" fmla="*/ 128 w 703"/>
                  <a:gd name="T47" fmla="*/ 192 h 1329"/>
                  <a:gd name="T48" fmla="*/ 131 w 703"/>
                  <a:gd name="T49" fmla="*/ 202 h 1329"/>
                  <a:gd name="T50" fmla="*/ 132 w 703"/>
                  <a:gd name="T51" fmla="*/ 208 h 1329"/>
                  <a:gd name="T52" fmla="*/ 126 w 703"/>
                  <a:gd name="T53" fmla="*/ 221 h 1329"/>
                  <a:gd name="T54" fmla="*/ 112 w 703"/>
                  <a:gd name="T55" fmla="*/ 241 h 1329"/>
                  <a:gd name="T56" fmla="*/ 96 w 703"/>
                  <a:gd name="T57" fmla="*/ 262 h 1329"/>
                  <a:gd name="T58" fmla="*/ 84 w 703"/>
                  <a:gd name="T59" fmla="*/ 275 h 1329"/>
                  <a:gd name="T60" fmla="*/ 77 w 703"/>
                  <a:gd name="T61" fmla="*/ 277 h 1329"/>
                  <a:gd name="T62" fmla="*/ 69 w 703"/>
                  <a:gd name="T63" fmla="*/ 276 h 1329"/>
                  <a:gd name="T64" fmla="*/ 60 w 703"/>
                  <a:gd name="T65" fmla="*/ 278 h 1329"/>
                  <a:gd name="T66" fmla="*/ 52 w 703"/>
                  <a:gd name="T67" fmla="*/ 284 h 1329"/>
                  <a:gd name="T68" fmla="*/ 45 w 703"/>
                  <a:gd name="T69" fmla="*/ 291 h 1329"/>
                  <a:gd name="T70" fmla="*/ 37 w 703"/>
                  <a:gd name="T71" fmla="*/ 294 h 1329"/>
                  <a:gd name="T72" fmla="*/ 30 w 703"/>
                  <a:gd name="T73" fmla="*/ 293 h 1329"/>
                  <a:gd name="T74" fmla="*/ 26 w 703"/>
                  <a:gd name="T75" fmla="*/ 290 h 1329"/>
                  <a:gd name="T76" fmla="*/ 20 w 703"/>
                  <a:gd name="T77" fmla="*/ 279 h 1329"/>
                  <a:gd name="T78" fmla="*/ 13 w 703"/>
                  <a:gd name="T79" fmla="*/ 258 h 1329"/>
                  <a:gd name="T80" fmla="*/ 10 w 703"/>
                  <a:gd name="T81" fmla="*/ 248 h 1329"/>
                  <a:gd name="T82" fmla="*/ 6 w 703"/>
                  <a:gd name="T83" fmla="*/ 228 h 1329"/>
                  <a:gd name="T84" fmla="*/ 1 w 703"/>
                  <a:gd name="T85" fmla="*/ 202 h 1329"/>
                  <a:gd name="T86" fmla="*/ 0 w 703"/>
                  <a:gd name="T87" fmla="*/ 188 h 1329"/>
                  <a:gd name="T88" fmla="*/ 3 w 703"/>
                  <a:gd name="T89" fmla="*/ 168 h 1329"/>
                  <a:gd name="T90" fmla="*/ 4 w 703"/>
                  <a:gd name="T91" fmla="*/ 157 h 1329"/>
                  <a:gd name="T92" fmla="*/ 6 w 703"/>
                  <a:gd name="T93" fmla="*/ 152 h 1329"/>
                  <a:gd name="T94" fmla="*/ 15 w 703"/>
                  <a:gd name="T95" fmla="*/ 146 h 1329"/>
                  <a:gd name="T96" fmla="*/ 24 w 703"/>
                  <a:gd name="T97" fmla="*/ 141 h 1329"/>
                  <a:gd name="T98" fmla="*/ 28 w 703"/>
                  <a:gd name="T99" fmla="*/ 137 h 1329"/>
                  <a:gd name="T100" fmla="*/ 30 w 703"/>
                  <a:gd name="T101" fmla="*/ 132 h 1329"/>
                  <a:gd name="T102" fmla="*/ 29 w 703"/>
                  <a:gd name="T103" fmla="*/ 116 h 1329"/>
                  <a:gd name="T104" fmla="*/ 29 w 703"/>
                  <a:gd name="T105" fmla="*/ 100 h 1329"/>
                  <a:gd name="T106" fmla="*/ 32 w 703"/>
                  <a:gd name="T107" fmla="*/ 90 h 1329"/>
                  <a:gd name="T108" fmla="*/ 38 w 703"/>
                  <a:gd name="T109" fmla="*/ 83 h 1329"/>
                  <a:gd name="T110" fmla="*/ 41 w 703"/>
                  <a:gd name="T111" fmla="*/ 72 h 1329"/>
                  <a:gd name="T112" fmla="*/ 43 w 703"/>
                  <a:gd name="T113" fmla="*/ 56 h 1329"/>
                  <a:gd name="T114" fmla="*/ 47 w 703"/>
                  <a:gd name="T115" fmla="*/ 48 h 1329"/>
                  <a:gd name="T116" fmla="*/ 56 w 703"/>
                  <a:gd name="T117" fmla="*/ 42 h 1329"/>
                  <a:gd name="T118" fmla="*/ 69 w 703"/>
                  <a:gd name="T119" fmla="*/ 35 h 1329"/>
                  <a:gd name="T120" fmla="*/ 73 w 703"/>
                  <a:gd name="T121" fmla="*/ 22 h 1329"/>
                  <a:gd name="T122" fmla="*/ 79 w 703"/>
                  <a:gd name="T123" fmla="*/ 0 h 13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3"/>
                  <a:gd name="T187" fmla="*/ 0 h 1329"/>
                  <a:gd name="T188" fmla="*/ 703 w 703"/>
                  <a:gd name="T189" fmla="*/ 1329 h 13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3" h="1329">
                    <a:moveTo>
                      <a:pt x="367" y="0"/>
                    </a:moveTo>
                    <a:lnTo>
                      <a:pt x="367" y="6"/>
                    </a:lnTo>
                    <a:lnTo>
                      <a:pt x="368" y="12"/>
                    </a:lnTo>
                    <a:lnTo>
                      <a:pt x="369" y="18"/>
                    </a:lnTo>
                    <a:lnTo>
                      <a:pt x="371" y="23"/>
                    </a:lnTo>
                    <a:lnTo>
                      <a:pt x="376" y="33"/>
                    </a:lnTo>
                    <a:lnTo>
                      <a:pt x="384" y="43"/>
                    </a:lnTo>
                    <a:lnTo>
                      <a:pt x="392" y="51"/>
                    </a:lnTo>
                    <a:lnTo>
                      <a:pt x="401" y="59"/>
                    </a:lnTo>
                    <a:lnTo>
                      <a:pt x="413" y="66"/>
                    </a:lnTo>
                    <a:lnTo>
                      <a:pt x="425" y="71"/>
                    </a:lnTo>
                    <a:lnTo>
                      <a:pt x="437" y="76"/>
                    </a:lnTo>
                    <a:lnTo>
                      <a:pt x="450" y="82"/>
                    </a:lnTo>
                    <a:lnTo>
                      <a:pt x="463" y="86"/>
                    </a:lnTo>
                    <a:lnTo>
                      <a:pt x="476" y="89"/>
                    </a:lnTo>
                    <a:lnTo>
                      <a:pt x="502" y="95"/>
                    </a:lnTo>
                    <a:lnTo>
                      <a:pt x="525" y="101"/>
                    </a:lnTo>
                    <a:lnTo>
                      <a:pt x="526" y="119"/>
                    </a:lnTo>
                    <a:lnTo>
                      <a:pt x="528" y="137"/>
                    </a:lnTo>
                    <a:lnTo>
                      <a:pt x="532" y="154"/>
                    </a:lnTo>
                    <a:lnTo>
                      <a:pt x="536" y="171"/>
                    </a:lnTo>
                    <a:lnTo>
                      <a:pt x="541" y="186"/>
                    </a:lnTo>
                    <a:lnTo>
                      <a:pt x="547" y="201"/>
                    </a:lnTo>
                    <a:lnTo>
                      <a:pt x="554" y="216"/>
                    </a:lnTo>
                    <a:lnTo>
                      <a:pt x="560" y="230"/>
                    </a:lnTo>
                    <a:lnTo>
                      <a:pt x="572" y="257"/>
                    </a:lnTo>
                    <a:lnTo>
                      <a:pt x="584" y="283"/>
                    </a:lnTo>
                    <a:lnTo>
                      <a:pt x="588" y="297"/>
                    </a:lnTo>
                    <a:lnTo>
                      <a:pt x="591" y="309"/>
                    </a:lnTo>
                    <a:lnTo>
                      <a:pt x="594" y="322"/>
                    </a:lnTo>
                    <a:lnTo>
                      <a:pt x="594" y="334"/>
                    </a:lnTo>
                    <a:lnTo>
                      <a:pt x="594" y="347"/>
                    </a:lnTo>
                    <a:lnTo>
                      <a:pt x="594" y="357"/>
                    </a:lnTo>
                    <a:lnTo>
                      <a:pt x="594" y="368"/>
                    </a:lnTo>
                    <a:lnTo>
                      <a:pt x="594" y="377"/>
                    </a:lnTo>
                    <a:lnTo>
                      <a:pt x="594" y="387"/>
                    </a:lnTo>
                    <a:lnTo>
                      <a:pt x="594" y="395"/>
                    </a:lnTo>
                    <a:lnTo>
                      <a:pt x="594" y="404"/>
                    </a:lnTo>
                    <a:lnTo>
                      <a:pt x="594" y="411"/>
                    </a:lnTo>
                    <a:lnTo>
                      <a:pt x="594" y="424"/>
                    </a:lnTo>
                    <a:lnTo>
                      <a:pt x="596" y="435"/>
                    </a:lnTo>
                    <a:lnTo>
                      <a:pt x="597" y="445"/>
                    </a:lnTo>
                    <a:lnTo>
                      <a:pt x="599" y="452"/>
                    </a:lnTo>
                    <a:lnTo>
                      <a:pt x="601" y="458"/>
                    </a:lnTo>
                    <a:lnTo>
                      <a:pt x="604" y="462"/>
                    </a:lnTo>
                    <a:lnTo>
                      <a:pt x="608" y="466"/>
                    </a:lnTo>
                    <a:lnTo>
                      <a:pt x="613" y="468"/>
                    </a:lnTo>
                    <a:lnTo>
                      <a:pt x="619" y="470"/>
                    </a:lnTo>
                    <a:lnTo>
                      <a:pt x="627" y="470"/>
                    </a:lnTo>
                    <a:lnTo>
                      <a:pt x="635" y="470"/>
                    </a:lnTo>
                    <a:lnTo>
                      <a:pt x="646" y="470"/>
                    </a:lnTo>
                    <a:lnTo>
                      <a:pt x="670" y="469"/>
                    </a:lnTo>
                    <a:lnTo>
                      <a:pt x="703" y="468"/>
                    </a:lnTo>
                    <a:lnTo>
                      <a:pt x="699" y="478"/>
                    </a:lnTo>
                    <a:lnTo>
                      <a:pt x="695" y="488"/>
                    </a:lnTo>
                    <a:lnTo>
                      <a:pt x="690" y="495"/>
                    </a:lnTo>
                    <a:lnTo>
                      <a:pt x="684" y="502"/>
                    </a:lnTo>
                    <a:lnTo>
                      <a:pt x="671" y="516"/>
                    </a:lnTo>
                    <a:lnTo>
                      <a:pt x="656" y="528"/>
                    </a:lnTo>
                    <a:lnTo>
                      <a:pt x="649" y="535"/>
                    </a:lnTo>
                    <a:lnTo>
                      <a:pt x="643" y="542"/>
                    </a:lnTo>
                    <a:lnTo>
                      <a:pt x="636" y="548"/>
                    </a:lnTo>
                    <a:lnTo>
                      <a:pt x="631" y="556"/>
                    </a:lnTo>
                    <a:lnTo>
                      <a:pt x="627" y="564"/>
                    </a:lnTo>
                    <a:lnTo>
                      <a:pt x="623" y="574"/>
                    </a:lnTo>
                    <a:lnTo>
                      <a:pt x="621" y="583"/>
                    </a:lnTo>
                    <a:lnTo>
                      <a:pt x="620" y="595"/>
                    </a:lnTo>
                    <a:lnTo>
                      <a:pt x="621" y="607"/>
                    </a:lnTo>
                    <a:lnTo>
                      <a:pt x="623" y="619"/>
                    </a:lnTo>
                    <a:lnTo>
                      <a:pt x="626" y="630"/>
                    </a:lnTo>
                    <a:lnTo>
                      <a:pt x="630" y="641"/>
                    </a:lnTo>
                    <a:lnTo>
                      <a:pt x="640" y="661"/>
                    </a:lnTo>
                    <a:lnTo>
                      <a:pt x="652" y="679"/>
                    </a:lnTo>
                    <a:lnTo>
                      <a:pt x="664" y="699"/>
                    </a:lnTo>
                    <a:lnTo>
                      <a:pt x="673" y="719"/>
                    </a:lnTo>
                    <a:lnTo>
                      <a:pt x="677" y="730"/>
                    </a:lnTo>
                    <a:lnTo>
                      <a:pt x="681" y="740"/>
                    </a:lnTo>
                    <a:lnTo>
                      <a:pt x="683" y="753"/>
                    </a:lnTo>
                    <a:lnTo>
                      <a:pt x="684" y="765"/>
                    </a:lnTo>
                    <a:lnTo>
                      <a:pt x="683" y="777"/>
                    </a:lnTo>
                    <a:lnTo>
                      <a:pt x="681" y="787"/>
                    </a:lnTo>
                    <a:lnTo>
                      <a:pt x="676" y="796"/>
                    </a:lnTo>
                    <a:lnTo>
                      <a:pt x="671" y="802"/>
                    </a:lnTo>
                    <a:lnTo>
                      <a:pt x="666" y="807"/>
                    </a:lnTo>
                    <a:lnTo>
                      <a:pt x="658" y="812"/>
                    </a:lnTo>
                    <a:lnTo>
                      <a:pt x="651" y="815"/>
                    </a:lnTo>
                    <a:lnTo>
                      <a:pt x="644" y="818"/>
                    </a:lnTo>
                    <a:lnTo>
                      <a:pt x="628" y="822"/>
                    </a:lnTo>
                    <a:lnTo>
                      <a:pt x="614" y="825"/>
                    </a:lnTo>
                    <a:lnTo>
                      <a:pt x="607" y="828"/>
                    </a:lnTo>
                    <a:lnTo>
                      <a:pt x="602" y="832"/>
                    </a:lnTo>
                    <a:lnTo>
                      <a:pt x="598" y="836"/>
                    </a:lnTo>
                    <a:lnTo>
                      <a:pt x="594" y="841"/>
                    </a:lnTo>
                    <a:lnTo>
                      <a:pt x="592" y="850"/>
                    </a:lnTo>
                    <a:lnTo>
                      <a:pt x="590" y="859"/>
                    </a:lnTo>
                    <a:lnTo>
                      <a:pt x="590" y="866"/>
                    </a:lnTo>
                    <a:lnTo>
                      <a:pt x="590" y="873"/>
                    </a:lnTo>
                    <a:lnTo>
                      <a:pt x="593" y="887"/>
                    </a:lnTo>
                    <a:lnTo>
                      <a:pt x="599" y="900"/>
                    </a:lnTo>
                    <a:lnTo>
                      <a:pt x="604" y="911"/>
                    </a:lnTo>
                    <a:lnTo>
                      <a:pt x="608" y="923"/>
                    </a:lnTo>
                    <a:lnTo>
                      <a:pt x="609" y="929"/>
                    </a:lnTo>
                    <a:lnTo>
                      <a:pt x="610" y="935"/>
                    </a:lnTo>
                    <a:lnTo>
                      <a:pt x="609" y="942"/>
                    </a:lnTo>
                    <a:lnTo>
                      <a:pt x="607" y="949"/>
                    </a:lnTo>
                    <a:lnTo>
                      <a:pt x="601" y="963"/>
                    </a:lnTo>
                    <a:lnTo>
                      <a:pt x="592" y="979"/>
                    </a:lnTo>
                    <a:lnTo>
                      <a:pt x="581" y="998"/>
                    </a:lnTo>
                    <a:lnTo>
                      <a:pt x="568" y="1019"/>
                    </a:lnTo>
                    <a:lnTo>
                      <a:pt x="554" y="1042"/>
                    </a:lnTo>
                    <a:lnTo>
                      <a:pt x="537" y="1066"/>
                    </a:lnTo>
                    <a:lnTo>
                      <a:pt x="520" y="1091"/>
                    </a:lnTo>
                    <a:lnTo>
                      <a:pt x="501" y="1115"/>
                    </a:lnTo>
                    <a:lnTo>
                      <a:pt x="483" y="1139"/>
                    </a:lnTo>
                    <a:lnTo>
                      <a:pt x="464" y="1162"/>
                    </a:lnTo>
                    <a:lnTo>
                      <a:pt x="446" y="1184"/>
                    </a:lnTo>
                    <a:lnTo>
                      <a:pt x="428" y="1203"/>
                    </a:lnTo>
                    <a:lnTo>
                      <a:pt x="411" y="1221"/>
                    </a:lnTo>
                    <a:lnTo>
                      <a:pt x="394" y="1234"/>
                    </a:lnTo>
                    <a:lnTo>
                      <a:pt x="387" y="1241"/>
                    </a:lnTo>
                    <a:lnTo>
                      <a:pt x="379" y="1246"/>
                    </a:lnTo>
                    <a:lnTo>
                      <a:pt x="373" y="1250"/>
                    </a:lnTo>
                    <a:lnTo>
                      <a:pt x="367" y="1252"/>
                    </a:lnTo>
                    <a:lnTo>
                      <a:pt x="355" y="1254"/>
                    </a:lnTo>
                    <a:lnTo>
                      <a:pt x="345" y="1253"/>
                    </a:lnTo>
                    <a:lnTo>
                      <a:pt x="335" y="1252"/>
                    </a:lnTo>
                    <a:lnTo>
                      <a:pt x="326" y="1250"/>
                    </a:lnTo>
                    <a:lnTo>
                      <a:pt x="317" y="1249"/>
                    </a:lnTo>
                    <a:lnTo>
                      <a:pt x="306" y="1248"/>
                    </a:lnTo>
                    <a:lnTo>
                      <a:pt x="296" y="1249"/>
                    </a:lnTo>
                    <a:lnTo>
                      <a:pt x="285" y="1252"/>
                    </a:lnTo>
                    <a:lnTo>
                      <a:pt x="277" y="1256"/>
                    </a:lnTo>
                    <a:lnTo>
                      <a:pt x="269" y="1262"/>
                    </a:lnTo>
                    <a:lnTo>
                      <a:pt x="262" y="1267"/>
                    </a:lnTo>
                    <a:lnTo>
                      <a:pt x="255" y="1272"/>
                    </a:lnTo>
                    <a:lnTo>
                      <a:pt x="242" y="1285"/>
                    </a:lnTo>
                    <a:lnTo>
                      <a:pt x="228" y="1297"/>
                    </a:lnTo>
                    <a:lnTo>
                      <a:pt x="221" y="1303"/>
                    </a:lnTo>
                    <a:lnTo>
                      <a:pt x="214" y="1310"/>
                    </a:lnTo>
                    <a:lnTo>
                      <a:pt x="206" y="1315"/>
                    </a:lnTo>
                    <a:lnTo>
                      <a:pt x="198" y="1319"/>
                    </a:lnTo>
                    <a:lnTo>
                      <a:pt x="190" y="1323"/>
                    </a:lnTo>
                    <a:lnTo>
                      <a:pt x="180" y="1325"/>
                    </a:lnTo>
                    <a:lnTo>
                      <a:pt x="170" y="1328"/>
                    </a:lnTo>
                    <a:lnTo>
                      <a:pt x="158" y="1329"/>
                    </a:lnTo>
                    <a:lnTo>
                      <a:pt x="152" y="1328"/>
                    </a:lnTo>
                    <a:lnTo>
                      <a:pt x="146" y="1327"/>
                    </a:lnTo>
                    <a:lnTo>
                      <a:pt x="140" y="1324"/>
                    </a:lnTo>
                    <a:lnTo>
                      <a:pt x="134" y="1321"/>
                    </a:lnTo>
                    <a:lnTo>
                      <a:pt x="130" y="1318"/>
                    </a:lnTo>
                    <a:lnTo>
                      <a:pt x="125" y="1314"/>
                    </a:lnTo>
                    <a:lnTo>
                      <a:pt x="119" y="1309"/>
                    </a:lnTo>
                    <a:lnTo>
                      <a:pt x="115" y="1303"/>
                    </a:lnTo>
                    <a:lnTo>
                      <a:pt x="107" y="1291"/>
                    </a:lnTo>
                    <a:lnTo>
                      <a:pt x="99" y="1276"/>
                    </a:lnTo>
                    <a:lnTo>
                      <a:pt x="93" y="1262"/>
                    </a:lnTo>
                    <a:lnTo>
                      <a:pt x="87" y="1246"/>
                    </a:lnTo>
                    <a:lnTo>
                      <a:pt x="75" y="1212"/>
                    </a:lnTo>
                    <a:lnTo>
                      <a:pt x="66" y="1182"/>
                    </a:lnTo>
                    <a:lnTo>
                      <a:pt x="61" y="1168"/>
                    </a:lnTo>
                    <a:lnTo>
                      <a:pt x="55" y="1156"/>
                    </a:lnTo>
                    <a:lnTo>
                      <a:pt x="50" y="1146"/>
                    </a:lnTo>
                    <a:lnTo>
                      <a:pt x="44" y="1139"/>
                    </a:lnTo>
                    <a:lnTo>
                      <a:pt x="44" y="1119"/>
                    </a:lnTo>
                    <a:lnTo>
                      <a:pt x="43" y="1100"/>
                    </a:lnTo>
                    <a:lnTo>
                      <a:pt x="40" y="1081"/>
                    </a:lnTo>
                    <a:lnTo>
                      <a:pt x="37" y="1063"/>
                    </a:lnTo>
                    <a:lnTo>
                      <a:pt x="30" y="1029"/>
                    </a:lnTo>
                    <a:lnTo>
                      <a:pt x="22" y="995"/>
                    </a:lnTo>
                    <a:lnTo>
                      <a:pt x="14" y="963"/>
                    </a:lnTo>
                    <a:lnTo>
                      <a:pt x="7" y="931"/>
                    </a:lnTo>
                    <a:lnTo>
                      <a:pt x="4" y="915"/>
                    </a:lnTo>
                    <a:lnTo>
                      <a:pt x="2" y="899"/>
                    </a:lnTo>
                    <a:lnTo>
                      <a:pt x="1" y="883"/>
                    </a:lnTo>
                    <a:lnTo>
                      <a:pt x="0" y="866"/>
                    </a:lnTo>
                    <a:lnTo>
                      <a:pt x="1" y="848"/>
                    </a:lnTo>
                    <a:lnTo>
                      <a:pt x="3" y="826"/>
                    </a:lnTo>
                    <a:lnTo>
                      <a:pt x="6" y="804"/>
                    </a:lnTo>
                    <a:lnTo>
                      <a:pt x="9" y="781"/>
                    </a:lnTo>
                    <a:lnTo>
                      <a:pt x="13" y="759"/>
                    </a:lnTo>
                    <a:lnTo>
                      <a:pt x="15" y="740"/>
                    </a:lnTo>
                    <a:lnTo>
                      <a:pt x="18" y="725"/>
                    </a:lnTo>
                    <a:lnTo>
                      <a:pt x="19" y="714"/>
                    </a:lnTo>
                    <a:lnTo>
                      <a:pt x="20" y="709"/>
                    </a:lnTo>
                    <a:lnTo>
                      <a:pt x="21" y="704"/>
                    </a:lnTo>
                    <a:lnTo>
                      <a:pt x="22" y="698"/>
                    </a:lnTo>
                    <a:lnTo>
                      <a:pt x="24" y="694"/>
                    </a:lnTo>
                    <a:lnTo>
                      <a:pt x="30" y="686"/>
                    </a:lnTo>
                    <a:lnTo>
                      <a:pt x="37" y="678"/>
                    </a:lnTo>
                    <a:lnTo>
                      <a:pt x="47" y="672"/>
                    </a:lnTo>
                    <a:lnTo>
                      <a:pt x="57" y="667"/>
                    </a:lnTo>
                    <a:lnTo>
                      <a:pt x="68" y="662"/>
                    </a:lnTo>
                    <a:lnTo>
                      <a:pt x="79" y="656"/>
                    </a:lnTo>
                    <a:lnTo>
                      <a:pt x="90" y="650"/>
                    </a:lnTo>
                    <a:lnTo>
                      <a:pt x="101" y="645"/>
                    </a:lnTo>
                    <a:lnTo>
                      <a:pt x="111" y="639"/>
                    </a:lnTo>
                    <a:lnTo>
                      <a:pt x="120" y="631"/>
                    </a:lnTo>
                    <a:lnTo>
                      <a:pt x="125" y="627"/>
                    </a:lnTo>
                    <a:lnTo>
                      <a:pt x="128" y="623"/>
                    </a:lnTo>
                    <a:lnTo>
                      <a:pt x="131" y="618"/>
                    </a:lnTo>
                    <a:lnTo>
                      <a:pt x="134" y="612"/>
                    </a:lnTo>
                    <a:lnTo>
                      <a:pt x="136" y="607"/>
                    </a:lnTo>
                    <a:lnTo>
                      <a:pt x="138" y="601"/>
                    </a:lnTo>
                    <a:lnTo>
                      <a:pt x="139" y="595"/>
                    </a:lnTo>
                    <a:lnTo>
                      <a:pt x="139" y="588"/>
                    </a:lnTo>
                    <a:lnTo>
                      <a:pt x="138" y="565"/>
                    </a:lnTo>
                    <a:lnTo>
                      <a:pt x="136" y="544"/>
                    </a:lnTo>
                    <a:lnTo>
                      <a:pt x="134" y="524"/>
                    </a:lnTo>
                    <a:lnTo>
                      <a:pt x="132" y="504"/>
                    </a:lnTo>
                    <a:lnTo>
                      <a:pt x="131" y="483"/>
                    </a:lnTo>
                    <a:lnTo>
                      <a:pt x="131" y="461"/>
                    </a:lnTo>
                    <a:lnTo>
                      <a:pt x="132" y="450"/>
                    </a:lnTo>
                    <a:lnTo>
                      <a:pt x="134" y="437"/>
                    </a:lnTo>
                    <a:lnTo>
                      <a:pt x="136" y="425"/>
                    </a:lnTo>
                    <a:lnTo>
                      <a:pt x="139" y="411"/>
                    </a:lnTo>
                    <a:lnTo>
                      <a:pt x="148" y="406"/>
                    </a:lnTo>
                    <a:lnTo>
                      <a:pt x="156" y="399"/>
                    </a:lnTo>
                    <a:lnTo>
                      <a:pt x="162" y="392"/>
                    </a:lnTo>
                    <a:lnTo>
                      <a:pt x="169" y="385"/>
                    </a:lnTo>
                    <a:lnTo>
                      <a:pt x="174" y="376"/>
                    </a:lnTo>
                    <a:lnTo>
                      <a:pt x="178" y="367"/>
                    </a:lnTo>
                    <a:lnTo>
                      <a:pt x="181" y="357"/>
                    </a:lnTo>
                    <a:lnTo>
                      <a:pt x="184" y="348"/>
                    </a:lnTo>
                    <a:lnTo>
                      <a:pt x="189" y="327"/>
                    </a:lnTo>
                    <a:lnTo>
                      <a:pt x="192" y="306"/>
                    </a:lnTo>
                    <a:lnTo>
                      <a:pt x="194" y="285"/>
                    </a:lnTo>
                    <a:lnTo>
                      <a:pt x="196" y="265"/>
                    </a:lnTo>
                    <a:lnTo>
                      <a:pt x="199" y="252"/>
                    </a:lnTo>
                    <a:lnTo>
                      <a:pt x="202" y="240"/>
                    </a:lnTo>
                    <a:lnTo>
                      <a:pt x="207" y="231"/>
                    </a:lnTo>
                    <a:lnTo>
                      <a:pt x="213" y="222"/>
                    </a:lnTo>
                    <a:lnTo>
                      <a:pt x="218" y="215"/>
                    </a:lnTo>
                    <a:lnTo>
                      <a:pt x="224" y="209"/>
                    </a:lnTo>
                    <a:lnTo>
                      <a:pt x="232" y="203"/>
                    </a:lnTo>
                    <a:lnTo>
                      <a:pt x="240" y="198"/>
                    </a:lnTo>
                    <a:lnTo>
                      <a:pt x="257" y="190"/>
                    </a:lnTo>
                    <a:lnTo>
                      <a:pt x="276" y="182"/>
                    </a:lnTo>
                    <a:lnTo>
                      <a:pt x="296" y="174"/>
                    </a:lnTo>
                    <a:lnTo>
                      <a:pt x="317" y="165"/>
                    </a:lnTo>
                    <a:lnTo>
                      <a:pt x="320" y="160"/>
                    </a:lnTo>
                    <a:lnTo>
                      <a:pt x="323" y="152"/>
                    </a:lnTo>
                    <a:lnTo>
                      <a:pt x="328" y="137"/>
                    </a:lnTo>
                    <a:lnTo>
                      <a:pt x="333" y="119"/>
                    </a:lnTo>
                    <a:lnTo>
                      <a:pt x="339" y="100"/>
                    </a:lnTo>
                    <a:lnTo>
                      <a:pt x="344" y="79"/>
                    </a:lnTo>
                    <a:lnTo>
                      <a:pt x="349" y="58"/>
                    </a:lnTo>
                    <a:lnTo>
                      <a:pt x="354" y="38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auto">
              <a:xfrm>
                <a:off x="5264" y="2947"/>
                <a:ext cx="152" cy="294"/>
              </a:xfrm>
              <a:custGeom>
                <a:avLst/>
                <a:gdLst>
                  <a:gd name="T0" fmla="*/ 80 w 703"/>
                  <a:gd name="T1" fmla="*/ 4 h 1329"/>
                  <a:gd name="T2" fmla="*/ 85 w 703"/>
                  <a:gd name="T3" fmla="*/ 11 h 1329"/>
                  <a:gd name="T4" fmla="*/ 94 w 703"/>
                  <a:gd name="T5" fmla="*/ 17 h 1329"/>
                  <a:gd name="T6" fmla="*/ 109 w 703"/>
                  <a:gd name="T7" fmla="*/ 21 h 1329"/>
                  <a:gd name="T8" fmla="*/ 115 w 703"/>
                  <a:gd name="T9" fmla="*/ 34 h 1329"/>
                  <a:gd name="T10" fmla="*/ 120 w 703"/>
                  <a:gd name="T11" fmla="*/ 48 h 1329"/>
                  <a:gd name="T12" fmla="*/ 127 w 703"/>
                  <a:gd name="T13" fmla="*/ 66 h 1329"/>
                  <a:gd name="T14" fmla="*/ 128 w 703"/>
                  <a:gd name="T15" fmla="*/ 77 h 1329"/>
                  <a:gd name="T16" fmla="*/ 128 w 703"/>
                  <a:gd name="T17" fmla="*/ 86 h 1329"/>
                  <a:gd name="T18" fmla="*/ 128 w 703"/>
                  <a:gd name="T19" fmla="*/ 94 h 1329"/>
                  <a:gd name="T20" fmla="*/ 130 w 703"/>
                  <a:gd name="T21" fmla="*/ 101 h 1329"/>
                  <a:gd name="T22" fmla="*/ 134 w 703"/>
                  <a:gd name="T23" fmla="*/ 104 h 1329"/>
                  <a:gd name="T24" fmla="*/ 145 w 703"/>
                  <a:gd name="T25" fmla="*/ 104 h 1329"/>
                  <a:gd name="T26" fmla="*/ 149 w 703"/>
                  <a:gd name="T27" fmla="*/ 110 h 1329"/>
                  <a:gd name="T28" fmla="*/ 140 w 703"/>
                  <a:gd name="T29" fmla="*/ 118 h 1329"/>
                  <a:gd name="T30" fmla="*/ 136 w 703"/>
                  <a:gd name="T31" fmla="*/ 125 h 1329"/>
                  <a:gd name="T32" fmla="*/ 134 w 703"/>
                  <a:gd name="T33" fmla="*/ 134 h 1329"/>
                  <a:gd name="T34" fmla="*/ 138 w 703"/>
                  <a:gd name="T35" fmla="*/ 146 h 1329"/>
                  <a:gd name="T36" fmla="*/ 146 w 703"/>
                  <a:gd name="T37" fmla="*/ 161 h 1329"/>
                  <a:gd name="T38" fmla="*/ 148 w 703"/>
                  <a:gd name="T39" fmla="*/ 172 h 1329"/>
                  <a:gd name="T40" fmla="*/ 144 w 703"/>
                  <a:gd name="T41" fmla="*/ 179 h 1329"/>
                  <a:gd name="T42" fmla="*/ 136 w 703"/>
                  <a:gd name="T43" fmla="*/ 182 h 1329"/>
                  <a:gd name="T44" fmla="*/ 129 w 703"/>
                  <a:gd name="T45" fmla="*/ 185 h 1329"/>
                  <a:gd name="T46" fmla="*/ 128 w 703"/>
                  <a:gd name="T47" fmla="*/ 192 h 1329"/>
                  <a:gd name="T48" fmla="*/ 131 w 703"/>
                  <a:gd name="T49" fmla="*/ 202 h 1329"/>
                  <a:gd name="T50" fmla="*/ 132 w 703"/>
                  <a:gd name="T51" fmla="*/ 208 h 1329"/>
                  <a:gd name="T52" fmla="*/ 126 w 703"/>
                  <a:gd name="T53" fmla="*/ 221 h 1329"/>
                  <a:gd name="T54" fmla="*/ 112 w 703"/>
                  <a:gd name="T55" fmla="*/ 241 h 1329"/>
                  <a:gd name="T56" fmla="*/ 96 w 703"/>
                  <a:gd name="T57" fmla="*/ 262 h 1329"/>
                  <a:gd name="T58" fmla="*/ 84 w 703"/>
                  <a:gd name="T59" fmla="*/ 275 h 1329"/>
                  <a:gd name="T60" fmla="*/ 77 w 703"/>
                  <a:gd name="T61" fmla="*/ 277 h 1329"/>
                  <a:gd name="T62" fmla="*/ 69 w 703"/>
                  <a:gd name="T63" fmla="*/ 276 h 1329"/>
                  <a:gd name="T64" fmla="*/ 60 w 703"/>
                  <a:gd name="T65" fmla="*/ 278 h 1329"/>
                  <a:gd name="T66" fmla="*/ 52 w 703"/>
                  <a:gd name="T67" fmla="*/ 284 h 1329"/>
                  <a:gd name="T68" fmla="*/ 45 w 703"/>
                  <a:gd name="T69" fmla="*/ 291 h 1329"/>
                  <a:gd name="T70" fmla="*/ 37 w 703"/>
                  <a:gd name="T71" fmla="*/ 294 h 1329"/>
                  <a:gd name="T72" fmla="*/ 30 w 703"/>
                  <a:gd name="T73" fmla="*/ 293 h 1329"/>
                  <a:gd name="T74" fmla="*/ 26 w 703"/>
                  <a:gd name="T75" fmla="*/ 290 h 1329"/>
                  <a:gd name="T76" fmla="*/ 20 w 703"/>
                  <a:gd name="T77" fmla="*/ 279 h 1329"/>
                  <a:gd name="T78" fmla="*/ 13 w 703"/>
                  <a:gd name="T79" fmla="*/ 258 h 1329"/>
                  <a:gd name="T80" fmla="*/ 10 w 703"/>
                  <a:gd name="T81" fmla="*/ 248 h 1329"/>
                  <a:gd name="T82" fmla="*/ 6 w 703"/>
                  <a:gd name="T83" fmla="*/ 228 h 1329"/>
                  <a:gd name="T84" fmla="*/ 1 w 703"/>
                  <a:gd name="T85" fmla="*/ 202 h 1329"/>
                  <a:gd name="T86" fmla="*/ 0 w 703"/>
                  <a:gd name="T87" fmla="*/ 188 h 1329"/>
                  <a:gd name="T88" fmla="*/ 3 w 703"/>
                  <a:gd name="T89" fmla="*/ 168 h 1329"/>
                  <a:gd name="T90" fmla="*/ 4 w 703"/>
                  <a:gd name="T91" fmla="*/ 157 h 1329"/>
                  <a:gd name="T92" fmla="*/ 6 w 703"/>
                  <a:gd name="T93" fmla="*/ 152 h 1329"/>
                  <a:gd name="T94" fmla="*/ 15 w 703"/>
                  <a:gd name="T95" fmla="*/ 146 h 1329"/>
                  <a:gd name="T96" fmla="*/ 24 w 703"/>
                  <a:gd name="T97" fmla="*/ 141 h 1329"/>
                  <a:gd name="T98" fmla="*/ 28 w 703"/>
                  <a:gd name="T99" fmla="*/ 137 h 1329"/>
                  <a:gd name="T100" fmla="*/ 30 w 703"/>
                  <a:gd name="T101" fmla="*/ 132 h 1329"/>
                  <a:gd name="T102" fmla="*/ 29 w 703"/>
                  <a:gd name="T103" fmla="*/ 116 h 1329"/>
                  <a:gd name="T104" fmla="*/ 29 w 703"/>
                  <a:gd name="T105" fmla="*/ 100 h 1329"/>
                  <a:gd name="T106" fmla="*/ 32 w 703"/>
                  <a:gd name="T107" fmla="*/ 90 h 1329"/>
                  <a:gd name="T108" fmla="*/ 38 w 703"/>
                  <a:gd name="T109" fmla="*/ 83 h 1329"/>
                  <a:gd name="T110" fmla="*/ 41 w 703"/>
                  <a:gd name="T111" fmla="*/ 72 h 1329"/>
                  <a:gd name="T112" fmla="*/ 43 w 703"/>
                  <a:gd name="T113" fmla="*/ 56 h 1329"/>
                  <a:gd name="T114" fmla="*/ 47 w 703"/>
                  <a:gd name="T115" fmla="*/ 48 h 1329"/>
                  <a:gd name="T116" fmla="*/ 56 w 703"/>
                  <a:gd name="T117" fmla="*/ 42 h 1329"/>
                  <a:gd name="T118" fmla="*/ 69 w 703"/>
                  <a:gd name="T119" fmla="*/ 35 h 1329"/>
                  <a:gd name="T120" fmla="*/ 73 w 703"/>
                  <a:gd name="T121" fmla="*/ 22 h 1329"/>
                  <a:gd name="T122" fmla="*/ 77 w 703"/>
                  <a:gd name="T123" fmla="*/ 8 h 13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3"/>
                  <a:gd name="T187" fmla="*/ 0 h 1329"/>
                  <a:gd name="T188" fmla="*/ 703 w 703"/>
                  <a:gd name="T189" fmla="*/ 1329 h 13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3" h="1329">
                    <a:moveTo>
                      <a:pt x="367" y="0"/>
                    </a:moveTo>
                    <a:lnTo>
                      <a:pt x="367" y="6"/>
                    </a:lnTo>
                    <a:lnTo>
                      <a:pt x="368" y="12"/>
                    </a:lnTo>
                    <a:lnTo>
                      <a:pt x="369" y="18"/>
                    </a:lnTo>
                    <a:lnTo>
                      <a:pt x="371" y="23"/>
                    </a:lnTo>
                    <a:lnTo>
                      <a:pt x="376" y="33"/>
                    </a:lnTo>
                    <a:lnTo>
                      <a:pt x="384" y="43"/>
                    </a:lnTo>
                    <a:lnTo>
                      <a:pt x="392" y="51"/>
                    </a:lnTo>
                    <a:lnTo>
                      <a:pt x="401" y="59"/>
                    </a:lnTo>
                    <a:lnTo>
                      <a:pt x="413" y="66"/>
                    </a:lnTo>
                    <a:lnTo>
                      <a:pt x="425" y="71"/>
                    </a:lnTo>
                    <a:lnTo>
                      <a:pt x="437" y="76"/>
                    </a:lnTo>
                    <a:lnTo>
                      <a:pt x="450" y="82"/>
                    </a:lnTo>
                    <a:lnTo>
                      <a:pt x="463" y="86"/>
                    </a:lnTo>
                    <a:lnTo>
                      <a:pt x="476" y="89"/>
                    </a:lnTo>
                    <a:lnTo>
                      <a:pt x="502" y="95"/>
                    </a:lnTo>
                    <a:lnTo>
                      <a:pt x="525" y="101"/>
                    </a:lnTo>
                    <a:lnTo>
                      <a:pt x="526" y="119"/>
                    </a:lnTo>
                    <a:lnTo>
                      <a:pt x="528" y="137"/>
                    </a:lnTo>
                    <a:lnTo>
                      <a:pt x="532" y="154"/>
                    </a:lnTo>
                    <a:lnTo>
                      <a:pt x="536" y="171"/>
                    </a:lnTo>
                    <a:lnTo>
                      <a:pt x="541" y="186"/>
                    </a:lnTo>
                    <a:lnTo>
                      <a:pt x="547" y="201"/>
                    </a:lnTo>
                    <a:lnTo>
                      <a:pt x="554" y="216"/>
                    </a:lnTo>
                    <a:lnTo>
                      <a:pt x="560" y="230"/>
                    </a:lnTo>
                    <a:lnTo>
                      <a:pt x="572" y="257"/>
                    </a:lnTo>
                    <a:lnTo>
                      <a:pt x="584" y="283"/>
                    </a:lnTo>
                    <a:lnTo>
                      <a:pt x="588" y="297"/>
                    </a:lnTo>
                    <a:lnTo>
                      <a:pt x="591" y="309"/>
                    </a:lnTo>
                    <a:lnTo>
                      <a:pt x="594" y="322"/>
                    </a:lnTo>
                    <a:lnTo>
                      <a:pt x="594" y="334"/>
                    </a:lnTo>
                    <a:lnTo>
                      <a:pt x="594" y="347"/>
                    </a:lnTo>
                    <a:lnTo>
                      <a:pt x="594" y="357"/>
                    </a:lnTo>
                    <a:lnTo>
                      <a:pt x="594" y="368"/>
                    </a:lnTo>
                    <a:lnTo>
                      <a:pt x="594" y="377"/>
                    </a:lnTo>
                    <a:lnTo>
                      <a:pt x="594" y="387"/>
                    </a:lnTo>
                    <a:lnTo>
                      <a:pt x="594" y="395"/>
                    </a:lnTo>
                    <a:lnTo>
                      <a:pt x="594" y="404"/>
                    </a:lnTo>
                    <a:lnTo>
                      <a:pt x="594" y="411"/>
                    </a:lnTo>
                    <a:lnTo>
                      <a:pt x="594" y="424"/>
                    </a:lnTo>
                    <a:lnTo>
                      <a:pt x="596" y="435"/>
                    </a:lnTo>
                    <a:lnTo>
                      <a:pt x="597" y="445"/>
                    </a:lnTo>
                    <a:lnTo>
                      <a:pt x="599" y="452"/>
                    </a:lnTo>
                    <a:lnTo>
                      <a:pt x="601" y="458"/>
                    </a:lnTo>
                    <a:lnTo>
                      <a:pt x="604" y="462"/>
                    </a:lnTo>
                    <a:lnTo>
                      <a:pt x="608" y="466"/>
                    </a:lnTo>
                    <a:lnTo>
                      <a:pt x="613" y="468"/>
                    </a:lnTo>
                    <a:lnTo>
                      <a:pt x="619" y="470"/>
                    </a:lnTo>
                    <a:lnTo>
                      <a:pt x="627" y="470"/>
                    </a:lnTo>
                    <a:lnTo>
                      <a:pt x="635" y="470"/>
                    </a:lnTo>
                    <a:lnTo>
                      <a:pt x="646" y="470"/>
                    </a:lnTo>
                    <a:lnTo>
                      <a:pt x="670" y="469"/>
                    </a:lnTo>
                    <a:lnTo>
                      <a:pt x="703" y="468"/>
                    </a:lnTo>
                    <a:lnTo>
                      <a:pt x="699" y="478"/>
                    </a:lnTo>
                    <a:lnTo>
                      <a:pt x="695" y="488"/>
                    </a:lnTo>
                    <a:lnTo>
                      <a:pt x="690" y="495"/>
                    </a:lnTo>
                    <a:lnTo>
                      <a:pt x="684" y="502"/>
                    </a:lnTo>
                    <a:lnTo>
                      <a:pt x="671" y="516"/>
                    </a:lnTo>
                    <a:lnTo>
                      <a:pt x="656" y="528"/>
                    </a:lnTo>
                    <a:lnTo>
                      <a:pt x="649" y="535"/>
                    </a:lnTo>
                    <a:lnTo>
                      <a:pt x="643" y="542"/>
                    </a:lnTo>
                    <a:lnTo>
                      <a:pt x="636" y="548"/>
                    </a:lnTo>
                    <a:lnTo>
                      <a:pt x="631" y="556"/>
                    </a:lnTo>
                    <a:lnTo>
                      <a:pt x="627" y="564"/>
                    </a:lnTo>
                    <a:lnTo>
                      <a:pt x="623" y="574"/>
                    </a:lnTo>
                    <a:lnTo>
                      <a:pt x="621" y="583"/>
                    </a:lnTo>
                    <a:lnTo>
                      <a:pt x="620" y="595"/>
                    </a:lnTo>
                    <a:lnTo>
                      <a:pt x="621" y="607"/>
                    </a:lnTo>
                    <a:lnTo>
                      <a:pt x="623" y="619"/>
                    </a:lnTo>
                    <a:lnTo>
                      <a:pt x="626" y="630"/>
                    </a:lnTo>
                    <a:lnTo>
                      <a:pt x="630" y="641"/>
                    </a:lnTo>
                    <a:lnTo>
                      <a:pt x="640" y="661"/>
                    </a:lnTo>
                    <a:lnTo>
                      <a:pt x="652" y="679"/>
                    </a:lnTo>
                    <a:lnTo>
                      <a:pt x="664" y="699"/>
                    </a:lnTo>
                    <a:lnTo>
                      <a:pt x="673" y="719"/>
                    </a:lnTo>
                    <a:lnTo>
                      <a:pt x="677" y="730"/>
                    </a:lnTo>
                    <a:lnTo>
                      <a:pt x="681" y="740"/>
                    </a:lnTo>
                    <a:lnTo>
                      <a:pt x="683" y="753"/>
                    </a:lnTo>
                    <a:lnTo>
                      <a:pt x="684" y="765"/>
                    </a:lnTo>
                    <a:lnTo>
                      <a:pt x="683" y="777"/>
                    </a:lnTo>
                    <a:lnTo>
                      <a:pt x="681" y="787"/>
                    </a:lnTo>
                    <a:lnTo>
                      <a:pt x="676" y="796"/>
                    </a:lnTo>
                    <a:lnTo>
                      <a:pt x="671" y="802"/>
                    </a:lnTo>
                    <a:lnTo>
                      <a:pt x="666" y="807"/>
                    </a:lnTo>
                    <a:lnTo>
                      <a:pt x="658" y="812"/>
                    </a:lnTo>
                    <a:lnTo>
                      <a:pt x="651" y="815"/>
                    </a:lnTo>
                    <a:lnTo>
                      <a:pt x="644" y="818"/>
                    </a:lnTo>
                    <a:lnTo>
                      <a:pt x="628" y="822"/>
                    </a:lnTo>
                    <a:lnTo>
                      <a:pt x="614" y="825"/>
                    </a:lnTo>
                    <a:lnTo>
                      <a:pt x="607" y="828"/>
                    </a:lnTo>
                    <a:lnTo>
                      <a:pt x="602" y="832"/>
                    </a:lnTo>
                    <a:lnTo>
                      <a:pt x="598" y="836"/>
                    </a:lnTo>
                    <a:lnTo>
                      <a:pt x="594" y="841"/>
                    </a:lnTo>
                    <a:lnTo>
                      <a:pt x="592" y="850"/>
                    </a:lnTo>
                    <a:lnTo>
                      <a:pt x="590" y="859"/>
                    </a:lnTo>
                    <a:lnTo>
                      <a:pt x="590" y="866"/>
                    </a:lnTo>
                    <a:lnTo>
                      <a:pt x="590" y="873"/>
                    </a:lnTo>
                    <a:lnTo>
                      <a:pt x="593" y="887"/>
                    </a:lnTo>
                    <a:lnTo>
                      <a:pt x="599" y="900"/>
                    </a:lnTo>
                    <a:lnTo>
                      <a:pt x="604" y="911"/>
                    </a:lnTo>
                    <a:lnTo>
                      <a:pt x="608" y="923"/>
                    </a:lnTo>
                    <a:lnTo>
                      <a:pt x="609" y="929"/>
                    </a:lnTo>
                    <a:lnTo>
                      <a:pt x="610" y="935"/>
                    </a:lnTo>
                    <a:lnTo>
                      <a:pt x="609" y="942"/>
                    </a:lnTo>
                    <a:lnTo>
                      <a:pt x="607" y="949"/>
                    </a:lnTo>
                    <a:lnTo>
                      <a:pt x="601" y="963"/>
                    </a:lnTo>
                    <a:lnTo>
                      <a:pt x="592" y="979"/>
                    </a:lnTo>
                    <a:lnTo>
                      <a:pt x="581" y="998"/>
                    </a:lnTo>
                    <a:lnTo>
                      <a:pt x="568" y="1019"/>
                    </a:lnTo>
                    <a:lnTo>
                      <a:pt x="554" y="1042"/>
                    </a:lnTo>
                    <a:lnTo>
                      <a:pt x="537" y="1066"/>
                    </a:lnTo>
                    <a:lnTo>
                      <a:pt x="520" y="1091"/>
                    </a:lnTo>
                    <a:lnTo>
                      <a:pt x="501" y="1115"/>
                    </a:lnTo>
                    <a:lnTo>
                      <a:pt x="483" y="1139"/>
                    </a:lnTo>
                    <a:lnTo>
                      <a:pt x="464" y="1162"/>
                    </a:lnTo>
                    <a:lnTo>
                      <a:pt x="446" y="1184"/>
                    </a:lnTo>
                    <a:lnTo>
                      <a:pt x="428" y="1203"/>
                    </a:lnTo>
                    <a:lnTo>
                      <a:pt x="411" y="1221"/>
                    </a:lnTo>
                    <a:lnTo>
                      <a:pt x="394" y="1234"/>
                    </a:lnTo>
                    <a:lnTo>
                      <a:pt x="387" y="1241"/>
                    </a:lnTo>
                    <a:lnTo>
                      <a:pt x="379" y="1246"/>
                    </a:lnTo>
                    <a:lnTo>
                      <a:pt x="373" y="1250"/>
                    </a:lnTo>
                    <a:lnTo>
                      <a:pt x="367" y="1252"/>
                    </a:lnTo>
                    <a:lnTo>
                      <a:pt x="355" y="1254"/>
                    </a:lnTo>
                    <a:lnTo>
                      <a:pt x="345" y="1253"/>
                    </a:lnTo>
                    <a:lnTo>
                      <a:pt x="335" y="1252"/>
                    </a:lnTo>
                    <a:lnTo>
                      <a:pt x="326" y="1250"/>
                    </a:lnTo>
                    <a:lnTo>
                      <a:pt x="317" y="1249"/>
                    </a:lnTo>
                    <a:lnTo>
                      <a:pt x="306" y="1248"/>
                    </a:lnTo>
                    <a:lnTo>
                      <a:pt x="296" y="1249"/>
                    </a:lnTo>
                    <a:lnTo>
                      <a:pt x="285" y="1252"/>
                    </a:lnTo>
                    <a:lnTo>
                      <a:pt x="277" y="1256"/>
                    </a:lnTo>
                    <a:lnTo>
                      <a:pt x="269" y="1262"/>
                    </a:lnTo>
                    <a:lnTo>
                      <a:pt x="262" y="1267"/>
                    </a:lnTo>
                    <a:lnTo>
                      <a:pt x="255" y="1272"/>
                    </a:lnTo>
                    <a:lnTo>
                      <a:pt x="242" y="1285"/>
                    </a:lnTo>
                    <a:lnTo>
                      <a:pt x="228" y="1297"/>
                    </a:lnTo>
                    <a:lnTo>
                      <a:pt x="221" y="1303"/>
                    </a:lnTo>
                    <a:lnTo>
                      <a:pt x="214" y="1310"/>
                    </a:lnTo>
                    <a:lnTo>
                      <a:pt x="206" y="1315"/>
                    </a:lnTo>
                    <a:lnTo>
                      <a:pt x="198" y="1319"/>
                    </a:lnTo>
                    <a:lnTo>
                      <a:pt x="190" y="1323"/>
                    </a:lnTo>
                    <a:lnTo>
                      <a:pt x="180" y="1325"/>
                    </a:lnTo>
                    <a:lnTo>
                      <a:pt x="170" y="1328"/>
                    </a:lnTo>
                    <a:lnTo>
                      <a:pt x="158" y="1329"/>
                    </a:lnTo>
                    <a:lnTo>
                      <a:pt x="152" y="1328"/>
                    </a:lnTo>
                    <a:lnTo>
                      <a:pt x="146" y="1327"/>
                    </a:lnTo>
                    <a:lnTo>
                      <a:pt x="140" y="1324"/>
                    </a:lnTo>
                    <a:lnTo>
                      <a:pt x="134" y="1321"/>
                    </a:lnTo>
                    <a:lnTo>
                      <a:pt x="130" y="1318"/>
                    </a:lnTo>
                    <a:lnTo>
                      <a:pt x="125" y="1314"/>
                    </a:lnTo>
                    <a:lnTo>
                      <a:pt x="119" y="1309"/>
                    </a:lnTo>
                    <a:lnTo>
                      <a:pt x="115" y="1303"/>
                    </a:lnTo>
                    <a:lnTo>
                      <a:pt x="107" y="1291"/>
                    </a:lnTo>
                    <a:lnTo>
                      <a:pt x="99" y="1276"/>
                    </a:lnTo>
                    <a:lnTo>
                      <a:pt x="93" y="1262"/>
                    </a:lnTo>
                    <a:lnTo>
                      <a:pt x="87" y="1246"/>
                    </a:lnTo>
                    <a:lnTo>
                      <a:pt x="75" y="1212"/>
                    </a:lnTo>
                    <a:lnTo>
                      <a:pt x="66" y="1182"/>
                    </a:lnTo>
                    <a:lnTo>
                      <a:pt x="61" y="1168"/>
                    </a:lnTo>
                    <a:lnTo>
                      <a:pt x="55" y="1156"/>
                    </a:lnTo>
                    <a:lnTo>
                      <a:pt x="50" y="1146"/>
                    </a:lnTo>
                    <a:lnTo>
                      <a:pt x="44" y="1139"/>
                    </a:lnTo>
                    <a:lnTo>
                      <a:pt x="44" y="1119"/>
                    </a:lnTo>
                    <a:lnTo>
                      <a:pt x="43" y="1100"/>
                    </a:lnTo>
                    <a:lnTo>
                      <a:pt x="40" y="1081"/>
                    </a:lnTo>
                    <a:lnTo>
                      <a:pt x="37" y="1063"/>
                    </a:lnTo>
                    <a:lnTo>
                      <a:pt x="30" y="1029"/>
                    </a:lnTo>
                    <a:lnTo>
                      <a:pt x="22" y="995"/>
                    </a:lnTo>
                    <a:lnTo>
                      <a:pt x="14" y="963"/>
                    </a:lnTo>
                    <a:lnTo>
                      <a:pt x="7" y="931"/>
                    </a:lnTo>
                    <a:lnTo>
                      <a:pt x="4" y="915"/>
                    </a:lnTo>
                    <a:lnTo>
                      <a:pt x="2" y="899"/>
                    </a:lnTo>
                    <a:lnTo>
                      <a:pt x="1" y="883"/>
                    </a:lnTo>
                    <a:lnTo>
                      <a:pt x="0" y="866"/>
                    </a:lnTo>
                    <a:lnTo>
                      <a:pt x="1" y="848"/>
                    </a:lnTo>
                    <a:lnTo>
                      <a:pt x="3" y="826"/>
                    </a:lnTo>
                    <a:lnTo>
                      <a:pt x="6" y="804"/>
                    </a:lnTo>
                    <a:lnTo>
                      <a:pt x="9" y="781"/>
                    </a:lnTo>
                    <a:lnTo>
                      <a:pt x="13" y="759"/>
                    </a:lnTo>
                    <a:lnTo>
                      <a:pt x="15" y="740"/>
                    </a:lnTo>
                    <a:lnTo>
                      <a:pt x="18" y="725"/>
                    </a:lnTo>
                    <a:lnTo>
                      <a:pt x="19" y="714"/>
                    </a:lnTo>
                    <a:lnTo>
                      <a:pt x="20" y="709"/>
                    </a:lnTo>
                    <a:lnTo>
                      <a:pt x="21" y="704"/>
                    </a:lnTo>
                    <a:lnTo>
                      <a:pt x="22" y="698"/>
                    </a:lnTo>
                    <a:lnTo>
                      <a:pt x="24" y="694"/>
                    </a:lnTo>
                    <a:lnTo>
                      <a:pt x="30" y="686"/>
                    </a:lnTo>
                    <a:lnTo>
                      <a:pt x="37" y="678"/>
                    </a:lnTo>
                    <a:lnTo>
                      <a:pt x="47" y="672"/>
                    </a:lnTo>
                    <a:lnTo>
                      <a:pt x="57" y="667"/>
                    </a:lnTo>
                    <a:lnTo>
                      <a:pt x="68" y="662"/>
                    </a:lnTo>
                    <a:lnTo>
                      <a:pt x="79" y="656"/>
                    </a:lnTo>
                    <a:lnTo>
                      <a:pt x="90" y="650"/>
                    </a:lnTo>
                    <a:lnTo>
                      <a:pt x="101" y="645"/>
                    </a:lnTo>
                    <a:lnTo>
                      <a:pt x="111" y="639"/>
                    </a:lnTo>
                    <a:lnTo>
                      <a:pt x="120" y="631"/>
                    </a:lnTo>
                    <a:lnTo>
                      <a:pt x="125" y="627"/>
                    </a:lnTo>
                    <a:lnTo>
                      <a:pt x="128" y="623"/>
                    </a:lnTo>
                    <a:lnTo>
                      <a:pt x="131" y="618"/>
                    </a:lnTo>
                    <a:lnTo>
                      <a:pt x="134" y="612"/>
                    </a:lnTo>
                    <a:lnTo>
                      <a:pt x="136" y="607"/>
                    </a:lnTo>
                    <a:lnTo>
                      <a:pt x="138" y="601"/>
                    </a:lnTo>
                    <a:lnTo>
                      <a:pt x="139" y="595"/>
                    </a:lnTo>
                    <a:lnTo>
                      <a:pt x="139" y="588"/>
                    </a:lnTo>
                    <a:lnTo>
                      <a:pt x="138" y="565"/>
                    </a:lnTo>
                    <a:lnTo>
                      <a:pt x="136" y="544"/>
                    </a:lnTo>
                    <a:lnTo>
                      <a:pt x="134" y="524"/>
                    </a:lnTo>
                    <a:lnTo>
                      <a:pt x="132" y="504"/>
                    </a:lnTo>
                    <a:lnTo>
                      <a:pt x="131" y="483"/>
                    </a:lnTo>
                    <a:lnTo>
                      <a:pt x="131" y="461"/>
                    </a:lnTo>
                    <a:lnTo>
                      <a:pt x="132" y="450"/>
                    </a:lnTo>
                    <a:lnTo>
                      <a:pt x="134" y="437"/>
                    </a:lnTo>
                    <a:lnTo>
                      <a:pt x="136" y="425"/>
                    </a:lnTo>
                    <a:lnTo>
                      <a:pt x="139" y="411"/>
                    </a:lnTo>
                    <a:lnTo>
                      <a:pt x="148" y="406"/>
                    </a:lnTo>
                    <a:lnTo>
                      <a:pt x="156" y="399"/>
                    </a:lnTo>
                    <a:lnTo>
                      <a:pt x="162" y="392"/>
                    </a:lnTo>
                    <a:lnTo>
                      <a:pt x="169" y="385"/>
                    </a:lnTo>
                    <a:lnTo>
                      <a:pt x="174" y="376"/>
                    </a:lnTo>
                    <a:lnTo>
                      <a:pt x="178" y="367"/>
                    </a:lnTo>
                    <a:lnTo>
                      <a:pt x="181" y="357"/>
                    </a:lnTo>
                    <a:lnTo>
                      <a:pt x="184" y="348"/>
                    </a:lnTo>
                    <a:lnTo>
                      <a:pt x="189" y="327"/>
                    </a:lnTo>
                    <a:lnTo>
                      <a:pt x="192" y="306"/>
                    </a:lnTo>
                    <a:lnTo>
                      <a:pt x="194" y="285"/>
                    </a:lnTo>
                    <a:lnTo>
                      <a:pt x="196" y="265"/>
                    </a:lnTo>
                    <a:lnTo>
                      <a:pt x="199" y="252"/>
                    </a:lnTo>
                    <a:lnTo>
                      <a:pt x="202" y="240"/>
                    </a:lnTo>
                    <a:lnTo>
                      <a:pt x="207" y="231"/>
                    </a:lnTo>
                    <a:lnTo>
                      <a:pt x="213" y="222"/>
                    </a:lnTo>
                    <a:lnTo>
                      <a:pt x="218" y="215"/>
                    </a:lnTo>
                    <a:lnTo>
                      <a:pt x="224" y="209"/>
                    </a:lnTo>
                    <a:lnTo>
                      <a:pt x="232" y="203"/>
                    </a:lnTo>
                    <a:lnTo>
                      <a:pt x="240" y="198"/>
                    </a:lnTo>
                    <a:lnTo>
                      <a:pt x="257" y="190"/>
                    </a:lnTo>
                    <a:lnTo>
                      <a:pt x="276" y="182"/>
                    </a:lnTo>
                    <a:lnTo>
                      <a:pt x="296" y="174"/>
                    </a:lnTo>
                    <a:lnTo>
                      <a:pt x="317" y="165"/>
                    </a:lnTo>
                    <a:lnTo>
                      <a:pt x="320" y="160"/>
                    </a:lnTo>
                    <a:lnTo>
                      <a:pt x="323" y="152"/>
                    </a:lnTo>
                    <a:lnTo>
                      <a:pt x="328" y="137"/>
                    </a:lnTo>
                    <a:lnTo>
                      <a:pt x="333" y="119"/>
                    </a:lnTo>
                    <a:lnTo>
                      <a:pt x="339" y="100"/>
                    </a:lnTo>
                    <a:lnTo>
                      <a:pt x="344" y="79"/>
                    </a:lnTo>
                    <a:lnTo>
                      <a:pt x="349" y="58"/>
                    </a:lnTo>
                    <a:lnTo>
                      <a:pt x="354" y="38"/>
                    </a:lnTo>
                    <a:lnTo>
                      <a:pt x="367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auto">
              <a:xfrm>
                <a:off x="5377" y="2904"/>
                <a:ext cx="269" cy="378"/>
              </a:xfrm>
              <a:custGeom>
                <a:avLst/>
                <a:gdLst>
                  <a:gd name="T0" fmla="*/ 5 w 1243"/>
                  <a:gd name="T1" fmla="*/ 49 h 1708"/>
                  <a:gd name="T2" fmla="*/ 16 w 1243"/>
                  <a:gd name="T3" fmla="*/ 42 h 1708"/>
                  <a:gd name="T4" fmla="*/ 32 w 1243"/>
                  <a:gd name="T5" fmla="*/ 47 h 1708"/>
                  <a:gd name="T6" fmla="*/ 47 w 1243"/>
                  <a:gd name="T7" fmla="*/ 58 h 1708"/>
                  <a:gd name="T8" fmla="*/ 66 w 1243"/>
                  <a:gd name="T9" fmla="*/ 51 h 1708"/>
                  <a:gd name="T10" fmla="*/ 84 w 1243"/>
                  <a:gd name="T11" fmla="*/ 35 h 1708"/>
                  <a:gd name="T12" fmla="*/ 85 w 1243"/>
                  <a:gd name="T13" fmla="*/ 26 h 1708"/>
                  <a:gd name="T14" fmla="*/ 79 w 1243"/>
                  <a:gd name="T15" fmla="*/ 15 h 1708"/>
                  <a:gd name="T16" fmla="*/ 100 w 1243"/>
                  <a:gd name="T17" fmla="*/ 6 h 1708"/>
                  <a:gd name="T18" fmla="*/ 117 w 1243"/>
                  <a:gd name="T19" fmla="*/ 0 h 1708"/>
                  <a:gd name="T20" fmla="*/ 129 w 1243"/>
                  <a:gd name="T21" fmla="*/ 7 h 1708"/>
                  <a:gd name="T22" fmla="*/ 140 w 1243"/>
                  <a:gd name="T23" fmla="*/ 33 h 1708"/>
                  <a:gd name="T24" fmla="*/ 149 w 1243"/>
                  <a:gd name="T25" fmla="*/ 56 h 1708"/>
                  <a:gd name="T26" fmla="*/ 163 w 1243"/>
                  <a:gd name="T27" fmla="*/ 40 h 1708"/>
                  <a:gd name="T28" fmla="*/ 172 w 1243"/>
                  <a:gd name="T29" fmla="*/ 25 h 1708"/>
                  <a:gd name="T30" fmla="*/ 194 w 1243"/>
                  <a:gd name="T31" fmla="*/ 39 h 1708"/>
                  <a:gd name="T32" fmla="*/ 214 w 1243"/>
                  <a:gd name="T33" fmla="*/ 50 h 1708"/>
                  <a:gd name="T34" fmla="*/ 230 w 1243"/>
                  <a:gd name="T35" fmla="*/ 64 h 1708"/>
                  <a:gd name="T36" fmla="*/ 251 w 1243"/>
                  <a:gd name="T37" fmla="*/ 116 h 1708"/>
                  <a:gd name="T38" fmla="*/ 268 w 1243"/>
                  <a:gd name="T39" fmla="*/ 172 h 1708"/>
                  <a:gd name="T40" fmla="*/ 268 w 1243"/>
                  <a:gd name="T41" fmla="*/ 186 h 1708"/>
                  <a:gd name="T42" fmla="*/ 254 w 1243"/>
                  <a:gd name="T43" fmla="*/ 204 h 1708"/>
                  <a:gd name="T44" fmla="*/ 227 w 1243"/>
                  <a:gd name="T45" fmla="*/ 231 h 1708"/>
                  <a:gd name="T46" fmla="*/ 202 w 1243"/>
                  <a:gd name="T47" fmla="*/ 271 h 1708"/>
                  <a:gd name="T48" fmla="*/ 217 w 1243"/>
                  <a:gd name="T49" fmla="*/ 283 h 1708"/>
                  <a:gd name="T50" fmla="*/ 238 w 1243"/>
                  <a:gd name="T51" fmla="*/ 298 h 1708"/>
                  <a:gd name="T52" fmla="*/ 256 w 1243"/>
                  <a:gd name="T53" fmla="*/ 305 h 1708"/>
                  <a:gd name="T54" fmla="*/ 267 w 1243"/>
                  <a:gd name="T55" fmla="*/ 308 h 1708"/>
                  <a:gd name="T56" fmla="*/ 269 w 1243"/>
                  <a:gd name="T57" fmla="*/ 320 h 1708"/>
                  <a:gd name="T58" fmla="*/ 259 w 1243"/>
                  <a:gd name="T59" fmla="*/ 329 h 1708"/>
                  <a:gd name="T60" fmla="*/ 230 w 1243"/>
                  <a:gd name="T61" fmla="*/ 335 h 1708"/>
                  <a:gd name="T62" fmla="*/ 225 w 1243"/>
                  <a:gd name="T63" fmla="*/ 340 h 1708"/>
                  <a:gd name="T64" fmla="*/ 220 w 1243"/>
                  <a:gd name="T65" fmla="*/ 359 h 1708"/>
                  <a:gd name="T66" fmla="*/ 214 w 1243"/>
                  <a:gd name="T67" fmla="*/ 366 h 1708"/>
                  <a:gd name="T68" fmla="*/ 185 w 1243"/>
                  <a:gd name="T69" fmla="*/ 370 h 1708"/>
                  <a:gd name="T70" fmla="*/ 153 w 1243"/>
                  <a:gd name="T71" fmla="*/ 368 h 1708"/>
                  <a:gd name="T72" fmla="*/ 132 w 1243"/>
                  <a:gd name="T73" fmla="*/ 360 h 1708"/>
                  <a:gd name="T74" fmla="*/ 127 w 1243"/>
                  <a:gd name="T75" fmla="*/ 364 h 1708"/>
                  <a:gd name="T76" fmla="*/ 118 w 1243"/>
                  <a:gd name="T77" fmla="*/ 373 h 1708"/>
                  <a:gd name="T78" fmla="*/ 96 w 1243"/>
                  <a:gd name="T79" fmla="*/ 378 h 1708"/>
                  <a:gd name="T80" fmla="*/ 101 w 1243"/>
                  <a:gd name="T81" fmla="*/ 364 h 1708"/>
                  <a:gd name="T82" fmla="*/ 73 w 1243"/>
                  <a:gd name="T83" fmla="*/ 340 h 1708"/>
                  <a:gd name="T84" fmla="*/ 44 w 1243"/>
                  <a:gd name="T85" fmla="*/ 317 h 1708"/>
                  <a:gd name="T86" fmla="*/ 28 w 1243"/>
                  <a:gd name="T87" fmla="*/ 293 h 1708"/>
                  <a:gd name="T88" fmla="*/ 18 w 1243"/>
                  <a:gd name="T89" fmla="*/ 263 h 1708"/>
                  <a:gd name="T90" fmla="*/ 16 w 1243"/>
                  <a:gd name="T91" fmla="*/ 245 h 1708"/>
                  <a:gd name="T92" fmla="*/ 16 w 1243"/>
                  <a:gd name="T93" fmla="*/ 228 h 1708"/>
                  <a:gd name="T94" fmla="*/ 29 w 1243"/>
                  <a:gd name="T95" fmla="*/ 223 h 1708"/>
                  <a:gd name="T96" fmla="*/ 34 w 1243"/>
                  <a:gd name="T97" fmla="*/ 210 h 1708"/>
                  <a:gd name="T98" fmla="*/ 23 w 1243"/>
                  <a:gd name="T99" fmla="*/ 185 h 1708"/>
                  <a:gd name="T100" fmla="*/ 22 w 1243"/>
                  <a:gd name="T101" fmla="*/ 168 h 1708"/>
                  <a:gd name="T102" fmla="*/ 34 w 1243"/>
                  <a:gd name="T103" fmla="*/ 154 h 1708"/>
                  <a:gd name="T104" fmla="*/ 24 w 1243"/>
                  <a:gd name="T105" fmla="*/ 147 h 1708"/>
                  <a:gd name="T106" fmla="*/ 16 w 1243"/>
                  <a:gd name="T107" fmla="*/ 143 h 1708"/>
                  <a:gd name="T108" fmla="*/ 15 w 1243"/>
                  <a:gd name="T109" fmla="*/ 129 h 1708"/>
                  <a:gd name="T110" fmla="*/ 14 w 1243"/>
                  <a:gd name="T111" fmla="*/ 112 h 1708"/>
                  <a:gd name="T112" fmla="*/ 3 w 1243"/>
                  <a:gd name="T113" fmla="*/ 86 h 17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3"/>
                  <a:gd name="T172" fmla="*/ 0 h 1708"/>
                  <a:gd name="T173" fmla="*/ 1243 w 1243"/>
                  <a:gd name="T174" fmla="*/ 1708 h 17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3" h="1708">
                    <a:moveTo>
                      <a:pt x="0" y="297"/>
                    </a:moveTo>
                    <a:lnTo>
                      <a:pt x="3" y="276"/>
                    </a:lnTo>
                    <a:lnTo>
                      <a:pt x="8" y="256"/>
                    </a:lnTo>
                    <a:lnTo>
                      <a:pt x="11" y="246"/>
                    </a:lnTo>
                    <a:lnTo>
                      <a:pt x="14" y="238"/>
                    </a:lnTo>
                    <a:lnTo>
                      <a:pt x="18" y="229"/>
                    </a:lnTo>
                    <a:lnTo>
                      <a:pt x="22" y="222"/>
                    </a:lnTo>
                    <a:lnTo>
                      <a:pt x="28" y="215"/>
                    </a:lnTo>
                    <a:lnTo>
                      <a:pt x="33" y="208"/>
                    </a:lnTo>
                    <a:lnTo>
                      <a:pt x="39" y="203"/>
                    </a:lnTo>
                    <a:lnTo>
                      <a:pt x="46" y="198"/>
                    </a:lnTo>
                    <a:lnTo>
                      <a:pt x="54" y="195"/>
                    </a:lnTo>
                    <a:lnTo>
                      <a:pt x="63" y="192"/>
                    </a:lnTo>
                    <a:lnTo>
                      <a:pt x="73" y="190"/>
                    </a:lnTo>
                    <a:lnTo>
                      <a:pt x="82" y="190"/>
                    </a:lnTo>
                    <a:lnTo>
                      <a:pt x="97" y="191"/>
                    </a:lnTo>
                    <a:lnTo>
                      <a:pt x="110" y="193"/>
                    </a:lnTo>
                    <a:lnTo>
                      <a:pt x="122" y="196"/>
                    </a:lnTo>
                    <a:lnTo>
                      <a:pt x="131" y="201"/>
                    </a:lnTo>
                    <a:lnTo>
                      <a:pt x="141" y="207"/>
                    </a:lnTo>
                    <a:lnTo>
                      <a:pt x="149" y="214"/>
                    </a:lnTo>
                    <a:lnTo>
                      <a:pt x="158" y="220"/>
                    </a:lnTo>
                    <a:lnTo>
                      <a:pt x="165" y="227"/>
                    </a:lnTo>
                    <a:lnTo>
                      <a:pt x="179" y="241"/>
                    </a:lnTo>
                    <a:lnTo>
                      <a:pt x="193" y="254"/>
                    </a:lnTo>
                    <a:lnTo>
                      <a:pt x="201" y="258"/>
                    </a:lnTo>
                    <a:lnTo>
                      <a:pt x="209" y="262"/>
                    </a:lnTo>
                    <a:lnTo>
                      <a:pt x="217" y="264"/>
                    </a:lnTo>
                    <a:lnTo>
                      <a:pt x="228" y="265"/>
                    </a:lnTo>
                    <a:lnTo>
                      <a:pt x="238" y="264"/>
                    </a:lnTo>
                    <a:lnTo>
                      <a:pt x="250" y="261"/>
                    </a:lnTo>
                    <a:lnTo>
                      <a:pt x="263" y="256"/>
                    </a:lnTo>
                    <a:lnTo>
                      <a:pt x="276" y="249"/>
                    </a:lnTo>
                    <a:lnTo>
                      <a:pt x="290" y="241"/>
                    </a:lnTo>
                    <a:lnTo>
                      <a:pt x="304" y="232"/>
                    </a:lnTo>
                    <a:lnTo>
                      <a:pt x="318" y="221"/>
                    </a:lnTo>
                    <a:lnTo>
                      <a:pt x="333" y="211"/>
                    </a:lnTo>
                    <a:lnTo>
                      <a:pt x="345" y="199"/>
                    </a:lnTo>
                    <a:lnTo>
                      <a:pt x="358" y="189"/>
                    </a:lnTo>
                    <a:lnTo>
                      <a:pt x="370" y="177"/>
                    </a:lnTo>
                    <a:lnTo>
                      <a:pt x="379" y="167"/>
                    </a:lnTo>
                    <a:lnTo>
                      <a:pt x="387" y="156"/>
                    </a:lnTo>
                    <a:lnTo>
                      <a:pt x="394" y="148"/>
                    </a:lnTo>
                    <a:lnTo>
                      <a:pt x="398" y="139"/>
                    </a:lnTo>
                    <a:lnTo>
                      <a:pt x="399" y="132"/>
                    </a:lnTo>
                    <a:lnTo>
                      <a:pt x="399" y="129"/>
                    </a:lnTo>
                    <a:lnTo>
                      <a:pt x="398" y="126"/>
                    </a:lnTo>
                    <a:lnTo>
                      <a:pt x="396" y="122"/>
                    </a:lnTo>
                    <a:lnTo>
                      <a:pt x="394" y="119"/>
                    </a:lnTo>
                    <a:lnTo>
                      <a:pt x="388" y="112"/>
                    </a:lnTo>
                    <a:lnTo>
                      <a:pt x="383" y="105"/>
                    </a:lnTo>
                    <a:lnTo>
                      <a:pt x="377" y="96"/>
                    </a:lnTo>
                    <a:lnTo>
                      <a:pt x="373" y="87"/>
                    </a:lnTo>
                    <a:lnTo>
                      <a:pt x="371" y="82"/>
                    </a:lnTo>
                    <a:lnTo>
                      <a:pt x="368" y="76"/>
                    </a:lnTo>
                    <a:lnTo>
                      <a:pt x="367" y="70"/>
                    </a:lnTo>
                    <a:lnTo>
                      <a:pt x="367" y="63"/>
                    </a:lnTo>
                    <a:lnTo>
                      <a:pt x="381" y="60"/>
                    </a:lnTo>
                    <a:lnTo>
                      <a:pt x="395" y="56"/>
                    </a:lnTo>
                    <a:lnTo>
                      <a:pt x="407" y="52"/>
                    </a:lnTo>
                    <a:lnTo>
                      <a:pt x="419" y="48"/>
                    </a:lnTo>
                    <a:lnTo>
                      <a:pt x="441" y="38"/>
                    </a:lnTo>
                    <a:lnTo>
                      <a:pt x="462" y="26"/>
                    </a:lnTo>
                    <a:lnTo>
                      <a:pt x="481" y="17"/>
                    </a:lnTo>
                    <a:lnTo>
                      <a:pt x="499" y="7"/>
                    </a:lnTo>
                    <a:lnTo>
                      <a:pt x="507" y="4"/>
                    </a:lnTo>
                    <a:lnTo>
                      <a:pt x="515" y="2"/>
                    </a:lnTo>
                    <a:lnTo>
                      <a:pt x="524" y="0"/>
                    </a:lnTo>
                    <a:lnTo>
                      <a:pt x="532" y="0"/>
                    </a:lnTo>
                    <a:lnTo>
                      <a:pt x="542" y="0"/>
                    </a:lnTo>
                    <a:lnTo>
                      <a:pt x="551" y="2"/>
                    </a:lnTo>
                    <a:lnTo>
                      <a:pt x="559" y="5"/>
                    </a:lnTo>
                    <a:lnTo>
                      <a:pt x="568" y="8"/>
                    </a:lnTo>
                    <a:lnTo>
                      <a:pt x="575" y="13"/>
                    </a:lnTo>
                    <a:lnTo>
                      <a:pt x="582" y="19"/>
                    </a:lnTo>
                    <a:lnTo>
                      <a:pt x="589" y="25"/>
                    </a:lnTo>
                    <a:lnTo>
                      <a:pt x="596" y="32"/>
                    </a:lnTo>
                    <a:lnTo>
                      <a:pt x="601" y="40"/>
                    </a:lnTo>
                    <a:lnTo>
                      <a:pt x="608" y="48"/>
                    </a:lnTo>
                    <a:lnTo>
                      <a:pt x="613" y="56"/>
                    </a:lnTo>
                    <a:lnTo>
                      <a:pt x="617" y="66"/>
                    </a:lnTo>
                    <a:lnTo>
                      <a:pt x="627" y="86"/>
                    </a:lnTo>
                    <a:lnTo>
                      <a:pt x="635" y="107"/>
                    </a:lnTo>
                    <a:lnTo>
                      <a:pt x="649" y="150"/>
                    </a:lnTo>
                    <a:lnTo>
                      <a:pt x="662" y="192"/>
                    </a:lnTo>
                    <a:lnTo>
                      <a:pt x="668" y="211"/>
                    </a:lnTo>
                    <a:lnTo>
                      <a:pt x="675" y="227"/>
                    </a:lnTo>
                    <a:lnTo>
                      <a:pt x="678" y="235"/>
                    </a:lnTo>
                    <a:lnTo>
                      <a:pt x="682" y="241"/>
                    </a:lnTo>
                    <a:lnTo>
                      <a:pt x="686" y="247"/>
                    </a:lnTo>
                    <a:lnTo>
                      <a:pt x="689" y="253"/>
                    </a:lnTo>
                    <a:lnTo>
                      <a:pt x="741" y="253"/>
                    </a:lnTo>
                    <a:lnTo>
                      <a:pt x="741" y="241"/>
                    </a:lnTo>
                    <a:lnTo>
                      <a:pt x="742" y="228"/>
                    </a:lnTo>
                    <a:lnTo>
                      <a:pt x="744" y="216"/>
                    </a:lnTo>
                    <a:lnTo>
                      <a:pt x="746" y="204"/>
                    </a:lnTo>
                    <a:lnTo>
                      <a:pt x="749" y="192"/>
                    </a:lnTo>
                    <a:lnTo>
                      <a:pt x="753" y="180"/>
                    </a:lnTo>
                    <a:lnTo>
                      <a:pt x="758" y="169"/>
                    </a:lnTo>
                    <a:lnTo>
                      <a:pt x="762" y="157"/>
                    </a:lnTo>
                    <a:lnTo>
                      <a:pt x="767" y="147"/>
                    </a:lnTo>
                    <a:lnTo>
                      <a:pt x="773" y="136"/>
                    </a:lnTo>
                    <a:lnTo>
                      <a:pt x="780" y="127"/>
                    </a:lnTo>
                    <a:lnTo>
                      <a:pt x="786" y="118"/>
                    </a:lnTo>
                    <a:lnTo>
                      <a:pt x="793" y="111"/>
                    </a:lnTo>
                    <a:lnTo>
                      <a:pt x="801" y="104"/>
                    </a:lnTo>
                    <a:lnTo>
                      <a:pt x="808" y="98"/>
                    </a:lnTo>
                    <a:lnTo>
                      <a:pt x="816" y="94"/>
                    </a:lnTo>
                    <a:lnTo>
                      <a:pt x="835" y="114"/>
                    </a:lnTo>
                    <a:lnTo>
                      <a:pt x="855" y="134"/>
                    </a:lnTo>
                    <a:lnTo>
                      <a:pt x="875" y="154"/>
                    </a:lnTo>
                    <a:lnTo>
                      <a:pt x="897" y="174"/>
                    </a:lnTo>
                    <a:lnTo>
                      <a:pt x="909" y="183"/>
                    </a:lnTo>
                    <a:lnTo>
                      <a:pt x="920" y="192"/>
                    </a:lnTo>
                    <a:lnTo>
                      <a:pt x="933" y="200"/>
                    </a:lnTo>
                    <a:lnTo>
                      <a:pt x="946" y="208"/>
                    </a:lnTo>
                    <a:lnTo>
                      <a:pt x="960" y="216"/>
                    </a:lnTo>
                    <a:lnTo>
                      <a:pt x="975" y="222"/>
                    </a:lnTo>
                    <a:lnTo>
                      <a:pt x="991" y="228"/>
                    </a:lnTo>
                    <a:lnTo>
                      <a:pt x="1006" y="234"/>
                    </a:lnTo>
                    <a:lnTo>
                      <a:pt x="1017" y="240"/>
                    </a:lnTo>
                    <a:lnTo>
                      <a:pt x="1026" y="248"/>
                    </a:lnTo>
                    <a:lnTo>
                      <a:pt x="1036" y="257"/>
                    </a:lnTo>
                    <a:lnTo>
                      <a:pt x="1044" y="266"/>
                    </a:lnTo>
                    <a:lnTo>
                      <a:pt x="1052" y="278"/>
                    </a:lnTo>
                    <a:lnTo>
                      <a:pt x="1062" y="289"/>
                    </a:lnTo>
                    <a:lnTo>
                      <a:pt x="1069" y="302"/>
                    </a:lnTo>
                    <a:lnTo>
                      <a:pt x="1078" y="315"/>
                    </a:lnTo>
                    <a:lnTo>
                      <a:pt x="1093" y="345"/>
                    </a:lnTo>
                    <a:lnTo>
                      <a:pt x="1107" y="377"/>
                    </a:lnTo>
                    <a:lnTo>
                      <a:pt x="1122" y="412"/>
                    </a:lnTo>
                    <a:lnTo>
                      <a:pt x="1134" y="449"/>
                    </a:lnTo>
                    <a:lnTo>
                      <a:pt x="1159" y="526"/>
                    </a:lnTo>
                    <a:lnTo>
                      <a:pt x="1185" y="606"/>
                    </a:lnTo>
                    <a:lnTo>
                      <a:pt x="1196" y="645"/>
                    </a:lnTo>
                    <a:lnTo>
                      <a:pt x="1209" y="685"/>
                    </a:lnTo>
                    <a:lnTo>
                      <a:pt x="1221" y="722"/>
                    </a:lnTo>
                    <a:lnTo>
                      <a:pt x="1234" y="759"/>
                    </a:lnTo>
                    <a:lnTo>
                      <a:pt x="1237" y="768"/>
                    </a:lnTo>
                    <a:lnTo>
                      <a:pt x="1240" y="777"/>
                    </a:lnTo>
                    <a:lnTo>
                      <a:pt x="1242" y="785"/>
                    </a:lnTo>
                    <a:lnTo>
                      <a:pt x="1243" y="794"/>
                    </a:lnTo>
                    <a:lnTo>
                      <a:pt x="1243" y="802"/>
                    </a:lnTo>
                    <a:lnTo>
                      <a:pt x="1243" y="810"/>
                    </a:lnTo>
                    <a:lnTo>
                      <a:pt x="1243" y="818"/>
                    </a:lnTo>
                    <a:lnTo>
                      <a:pt x="1242" y="825"/>
                    </a:lnTo>
                    <a:lnTo>
                      <a:pt x="1239" y="839"/>
                    </a:lnTo>
                    <a:lnTo>
                      <a:pt x="1234" y="852"/>
                    </a:lnTo>
                    <a:lnTo>
                      <a:pt x="1227" y="865"/>
                    </a:lnTo>
                    <a:lnTo>
                      <a:pt x="1218" y="877"/>
                    </a:lnTo>
                    <a:lnTo>
                      <a:pt x="1209" y="888"/>
                    </a:lnTo>
                    <a:lnTo>
                      <a:pt x="1198" y="899"/>
                    </a:lnTo>
                    <a:lnTo>
                      <a:pt x="1188" y="909"/>
                    </a:lnTo>
                    <a:lnTo>
                      <a:pt x="1175" y="920"/>
                    </a:lnTo>
                    <a:lnTo>
                      <a:pt x="1151" y="940"/>
                    </a:lnTo>
                    <a:lnTo>
                      <a:pt x="1127" y="961"/>
                    </a:lnTo>
                    <a:lnTo>
                      <a:pt x="1109" y="977"/>
                    </a:lnTo>
                    <a:lnTo>
                      <a:pt x="1092" y="994"/>
                    </a:lnTo>
                    <a:lnTo>
                      <a:pt x="1078" y="1011"/>
                    </a:lnTo>
                    <a:lnTo>
                      <a:pt x="1064" y="1029"/>
                    </a:lnTo>
                    <a:lnTo>
                      <a:pt x="1050" y="1046"/>
                    </a:lnTo>
                    <a:lnTo>
                      <a:pt x="1039" y="1065"/>
                    </a:lnTo>
                    <a:lnTo>
                      <a:pt x="1026" y="1084"/>
                    </a:lnTo>
                    <a:lnTo>
                      <a:pt x="1015" y="1104"/>
                    </a:lnTo>
                    <a:lnTo>
                      <a:pt x="992" y="1143"/>
                    </a:lnTo>
                    <a:lnTo>
                      <a:pt x="965" y="1184"/>
                    </a:lnTo>
                    <a:lnTo>
                      <a:pt x="951" y="1204"/>
                    </a:lnTo>
                    <a:lnTo>
                      <a:pt x="935" y="1225"/>
                    </a:lnTo>
                    <a:lnTo>
                      <a:pt x="918" y="1245"/>
                    </a:lnTo>
                    <a:lnTo>
                      <a:pt x="899" y="1265"/>
                    </a:lnTo>
                    <a:lnTo>
                      <a:pt x="923" y="1266"/>
                    </a:lnTo>
                    <a:lnTo>
                      <a:pt x="946" y="1268"/>
                    </a:lnTo>
                    <a:lnTo>
                      <a:pt x="967" y="1271"/>
                    </a:lnTo>
                    <a:lnTo>
                      <a:pt x="986" y="1275"/>
                    </a:lnTo>
                    <a:lnTo>
                      <a:pt x="1004" y="1280"/>
                    </a:lnTo>
                    <a:lnTo>
                      <a:pt x="1020" y="1287"/>
                    </a:lnTo>
                    <a:lnTo>
                      <a:pt x="1035" y="1295"/>
                    </a:lnTo>
                    <a:lnTo>
                      <a:pt x="1049" y="1303"/>
                    </a:lnTo>
                    <a:lnTo>
                      <a:pt x="1063" y="1312"/>
                    </a:lnTo>
                    <a:lnTo>
                      <a:pt x="1075" y="1322"/>
                    </a:lnTo>
                    <a:lnTo>
                      <a:pt x="1088" y="1334"/>
                    </a:lnTo>
                    <a:lnTo>
                      <a:pt x="1100" y="1345"/>
                    </a:lnTo>
                    <a:lnTo>
                      <a:pt x="1125" y="1370"/>
                    </a:lnTo>
                    <a:lnTo>
                      <a:pt x="1152" y="1398"/>
                    </a:lnTo>
                    <a:lnTo>
                      <a:pt x="1169" y="1385"/>
                    </a:lnTo>
                    <a:lnTo>
                      <a:pt x="1177" y="1378"/>
                    </a:lnTo>
                    <a:lnTo>
                      <a:pt x="1179" y="1377"/>
                    </a:lnTo>
                    <a:lnTo>
                      <a:pt x="1181" y="1377"/>
                    </a:lnTo>
                    <a:lnTo>
                      <a:pt x="1182" y="1377"/>
                    </a:lnTo>
                    <a:lnTo>
                      <a:pt x="1184" y="1378"/>
                    </a:lnTo>
                    <a:lnTo>
                      <a:pt x="1187" y="1382"/>
                    </a:lnTo>
                    <a:lnTo>
                      <a:pt x="1195" y="1386"/>
                    </a:lnTo>
                    <a:lnTo>
                      <a:pt x="1201" y="1388"/>
                    </a:lnTo>
                    <a:lnTo>
                      <a:pt x="1210" y="1390"/>
                    </a:lnTo>
                    <a:lnTo>
                      <a:pt x="1220" y="1391"/>
                    </a:lnTo>
                    <a:lnTo>
                      <a:pt x="1234" y="1391"/>
                    </a:lnTo>
                    <a:lnTo>
                      <a:pt x="1238" y="1401"/>
                    </a:lnTo>
                    <a:lnTo>
                      <a:pt x="1240" y="1409"/>
                    </a:lnTo>
                    <a:lnTo>
                      <a:pt x="1242" y="1418"/>
                    </a:lnTo>
                    <a:lnTo>
                      <a:pt x="1243" y="1425"/>
                    </a:lnTo>
                    <a:lnTo>
                      <a:pt x="1243" y="1432"/>
                    </a:lnTo>
                    <a:lnTo>
                      <a:pt x="1242" y="1439"/>
                    </a:lnTo>
                    <a:lnTo>
                      <a:pt x="1241" y="1445"/>
                    </a:lnTo>
                    <a:lnTo>
                      <a:pt x="1239" y="1451"/>
                    </a:lnTo>
                    <a:lnTo>
                      <a:pt x="1236" y="1456"/>
                    </a:lnTo>
                    <a:lnTo>
                      <a:pt x="1232" y="1462"/>
                    </a:lnTo>
                    <a:lnTo>
                      <a:pt x="1228" y="1466"/>
                    </a:lnTo>
                    <a:lnTo>
                      <a:pt x="1223" y="1471"/>
                    </a:lnTo>
                    <a:lnTo>
                      <a:pt x="1212" y="1478"/>
                    </a:lnTo>
                    <a:lnTo>
                      <a:pt x="1199" y="1485"/>
                    </a:lnTo>
                    <a:lnTo>
                      <a:pt x="1185" y="1490"/>
                    </a:lnTo>
                    <a:lnTo>
                      <a:pt x="1170" y="1495"/>
                    </a:lnTo>
                    <a:lnTo>
                      <a:pt x="1153" y="1498"/>
                    </a:lnTo>
                    <a:lnTo>
                      <a:pt x="1136" y="1502"/>
                    </a:lnTo>
                    <a:lnTo>
                      <a:pt x="1102" y="1507"/>
                    </a:lnTo>
                    <a:lnTo>
                      <a:pt x="1069" y="1512"/>
                    </a:lnTo>
                    <a:lnTo>
                      <a:pt x="1064" y="1513"/>
                    </a:lnTo>
                    <a:lnTo>
                      <a:pt x="1059" y="1514"/>
                    </a:lnTo>
                    <a:lnTo>
                      <a:pt x="1055" y="1516"/>
                    </a:lnTo>
                    <a:lnTo>
                      <a:pt x="1050" y="1519"/>
                    </a:lnTo>
                    <a:lnTo>
                      <a:pt x="1047" y="1524"/>
                    </a:lnTo>
                    <a:lnTo>
                      <a:pt x="1044" y="1528"/>
                    </a:lnTo>
                    <a:lnTo>
                      <a:pt x="1041" y="1532"/>
                    </a:lnTo>
                    <a:lnTo>
                      <a:pt x="1039" y="1537"/>
                    </a:lnTo>
                    <a:lnTo>
                      <a:pt x="1035" y="1549"/>
                    </a:lnTo>
                    <a:lnTo>
                      <a:pt x="1031" y="1560"/>
                    </a:lnTo>
                    <a:lnTo>
                      <a:pt x="1029" y="1574"/>
                    </a:lnTo>
                    <a:lnTo>
                      <a:pt x="1027" y="1587"/>
                    </a:lnTo>
                    <a:lnTo>
                      <a:pt x="1024" y="1600"/>
                    </a:lnTo>
                    <a:lnTo>
                      <a:pt x="1021" y="1613"/>
                    </a:lnTo>
                    <a:lnTo>
                      <a:pt x="1018" y="1624"/>
                    </a:lnTo>
                    <a:lnTo>
                      <a:pt x="1013" y="1636"/>
                    </a:lnTo>
                    <a:lnTo>
                      <a:pt x="1009" y="1640"/>
                    </a:lnTo>
                    <a:lnTo>
                      <a:pt x="1006" y="1644"/>
                    </a:lnTo>
                    <a:lnTo>
                      <a:pt x="1002" y="1648"/>
                    </a:lnTo>
                    <a:lnTo>
                      <a:pt x="998" y="1652"/>
                    </a:lnTo>
                    <a:lnTo>
                      <a:pt x="993" y="1654"/>
                    </a:lnTo>
                    <a:lnTo>
                      <a:pt x="987" y="1656"/>
                    </a:lnTo>
                    <a:lnTo>
                      <a:pt x="981" y="1657"/>
                    </a:lnTo>
                    <a:lnTo>
                      <a:pt x="975" y="1657"/>
                    </a:lnTo>
                    <a:lnTo>
                      <a:pt x="963" y="1658"/>
                    </a:lnTo>
                    <a:lnTo>
                      <a:pt x="943" y="1660"/>
                    </a:lnTo>
                    <a:lnTo>
                      <a:pt x="917" y="1663"/>
                    </a:lnTo>
                    <a:lnTo>
                      <a:pt x="887" y="1666"/>
                    </a:lnTo>
                    <a:lnTo>
                      <a:pt x="855" y="1670"/>
                    </a:lnTo>
                    <a:lnTo>
                      <a:pt x="823" y="1674"/>
                    </a:lnTo>
                    <a:lnTo>
                      <a:pt x="792" y="1676"/>
                    </a:lnTo>
                    <a:lnTo>
                      <a:pt x="766" y="1676"/>
                    </a:lnTo>
                    <a:lnTo>
                      <a:pt x="750" y="1676"/>
                    </a:lnTo>
                    <a:lnTo>
                      <a:pt x="736" y="1673"/>
                    </a:lnTo>
                    <a:lnTo>
                      <a:pt x="721" y="1668"/>
                    </a:lnTo>
                    <a:lnTo>
                      <a:pt x="707" y="1663"/>
                    </a:lnTo>
                    <a:lnTo>
                      <a:pt x="680" y="1652"/>
                    </a:lnTo>
                    <a:lnTo>
                      <a:pt x="656" y="1639"/>
                    </a:lnTo>
                    <a:lnTo>
                      <a:pt x="644" y="1634"/>
                    </a:lnTo>
                    <a:lnTo>
                      <a:pt x="634" y="1630"/>
                    </a:lnTo>
                    <a:lnTo>
                      <a:pt x="624" y="1626"/>
                    </a:lnTo>
                    <a:lnTo>
                      <a:pt x="615" y="1625"/>
                    </a:lnTo>
                    <a:lnTo>
                      <a:pt x="612" y="1625"/>
                    </a:lnTo>
                    <a:lnTo>
                      <a:pt x="608" y="1626"/>
                    </a:lnTo>
                    <a:lnTo>
                      <a:pt x="603" y="1627"/>
                    </a:lnTo>
                    <a:lnTo>
                      <a:pt x="600" y="1630"/>
                    </a:lnTo>
                    <a:lnTo>
                      <a:pt x="597" y="1633"/>
                    </a:lnTo>
                    <a:lnTo>
                      <a:pt x="594" y="1636"/>
                    </a:lnTo>
                    <a:lnTo>
                      <a:pt x="591" y="1640"/>
                    </a:lnTo>
                    <a:lnTo>
                      <a:pt x="589" y="1644"/>
                    </a:lnTo>
                    <a:lnTo>
                      <a:pt x="586" y="1650"/>
                    </a:lnTo>
                    <a:lnTo>
                      <a:pt x="582" y="1656"/>
                    </a:lnTo>
                    <a:lnTo>
                      <a:pt x="579" y="1661"/>
                    </a:lnTo>
                    <a:lnTo>
                      <a:pt x="575" y="1665"/>
                    </a:lnTo>
                    <a:lnTo>
                      <a:pt x="566" y="1674"/>
                    </a:lnTo>
                    <a:lnTo>
                      <a:pt x="555" y="1681"/>
                    </a:lnTo>
                    <a:lnTo>
                      <a:pt x="544" y="1687"/>
                    </a:lnTo>
                    <a:lnTo>
                      <a:pt x="531" y="1692"/>
                    </a:lnTo>
                    <a:lnTo>
                      <a:pt x="518" y="1697"/>
                    </a:lnTo>
                    <a:lnTo>
                      <a:pt x="507" y="1700"/>
                    </a:lnTo>
                    <a:lnTo>
                      <a:pt x="483" y="1705"/>
                    </a:lnTo>
                    <a:lnTo>
                      <a:pt x="462" y="1707"/>
                    </a:lnTo>
                    <a:lnTo>
                      <a:pt x="448" y="1708"/>
                    </a:lnTo>
                    <a:lnTo>
                      <a:pt x="443" y="1708"/>
                    </a:lnTo>
                    <a:lnTo>
                      <a:pt x="444" y="1702"/>
                    </a:lnTo>
                    <a:lnTo>
                      <a:pt x="445" y="1696"/>
                    </a:lnTo>
                    <a:lnTo>
                      <a:pt x="447" y="1689"/>
                    </a:lnTo>
                    <a:lnTo>
                      <a:pt x="449" y="1682"/>
                    </a:lnTo>
                    <a:lnTo>
                      <a:pt x="456" y="1669"/>
                    </a:lnTo>
                    <a:lnTo>
                      <a:pt x="462" y="1656"/>
                    </a:lnTo>
                    <a:lnTo>
                      <a:pt x="469" y="1643"/>
                    </a:lnTo>
                    <a:lnTo>
                      <a:pt x="475" y="1632"/>
                    </a:lnTo>
                    <a:lnTo>
                      <a:pt x="480" y="1621"/>
                    </a:lnTo>
                    <a:lnTo>
                      <a:pt x="481" y="1613"/>
                    </a:lnTo>
                    <a:lnTo>
                      <a:pt x="445" y="1594"/>
                    </a:lnTo>
                    <a:lnTo>
                      <a:pt x="408" y="1575"/>
                    </a:lnTo>
                    <a:lnTo>
                      <a:pt x="374" y="1555"/>
                    </a:lnTo>
                    <a:lnTo>
                      <a:pt x="339" y="1535"/>
                    </a:lnTo>
                    <a:lnTo>
                      <a:pt x="307" y="1515"/>
                    </a:lnTo>
                    <a:lnTo>
                      <a:pt x="275" y="1493"/>
                    </a:lnTo>
                    <a:lnTo>
                      <a:pt x="260" y="1482"/>
                    </a:lnTo>
                    <a:lnTo>
                      <a:pt x="246" y="1470"/>
                    </a:lnTo>
                    <a:lnTo>
                      <a:pt x="231" y="1458"/>
                    </a:lnTo>
                    <a:lnTo>
                      <a:pt x="217" y="1445"/>
                    </a:lnTo>
                    <a:lnTo>
                      <a:pt x="205" y="1432"/>
                    </a:lnTo>
                    <a:lnTo>
                      <a:pt x="192" y="1419"/>
                    </a:lnTo>
                    <a:lnTo>
                      <a:pt x="180" y="1405"/>
                    </a:lnTo>
                    <a:lnTo>
                      <a:pt x="168" y="1390"/>
                    </a:lnTo>
                    <a:lnTo>
                      <a:pt x="157" y="1376"/>
                    </a:lnTo>
                    <a:lnTo>
                      <a:pt x="146" y="1360"/>
                    </a:lnTo>
                    <a:lnTo>
                      <a:pt x="137" y="1343"/>
                    </a:lnTo>
                    <a:lnTo>
                      <a:pt x="128" y="1326"/>
                    </a:lnTo>
                    <a:lnTo>
                      <a:pt x="120" y="1309"/>
                    </a:lnTo>
                    <a:lnTo>
                      <a:pt x="111" y="1291"/>
                    </a:lnTo>
                    <a:lnTo>
                      <a:pt x="105" y="1272"/>
                    </a:lnTo>
                    <a:lnTo>
                      <a:pt x="99" y="1252"/>
                    </a:lnTo>
                    <a:lnTo>
                      <a:pt x="94" y="1231"/>
                    </a:lnTo>
                    <a:lnTo>
                      <a:pt x="88" y="1209"/>
                    </a:lnTo>
                    <a:lnTo>
                      <a:pt x="85" y="1187"/>
                    </a:lnTo>
                    <a:lnTo>
                      <a:pt x="82" y="1164"/>
                    </a:lnTo>
                    <a:lnTo>
                      <a:pt x="84" y="1157"/>
                    </a:lnTo>
                    <a:lnTo>
                      <a:pt x="85" y="1149"/>
                    </a:lnTo>
                    <a:lnTo>
                      <a:pt x="84" y="1142"/>
                    </a:lnTo>
                    <a:lnTo>
                      <a:pt x="83" y="1135"/>
                    </a:lnTo>
                    <a:lnTo>
                      <a:pt x="79" y="1120"/>
                    </a:lnTo>
                    <a:lnTo>
                      <a:pt x="74" y="1105"/>
                    </a:lnTo>
                    <a:lnTo>
                      <a:pt x="68" y="1089"/>
                    </a:lnTo>
                    <a:lnTo>
                      <a:pt x="65" y="1073"/>
                    </a:lnTo>
                    <a:lnTo>
                      <a:pt x="65" y="1064"/>
                    </a:lnTo>
                    <a:lnTo>
                      <a:pt x="65" y="1056"/>
                    </a:lnTo>
                    <a:lnTo>
                      <a:pt x="67" y="1046"/>
                    </a:lnTo>
                    <a:lnTo>
                      <a:pt x="69" y="1037"/>
                    </a:lnTo>
                    <a:lnTo>
                      <a:pt x="73" y="1032"/>
                    </a:lnTo>
                    <a:lnTo>
                      <a:pt x="77" y="1028"/>
                    </a:lnTo>
                    <a:lnTo>
                      <a:pt x="82" y="1024"/>
                    </a:lnTo>
                    <a:lnTo>
                      <a:pt x="89" y="1021"/>
                    </a:lnTo>
                    <a:lnTo>
                      <a:pt x="103" y="1018"/>
                    </a:lnTo>
                    <a:lnTo>
                      <a:pt x="119" y="1014"/>
                    </a:lnTo>
                    <a:lnTo>
                      <a:pt x="126" y="1011"/>
                    </a:lnTo>
                    <a:lnTo>
                      <a:pt x="133" y="1008"/>
                    </a:lnTo>
                    <a:lnTo>
                      <a:pt x="141" y="1003"/>
                    </a:lnTo>
                    <a:lnTo>
                      <a:pt x="146" y="998"/>
                    </a:lnTo>
                    <a:lnTo>
                      <a:pt x="151" y="992"/>
                    </a:lnTo>
                    <a:lnTo>
                      <a:pt x="156" y="983"/>
                    </a:lnTo>
                    <a:lnTo>
                      <a:pt x="158" y="973"/>
                    </a:lnTo>
                    <a:lnTo>
                      <a:pt x="159" y="961"/>
                    </a:lnTo>
                    <a:lnTo>
                      <a:pt x="158" y="949"/>
                    </a:lnTo>
                    <a:lnTo>
                      <a:pt x="156" y="936"/>
                    </a:lnTo>
                    <a:lnTo>
                      <a:pt x="152" y="926"/>
                    </a:lnTo>
                    <a:lnTo>
                      <a:pt x="148" y="915"/>
                    </a:lnTo>
                    <a:lnTo>
                      <a:pt x="139" y="895"/>
                    </a:lnTo>
                    <a:lnTo>
                      <a:pt x="127" y="875"/>
                    </a:lnTo>
                    <a:lnTo>
                      <a:pt x="115" y="857"/>
                    </a:lnTo>
                    <a:lnTo>
                      <a:pt x="105" y="837"/>
                    </a:lnTo>
                    <a:lnTo>
                      <a:pt x="101" y="826"/>
                    </a:lnTo>
                    <a:lnTo>
                      <a:pt x="98" y="815"/>
                    </a:lnTo>
                    <a:lnTo>
                      <a:pt x="96" y="803"/>
                    </a:lnTo>
                    <a:lnTo>
                      <a:pt x="95" y="791"/>
                    </a:lnTo>
                    <a:lnTo>
                      <a:pt x="96" y="779"/>
                    </a:lnTo>
                    <a:lnTo>
                      <a:pt x="98" y="770"/>
                    </a:lnTo>
                    <a:lnTo>
                      <a:pt x="102" y="760"/>
                    </a:lnTo>
                    <a:lnTo>
                      <a:pt x="106" y="752"/>
                    </a:lnTo>
                    <a:lnTo>
                      <a:pt x="111" y="744"/>
                    </a:lnTo>
                    <a:lnTo>
                      <a:pt x="118" y="738"/>
                    </a:lnTo>
                    <a:lnTo>
                      <a:pt x="124" y="731"/>
                    </a:lnTo>
                    <a:lnTo>
                      <a:pt x="131" y="724"/>
                    </a:lnTo>
                    <a:lnTo>
                      <a:pt x="146" y="712"/>
                    </a:lnTo>
                    <a:lnTo>
                      <a:pt x="159" y="698"/>
                    </a:lnTo>
                    <a:lnTo>
                      <a:pt x="165" y="691"/>
                    </a:lnTo>
                    <a:lnTo>
                      <a:pt x="170" y="684"/>
                    </a:lnTo>
                    <a:lnTo>
                      <a:pt x="174" y="674"/>
                    </a:lnTo>
                    <a:lnTo>
                      <a:pt x="178" y="664"/>
                    </a:lnTo>
                    <a:lnTo>
                      <a:pt x="145" y="665"/>
                    </a:lnTo>
                    <a:lnTo>
                      <a:pt x="121" y="666"/>
                    </a:lnTo>
                    <a:lnTo>
                      <a:pt x="110" y="666"/>
                    </a:lnTo>
                    <a:lnTo>
                      <a:pt x="102" y="666"/>
                    </a:lnTo>
                    <a:lnTo>
                      <a:pt x="94" y="666"/>
                    </a:lnTo>
                    <a:lnTo>
                      <a:pt x="88" y="664"/>
                    </a:lnTo>
                    <a:lnTo>
                      <a:pt x="83" y="662"/>
                    </a:lnTo>
                    <a:lnTo>
                      <a:pt x="79" y="658"/>
                    </a:lnTo>
                    <a:lnTo>
                      <a:pt x="76" y="654"/>
                    </a:lnTo>
                    <a:lnTo>
                      <a:pt x="74" y="648"/>
                    </a:lnTo>
                    <a:lnTo>
                      <a:pt x="72" y="641"/>
                    </a:lnTo>
                    <a:lnTo>
                      <a:pt x="71" y="631"/>
                    </a:lnTo>
                    <a:lnTo>
                      <a:pt x="69" y="620"/>
                    </a:lnTo>
                    <a:lnTo>
                      <a:pt x="69" y="607"/>
                    </a:lnTo>
                    <a:lnTo>
                      <a:pt x="69" y="600"/>
                    </a:lnTo>
                    <a:lnTo>
                      <a:pt x="69" y="591"/>
                    </a:lnTo>
                    <a:lnTo>
                      <a:pt x="69" y="583"/>
                    </a:lnTo>
                    <a:lnTo>
                      <a:pt x="69" y="573"/>
                    </a:lnTo>
                    <a:lnTo>
                      <a:pt x="69" y="564"/>
                    </a:lnTo>
                    <a:lnTo>
                      <a:pt x="69" y="553"/>
                    </a:lnTo>
                    <a:lnTo>
                      <a:pt x="69" y="543"/>
                    </a:lnTo>
                    <a:lnTo>
                      <a:pt x="69" y="530"/>
                    </a:lnTo>
                    <a:lnTo>
                      <a:pt x="69" y="518"/>
                    </a:lnTo>
                    <a:lnTo>
                      <a:pt x="66" y="505"/>
                    </a:lnTo>
                    <a:lnTo>
                      <a:pt x="63" y="493"/>
                    </a:lnTo>
                    <a:lnTo>
                      <a:pt x="59" y="480"/>
                    </a:lnTo>
                    <a:lnTo>
                      <a:pt x="47" y="455"/>
                    </a:lnTo>
                    <a:lnTo>
                      <a:pt x="35" y="429"/>
                    </a:lnTo>
                    <a:lnTo>
                      <a:pt x="29" y="415"/>
                    </a:lnTo>
                    <a:lnTo>
                      <a:pt x="22" y="401"/>
                    </a:lnTo>
                    <a:lnTo>
                      <a:pt x="16" y="387"/>
                    </a:lnTo>
                    <a:lnTo>
                      <a:pt x="11" y="372"/>
                    </a:lnTo>
                    <a:lnTo>
                      <a:pt x="7" y="356"/>
                    </a:lnTo>
                    <a:lnTo>
                      <a:pt x="3" y="340"/>
                    </a:lnTo>
                    <a:lnTo>
                      <a:pt x="1" y="322"/>
                    </a:lnTo>
                    <a:lnTo>
                      <a:pt x="0" y="303"/>
                    </a:lnTo>
                    <a:lnTo>
                      <a:pt x="0" y="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auto">
              <a:xfrm>
                <a:off x="5377" y="2904"/>
                <a:ext cx="269" cy="378"/>
              </a:xfrm>
              <a:custGeom>
                <a:avLst/>
                <a:gdLst>
                  <a:gd name="T0" fmla="*/ 5 w 1243"/>
                  <a:gd name="T1" fmla="*/ 49 h 1708"/>
                  <a:gd name="T2" fmla="*/ 16 w 1243"/>
                  <a:gd name="T3" fmla="*/ 42 h 1708"/>
                  <a:gd name="T4" fmla="*/ 32 w 1243"/>
                  <a:gd name="T5" fmla="*/ 47 h 1708"/>
                  <a:gd name="T6" fmla="*/ 47 w 1243"/>
                  <a:gd name="T7" fmla="*/ 58 h 1708"/>
                  <a:gd name="T8" fmla="*/ 66 w 1243"/>
                  <a:gd name="T9" fmla="*/ 51 h 1708"/>
                  <a:gd name="T10" fmla="*/ 84 w 1243"/>
                  <a:gd name="T11" fmla="*/ 35 h 1708"/>
                  <a:gd name="T12" fmla="*/ 85 w 1243"/>
                  <a:gd name="T13" fmla="*/ 26 h 1708"/>
                  <a:gd name="T14" fmla="*/ 79 w 1243"/>
                  <a:gd name="T15" fmla="*/ 15 h 1708"/>
                  <a:gd name="T16" fmla="*/ 100 w 1243"/>
                  <a:gd name="T17" fmla="*/ 6 h 1708"/>
                  <a:gd name="T18" fmla="*/ 117 w 1243"/>
                  <a:gd name="T19" fmla="*/ 0 h 1708"/>
                  <a:gd name="T20" fmla="*/ 129 w 1243"/>
                  <a:gd name="T21" fmla="*/ 7 h 1708"/>
                  <a:gd name="T22" fmla="*/ 140 w 1243"/>
                  <a:gd name="T23" fmla="*/ 33 h 1708"/>
                  <a:gd name="T24" fmla="*/ 149 w 1243"/>
                  <a:gd name="T25" fmla="*/ 56 h 1708"/>
                  <a:gd name="T26" fmla="*/ 161 w 1243"/>
                  <a:gd name="T27" fmla="*/ 45 h 1708"/>
                  <a:gd name="T28" fmla="*/ 169 w 1243"/>
                  <a:gd name="T29" fmla="*/ 28 h 1708"/>
                  <a:gd name="T30" fmla="*/ 185 w 1243"/>
                  <a:gd name="T31" fmla="*/ 30 h 1708"/>
                  <a:gd name="T32" fmla="*/ 208 w 1243"/>
                  <a:gd name="T33" fmla="*/ 48 h 1708"/>
                  <a:gd name="T34" fmla="*/ 226 w 1243"/>
                  <a:gd name="T35" fmla="*/ 59 h 1708"/>
                  <a:gd name="T36" fmla="*/ 243 w 1243"/>
                  <a:gd name="T37" fmla="*/ 91 h 1708"/>
                  <a:gd name="T38" fmla="*/ 267 w 1243"/>
                  <a:gd name="T39" fmla="*/ 168 h 1708"/>
                  <a:gd name="T40" fmla="*/ 269 w 1243"/>
                  <a:gd name="T41" fmla="*/ 181 h 1708"/>
                  <a:gd name="T42" fmla="*/ 259 w 1243"/>
                  <a:gd name="T43" fmla="*/ 199 h 1708"/>
                  <a:gd name="T44" fmla="*/ 233 w 1243"/>
                  <a:gd name="T45" fmla="*/ 224 h 1708"/>
                  <a:gd name="T46" fmla="*/ 209 w 1243"/>
                  <a:gd name="T47" fmla="*/ 262 h 1708"/>
                  <a:gd name="T48" fmla="*/ 209 w 1243"/>
                  <a:gd name="T49" fmla="*/ 281 h 1708"/>
                  <a:gd name="T50" fmla="*/ 233 w 1243"/>
                  <a:gd name="T51" fmla="*/ 293 h 1708"/>
                  <a:gd name="T52" fmla="*/ 255 w 1243"/>
                  <a:gd name="T53" fmla="*/ 305 h 1708"/>
                  <a:gd name="T54" fmla="*/ 262 w 1243"/>
                  <a:gd name="T55" fmla="*/ 308 h 1708"/>
                  <a:gd name="T56" fmla="*/ 269 w 1243"/>
                  <a:gd name="T57" fmla="*/ 317 h 1708"/>
                  <a:gd name="T58" fmla="*/ 265 w 1243"/>
                  <a:gd name="T59" fmla="*/ 326 h 1708"/>
                  <a:gd name="T60" fmla="*/ 238 w 1243"/>
                  <a:gd name="T61" fmla="*/ 334 h 1708"/>
                  <a:gd name="T62" fmla="*/ 226 w 1243"/>
                  <a:gd name="T63" fmla="*/ 338 h 1708"/>
                  <a:gd name="T64" fmla="*/ 222 w 1243"/>
                  <a:gd name="T65" fmla="*/ 354 h 1708"/>
                  <a:gd name="T66" fmla="*/ 216 w 1243"/>
                  <a:gd name="T67" fmla="*/ 366 h 1708"/>
                  <a:gd name="T68" fmla="*/ 198 w 1243"/>
                  <a:gd name="T69" fmla="*/ 368 h 1708"/>
                  <a:gd name="T70" fmla="*/ 159 w 1243"/>
                  <a:gd name="T71" fmla="*/ 370 h 1708"/>
                  <a:gd name="T72" fmla="*/ 135 w 1243"/>
                  <a:gd name="T73" fmla="*/ 360 h 1708"/>
                  <a:gd name="T74" fmla="*/ 129 w 1243"/>
                  <a:gd name="T75" fmla="*/ 362 h 1708"/>
                  <a:gd name="T76" fmla="*/ 122 w 1243"/>
                  <a:gd name="T77" fmla="*/ 370 h 1708"/>
                  <a:gd name="T78" fmla="*/ 100 w 1243"/>
                  <a:gd name="T79" fmla="*/ 378 h 1708"/>
                  <a:gd name="T80" fmla="*/ 99 w 1243"/>
                  <a:gd name="T81" fmla="*/ 369 h 1708"/>
                  <a:gd name="T82" fmla="*/ 88 w 1243"/>
                  <a:gd name="T83" fmla="*/ 349 h 1708"/>
                  <a:gd name="T84" fmla="*/ 50 w 1243"/>
                  <a:gd name="T85" fmla="*/ 323 h 1708"/>
                  <a:gd name="T86" fmla="*/ 32 w 1243"/>
                  <a:gd name="T87" fmla="*/ 301 h 1708"/>
                  <a:gd name="T88" fmla="*/ 20 w 1243"/>
                  <a:gd name="T89" fmla="*/ 272 h 1708"/>
                  <a:gd name="T90" fmla="*/ 18 w 1243"/>
                  <a:gd name="T91" fmla="*/ 251 h 1708"/>
                  <a:gd name="T92" fmla="*/ 14 w 1243"/>
                  <a:gd name="T93" fmla="*/ 231 h 1708"/>
                  <a:gd name="T94" fmla="*/ 26 w 1243"/>
                  <a:gd name="T95" fmla="*/ 224 h 1708"/>
                  <a:gd name="T96" fmla="*/ 34 w 1243"/>
                  <a:gd name="T97" fmla="*/ 215 h 1708"/>
                  <a:gd name="T98" fmla="*/ 27 w 1243"/>
                  <a:gd name="T99" fmla="*/ 194 h 1708"/>
                  <a:gd name="T100" fmla="*/ 21 w 1243"/>
                  <a:gd name="T101" fmla="*/ 172 h 1708"/>
                  <a:gd name="T102" fmla="*/ 28 w 1243"/>
                  <a:gd name="T103" fmla="*/ 160 h 1708"/>
                  <a:gd name="T104" fmla="*/ 31 w 1243"/>
                  <a:gd name="T105" fmla="*/ 147 h 1708"/>
                  <a:gd name="T106" fmla="*/ 17 w 1243"/>
                  <a:gd name="T107" fmla="*/ 146 h 1708"/>
                  <a:gd name="T108" fmla="*/ 15 w 1243"/>
                  <a:gd name="T109" fmla="*/ 133 h 1708"/>
                  <a:gd name="T110" fmla="*/ 15 w 1243"/>
                  <a:gd name="T111" fmla="*/ 117 h 1708"/>
                  <a:gd name="T112" fmla="*/ 6 w 1243"/>
                  <a:gd name="T113" fmla="*/ 92 h 1708"/>
                  <a:gd name="T114" fmla="*/ 0 w 1243"/>
                  <a:gd name="T115" fmla="*/ 67 h 17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43"/>
                  <a:gd name="T175" fmla="*/ 0 h 1708"/>
                  <a:gd name="T176" fmla="*/ 1243 w 1243"/>
                  <a:gd name="T177" fmla="*/ 1708 h 17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43" h="1708">
                    <a:moveTo>
                      <a:pt x="0" y="297"/>
                    </a:moveTo>
                    <a:lnTo>
                      <a:pt x="3" y="276"/>
                    </a:lnTo>
                    <a:lnTo>
                      <a:pt x="8" y="256"/>
                    </a:lnTo>
                    <a:lnTo>
                      <a:pt x="11" y="246"/>
                    </a:lnTo>
                    <a:lnTo>
                      <a:pt x="14" y="238"/>
                    </a:lnTo>
                    <a:lnTo>
                      <a:pt x="18" y="229"/>
                    </a:lnTo>
                    <a:lnTo>
                      <a:pt x="22" y="222"/>
                    </a:lnTo>
                    <a:lnTo>
                      <a:pt x="28" y="215"/>
                    </a:lnTo>
                    <a:lnTo>
                      <a:pt x="33" y="208"/>
                    </a:lnTo>
                    <a:lnTo>
                      <a:pt x="39" y="203"/>
                    </a:lnTo>
                    <a:lnTo>
                      <a:pt x="46" y="198"/>
                    </a:lnTo>
                    <a:lnTo>
                      <a:pt x="54" y="195"/>
                    </a:lnTo>
                    <a:lnTo>
                      <a:pt x="63" y="192"/>
                    </a:lnTo>
                    <a:lnTo>
                      <a:pt x="73" y="190"/>
                    </a:lnTo>
                    <a:lnTo>
                      <a:pt x="82" y="190"/>
                    </a:lnTo>
                    <a:lnTo>
                      <a:pt x="97" y="191"/>
                    </a:lnTo>
                    <a:lnTo>
                      <a:pt x="110" y="193"/>
                    </a:lnTo>
                    <a:lnTo>
                      <a:pt x="122" y="196"/>
                    </a:lnTo>
                    <a:lnTo>
                      <a:pt x="131" y="201"/>
                    </a:lnTo>
                    <a:lnTo>
                      <a:pt x="141" y="207"/>
                    </a:lnTo>
                    <a:lnTo>
                      <a:pt x="149" y="214"/>
                    </a:lnTo>
                    <a:lnTo>
                      <a:pt x="158" y="220"/>
                    </a:lnTo>
                    <a:lnTo>
                      <a:pt x="165" y="227"/>
                    </a:lnTo>
                    <a:lnTo>
                      <a:pt x="179" y="241"/>
                    </a:lnTo>
                    <a:lnTo>
                      <a:pt x="193" y="254"/>
                    </a:lnTo>
                    <a:lnTo>
                      <a:pt x="201" y="258"/>
                    </a:lnTo>
                    <a:lnTo>
                      <a:pt x="209" y="262"/>
                    </a:lnTo>
                    <a:lnTo>
                      <a:pt x="217" y="264"/>
                    </a:lnTo>
                    <a:lnTo>
                      <a:pt x="228" y="265"/>
                    </a:lnTo>
                    <a:lnTo>
                      <a:pt x="238" y="264"/>
                    </a:lnTo>
                    <a:lnTo>
                      <a:pt x="250" y="261"/>
                    </a:lnTo>
                    <a:lnTo>
                      <a:pt x="263" y="256"/>
                    </a:lnTo>
                    <a:lnTo>
                      <a:pt x="276" y="249"/>
                    </a:lnTo>
                    <a:lnTo>
                      <a:pt x="290" y="241"/>
                    </a:lnTo>
                    <a:lnTo>
                      <a:pt x="304" y="232"/>
                    </a:lnTo>
                    <a:lnTo>
                      <a:pt x="318" y="221"/>
                    </a:lnTo>
                    <a:lnTo>
                      <a:pt x="333" y="211"/>
                    </a:lnTo>
                    <a:lnTo>
                      <a:pt x="345" y="199"/>
                    </a:lnTo>
                    <a:lnTo>
                      <a:pt x="358" y="189"/>
                    </a:lnTo>
                    <a:lnTo>
                      <a:pt x="370" y="177"/>
                    </a:lnTo>
                    <a:lnTo>
                      <a:pt x="379" y="167"/>
                    </a:lnTo>
                    <a:lnTo>
                      <a:pt x="387" y="156"/>
                    </a:lnTo>
                    <a:lnTo>
                      <a:pt x="394" y="148"/>
                    </a:lnTo>
                    <a:lnTo>
                      <a:pt x="398" y="139"/>
                    </a:lnTo>
                    <a:lnTo>
                      <a:pt x="399" y="132"/>
                    </a:lnTo>
                    <a:lnTo>
                      <a:pt x="399" y="129"/>
                    </a:lnTo>
                    <a:lnTo>
                      <a:pt x="398" y="126"/>
                    </a:lnTo>
                    <a:lnTo>
                      <a:pt x="396" y="122"/>
                    </a:lnTo>
                    <a:lnTo>
                      <a:pt x="394" y="119"/>
                    </a:lnTo>
                    <a:lnTo>
                      <a:pt x="388" y="112"/>
                    </a:lnTo>
                    <a:lnTo>
                      <a:pt x="383" y="105"/>
                    </a:lnTo>
                    <a:lnTo>
                      <a:pt x="377" y="96"/>
                    </a:lnTo>
                    <a:lnTo>
                      <a:pt x="373" y="87"/>
                    </a:lnTo>
                    <a:lnTo>
                      <a:pt x="371" y="82"/>
                    </a:lnTo>
                    <a:lnTo>
                      <a:pt x="368" y="76"/>
                    </a:lnTo>
                    <a:lnTo>
                      <a:pt x="367" y="70"/>
                    </a:lnTo>
                    <a:lnTo>
                      <a:pt x="367" y="63"/>
                    </a:lnTo>
                    <a:lnTo>
                      <a:pt x="381" y="60"/>
                    </a:lnTo>
                    <a:lnTo>
                      <a:pt x="395" y="56"/>
                    </a:lnTo>
                    <a:lnTo>
                      <a:pt x="407" y="52"/>
                    </a:lnTo>
                    <a:lnTo>
                      <a:pt x="419" y="48"/>
                    </a:lnTo>
                    <a:lnTo>
                      <a:pt x="441" y="38"/>
                    </a:lnTo>
                    <a:lnTo>
                      <a:pt x="462" y="26"/>
                    </a:lnTo>
                    <a:lnTo>
                      <a:pt x="481" y="17"/>
                    </a:lnTo>
                    <a:lnTo>
                      <a:pt x="499" y="7"/>
                    </a:lnTo>
                    <a:lnTo>
                      <a:pt x="507" y="4"/>
                    </a:lnTo>
                    <a:lnTo>
                      <a:pt x="515" y="2"/>
                    </a:lnTo>
                    <a:lnTo>
                      <a:pt x="524" y="0"/>
                    </a:lnTo>
                    <a:lnTo>
                      <a:pt x="532" y="0"/>
                    </a:lnTo>
                    <a:lnTo>
                      <a:pt x="542" y="0"/>
                    </a:lnTo>
                    <a:lnTo>
                      <a:pt x="551" y="2"/>
                    </a:lnTo>
                    <a:lnTo>
                      <a:pt x="559" y="5"/>
                    </a:lnTo>
                    <a:lnTo>
                      <a:pt x="568" y="8"/>
                    </a:lnTo>
                    <a:lnTo>
                      <a:pt x="575" y="13"/>
                    </a:lnTo>
                    <a:lnTo>
                      <a:pt x="582" y="19"/>
                    </a:lnTo>
                    <a:lnTo>
                      <a:pt x="589" y="25"/>
                    </a:lnTo>
                    <a:lnTo>
                      <a:pt x="596" y="32"/>
                    </a:lnTo>
                    <a:lnTo>
                      <a:pt x="601" y="40"/>
                    </a:lnTo>
                    <a:lnTo>
                      <a:pt x="608" y="48"/>
                    </a:lnTo>
                    <a:lnTo>
                      <a:pt x="613" y="56"/>
                    </a:lnTo>
                    <a:lnTo>
                      <a:pt x="617" y="66"/>
                    </a:lnTo>
                    <a:lnTo>
                      <a:pt x="627" y="86"/>
                    </a:lnTo>
                    <a:lnTo>
                      <a:pt x="635" y="107"/>
                    </a:lnTo>
                    <a:lnTo>
                      <a:pt x="649" y="150"/>
                    </a:lnTo>
                    <a:lnTo>
                      <a:pt x="662" y="192"/>
                    </a:lnTo>
                    <a:lnTo>
                      <a:pt x="668" y="211"/>
                    </a:lnTo>
                    <a:lnTo>
                      <a:pt x="675" y="227"/>
                    </a:lnTo>
                    <a:lnTo>
                      <a:pt x="678" y="235"/>
                    </a:lnTo>
                    <a:lnTo>
                      <a:pt x="682" y="241"/>
                    </a:lnTo>
                    <a:lnTo>
                      <a:pt x="686" y="247"/>
                    </a:lnTo>
                    <a:lnTo>
                      <a:pt x="689" y="253"/>
                    </a:lnTo>
                    <a:lnTo>
                      <a:pt x="741" y="253"/>
                    </a:lnTo>
                    <a:lnTo>
                      <a:pt x="741" y="241"/>
                    </a:lnTo>
                    <a:lnTo>
                      <a:pt x="742" y="228"/>
                    </a:lnTo>
                    <a:lnTo>
                      <a:pt x="744" y="216"/>
                    </a:lnTo>
                    <a:lnTo>
                      <a:pt x="746" y="204"/>
                    </a:lnTo>
                    <a:lnTo>
                      <a:pt x="749" y="192"/>
                    </a:lnTo>
                    <a:lnTo>
                      <a:pt x="753" y="180"/>
                    </a:lnTo>
                    <a:lnTo>
                      <a:pt x="758" y="169"/>
                    </a:lnTo>
                    <a:lnTo>
                      <a:pt x="762" y="157"/>
                    </a:lnTo>
                    <a:lnTo>
                      <a:pt x="767" y="147"/>
                    </a:lnTo>
                    <a:lnTo>
                      <a:pt x="773" y="136"/>
                    </a:lnTo>
                    <a:lnTo>
                      <a:pt x="780" y="127"/>
                    </a:lnTo>
                    <a:lnTo>
                      <a:pt x="786" y="118"/>
                    </a:lnTo>
                    <a:lnTo>
                      <a:pt x="793" y="111"/>
                    </a:lnTo>
                    <a:lnTo>
                      <a:pt x="801" y="104"/>
                    </a:lnTo>
                    <a:lnTo>
                      <a:pt x="808" y="98"/>
                    </a:lnTo>
                    <a:lnTo>
                      <a:pt x="816" y="94"/>
                    </a:lnTo>
                    <a:lnTo>
                      <a:pt x="835" y="114"/>
                    </a:lnTo>
                    <a:lnTo>
                      <a:pt x="855" y="134"/>
                    </a:lnTo>
                    <a:lnTo>
                      <a:pt x="875" y="154"/>
                    </a:lnTo>
                    <a:lnTo>
                      <a:pt x="897" y="174"/>
                    </a:lnTo>
                    <a:lnTo>
                      <a:pt x="909" y="183"/>
                    </a:lnTo>
                    <a:lnTo>
                      <a:pt x="920" y="192"/>
                    </a:lnTo>
                    <a:lnTo>
                      <a:pt x="933" y="200"/>
                    </a:lnTo>
                    <a:lnTo>
                      <a:pt x="946" y="208"/>
                    </a:lnTo>
                    <a:lnTo>
                      <a:pt x="960" y="216"/>
                    </a:lnTo>
                    <a:lnTo>
                      <a:pt x="975" y="222"/>
                    </a:lnTo>
                    <a:lnTo>
                      <a:pt x="991" y="228"/>
                    </a:lnTo>
                    <a:lnTo>
                      <a:pt x="1006" y="234"/>
                    </a:lnTo>
                    <a:lnTo>
                      <a:pt x="1017" y="240"/>
                    </a:lnTo>
                    <a:lnTo>
                      <a:pt x="1026" y="248"/>
                    </a:lnTo>
                    <a:lnTo>
                      <a:pt x="1036" y="257"/>
                    </a:lnTo>
                    <a:lnTo>
                      <a:pt x="1044" y="266"/>
                    </a:lnTo>
                    <a:lnTo>
                      <a:pt x="1052" y="278"/>
                    </a:lnTo>
                    <a:lnTo>
                      <a:pt x="1062" y="289"/>
                    </a:lnTo>
                    <a:lnTo>
                      <a:pt x="1069" y="302"/>
                    </a:lnTo>
                    <a:lnTo>
                      <a:pt x="1078" y="315"/>
                    </a:lnTo>
                    <a:lnTo>
                      <a:pt x="1093" y="345"/>
                    </a:lnTo>
                    <a:lnTo>
                      <a:pt x="1107" y="377"/>
                    </a:lnTo>
                    <a:lnTo>
                      <a:pt x="1122" y="412"/>
                    </a:lnTo>
                    <a:lnTo>
                      <a:pt x="1134" y="449"/>
                    </a:lnTo>
                    <a:lnTo>
                      <a:pt x="1159" y="526"/>
                    </a:lnTo>
                    <a:lnTo>
                      <a:pt x="1185" y="606"/>
                    </a:lnTo>
                    <a:lnTo>
                      <a:pt x="1196" y="645"/>
                    </a:lnTo>
                    <a:lnTo>
                      <a:pt x="1209" y="685"/>
                    </a:lnTo>
                    <a:lnTo>
                      <a:pt x="1221" y="722"/>
                    </a:lnTo>
                    <a:lnTo>
                      <a:pt x="1234" y="759"/>
                    </a:lnTo>
                    <a:lnTo>
                      <a:pt x="1237" y="768"/>
                    </a:lnTo>
                    <a:lnTo>
                      <a:pt x="1240" y="777"/>
                    </a:lnTo>
                    <a:lnTo>
                      <a:pt x="1242" y="785"/>
                    </a:lnTo>
                    <a:lnTo>
                      <a:pt x="1243" y="794"/>
                    </a:lnTo>
                    <a:lnTo>
                      <a:pt x="1243" y="802"/>
                    </a:lnTo>
                    <a:lnTo>
                      <a:pt x="1243" y="810"/>
                    </a:lnTo>
                    <a:lnTo>
                      <a:pt x="1243" y="818"/>
                    </a:lnTo>
                    <a:lnTo>
                      <a:pt x="1242" y="825"/>
                    </a:lnTo>
                    <a:lnTo>
                      <a:pt x="1239" y="839"/>
                    </a:lnTo>
                    <a:lnTo>
                      <a:pt x="1234" y="852"/>
                    </a:lnTo>
                    <a:lnTo>
                      <a:pt x="1227" y="865"/>
                    </a:lnTo>
                    <a:lnTo>
                      <a:pt x="1218" y="877"/>
                    </a:lnTo>
                    <a:lnTo>
                      <a:pt x="1209" y="888"/>
                    </a:lnTo>
                    <a:lnTo>
                      <a:pt x="1198" y="899"/>
                    </a:lnTo>
                    <a:lnTo>
                      <a:pt x="1188" y="909"/>
                    </a:lnTo>
                    <a:lnTo>
                      <a:pt x="1175" y="920"/>
                    </a:lnTo>
                    <a:lnTo>
                      <a:pt x="1151" y="940"/>
                    </a:lnTo>
                    <a:lnTo>
                      <a:pt x="1127" y="961"/>
                    </a:lnTo>
                    <a:lnTo>
                      <a:pt x="1109" y="977"/>
                    </a:lnTo>
                    <a:lnTo>
                      <a:pt x="1092" y="994"/>
                    </a:lnTo>
                    <a:lnTo>
                      <a:pt x="1078" y="1011"/>
                    </a:lnTo>
                    <a:lnTo>
                      <a:pt x="1064" y="1029"/>
                    </a:lnTo>
                    <a:lnTo>
                      <a:pt x="1050" y="1046"/>
                    </a:lnTo>
                    <a:lnTo>
                      <a:pt x="1039" y="1065"/>
                    </a:lnTo>
                    <a:lnTo>
                      <a:pt x="1026" y="1084"/>
                    </a:lnTo>
                    <a:lnTo>
                      <a:pt x="1015" y="1104"/>
                    </a:lnTo>
                    <a:lnTo>
                      <a:pt x="992" y="1143"/>
                    </a:lnTo>
                    <a:lnTo>
                      <a:pt x="965" y="1184"/>
                    </a:lnTo>
                    <a:lnTo>
                      <a:pt x="951" y="1204"/>
                    </a:lnTo>
                    <a:lnTo>
                      <a:pt x="935" y="1225"/>
                    </a:lnTo>
                    <a:lnTo>
                      <a:pt x="918" y="1245"/>
                    </a:lnTo>
                    <a:lnTo>
                      <a:pt x="899" y="1265"/>
                    </a:lnTo>
                    <a:lnTo>
                      <a:pt x="923" y="1266"/>
                    </a:lnTo>
                    <a:lnTo>
                      <a:pt x="946" y="1268"/>
                    </a:lnTo>
                    <a:lnTo>
                      <a:pt x="967" y="1271"/>
                    </a:lnTo>
                    <a:lnTo>
                      <a:pt x="986" y="1275"/>
                    </a:lnTo>
                    <a:lnTo>
                      <a:pt x="1004" y="1280"/>
                    </a:lnTo>
                    <a:lnTo>
                      <a:pt x="1020" y="1287"/>
                    </a:lnTo>
                    <a:lnTo>
                      <a:pt x="1035" y="1295"/>
                    </a:lnTo>
                    <a:lnTo>
                      <a:pt x="1049" y="1303"/>
                    </a:lnTo>
                    <a:lnTo>
                      <a:pt x="1063" y="1312"/>
                    </a:lnTo>
                    <a:lnTo>
                      <a:pt x="1075" y="1322"/>
                    </a:lnTo>
                    <a:lnTo>
                      <a:pt x="1088" y="1334"/>
                    </a:lnTo>
                    <a:lnTo>
                      <a:pt x="1100" y="1345"/>
                    </a:lnTo>
                    <a:lnTo>
                      <a:pt x="1125" y="1370"/>
                    </a:lnTo>
                    <a:lnTo>
                      <a:pt x="1152" y="1398"/>
                    </a:lnTo>
                    <a:lnTo>
                      <a:pt x="1169" y="1385"/>
                    </a:lnTo>
                    <a:lnTo>
                      <a:pt x="1177" y="1378"/>
                    </a:lnTo>
                    <a:lnTo>
                      <a:pt x="1179" y="1377"/>
                    </a:lnTo>
                    <a:lnTo>
                      <a:pt x="1181" y="1377"/>
                    </a:lnTo>
                    <a:lnTo>
                      <a:pt x="1182" y="1377"/>
                    </a:lnTo>
                    <a:lnTo>
                      <a:pt x="1184" y="1378"/>
                    </a:lnTo>
                    <a:lnTo>
                      <a:pt x="1187" y="1382"/>
                    </a:lnTo>
                    <a:lnTo>
                      <a:pt x="1195" y="1386"/>
                    </a:lnTo>
                    <a:lnTo>
                      <a:pt x="1201" y="1388"/>
                    </a:lnTo>
                    <a:lnTo>
                      <a:pt x="1210" y="1390"/>
                    </a:lnTo>
                    <a:lnTo>
                      <a:pt x="1220" y="1391"/>
                    </a:lnTo>
                    <a:lnTo>
                      <a:pt x="1234" y="1391"/>
                    </a:lnTo>
                    <a:lnTo>
                      <a:pt x="1238" y="1401"/>
                    </a:lnTo>
                    <a:lnTo>
                      <a:pt x="1240" y="1409"/>
                    </a:lnTo>
                    <a:lnTo>
                      <a:pt x="1242" y="1418"/>
                    </a:lnTo>
                    <a:lnTo>
                      <a:pt x="1243" y="1425"/>
                    </a:lnTo>
                    <a:lnTo>
                      <a:pt x="1243" y="1432"/>
                    </a:lnTo>
                    <a:lnTo>
                      <a:pt x="1242" y="1439"/>
                    </a:lnTo>
                    <a:lnTo>
                      <a:pt x="1241" y="1445"/>
                    </a:lnTo>
                    <a:lnTo>
                      <a:pt x="1239" y="1451"/>
                    </a:lnTo>
                    <a:lnTo>
                      <a:pt x="1236" y="1456"/>
                    </a:lnTo>
                    <a:lnTo>
                      <a:pt x="1232" y="1462"/>
                    </a:lnTo>
                    <a:lnTo>
                      <a:pt x="1228" y="1466"/>
                    </a:lnTo>
                    <a:lnTo>
                      <a:pt x="1223" y="1471"/>
                    </a:lnTo>
                    <a:lnTo>
                      <a:pt x="1212" y="1478"/>
                    </a:lnTo>
                    <a:lnTo>
                      <a:pt x="1199" y="1485"/>
                    </a:lnTo>
                    <a:lnTo>
                      <a:pt x="1185" y="1490"/>
                    </a:lnTo>
                    <a:lnTo>
                      <a:pt x="1170" y="1495"/>
                    </a:lnTo>
                    <a:lnTo>
                      <a:pt x="1153" y="1498"/>
                    </a:lnTo>
                    <a:lnTo>
                      <a:pt x="1136" y="1502"/>
                    </a:lnTo>
                    <a:lnTo>
                      <a:pt x="1102" y="1507"/>
                    </a:lnTo>
                    <a:lnTo>
                      <a:pt x="1069" y="1512"/>
                    </a:lnTo>
                    <a:lnTo>
                      <a:pt x="1064" y="1513"/>
                    </a:lnTo>
                    <a:lnTo>
                      <a:pt x="1059" y="1514"/>
                    </a:lnTo>
                    <a:lnTo>
                      <a:pt x="1055" y="1516"/>
                    </a:lnTo>
                    <a:lnTo>
                      <a:pt x="1050" y="1519"/>
                    </a:lnTo>
                    <a:lnTo>
                      <a:pt x="1047" y="1524"/>
                    </a:lnTo>
                    <a:lnTo>
                      <a:pt x="1044" y="1528"/>
                    </a:lnTo>
                    <a:lnTo>
                      <a:pt x="1041" y="1532"/>
                    </a:lnTo>
                    <a:lnTo>
                      <a:pt x="1039" y="1537"/>
                    </a:lnTo>
                    <a:lnTo>
                      <a:pt x="1035" y="1549"/>
                    </a:lnTo>
                    <a:lnTo>
                      <a:pt x="1031" y="1560"/>
                    </a:lnTo>
                    <a:lnTo>
                      <a:pt x="1029" y="1574"/>
                    </a:lnTo>
                    <a:lnTo>
                      <a:pt x="1027" y="1587"/>
                    </a:lnTo>
                    <a:lnTo>
                      <a:pt x="1024" y="1600"/>
                    </a:lnTo>
                    <a:lnTo>
                      <a:pt x="1021" y="1613"/>
                    </a:lnTo>
                    <a:lnTo>
                      <a:pt x="1018" y="1624"/>
                    </a:lnTo>
                    <a:lnTo>
                      <a:pt x="1013" y="1636"/>
                    </a:lnTo>
                    <a:lnTo>
                      <a:pt x="1009" y="1640"/>
                    </a:lnTo>
                    <a:lnTo>
                      <a:pt x="1006" y="1644"/>
                    </a:lnTo>
                    <a:lnTo>
                      <a:pt x="1002" y="1648"/>
                    </a:lnTo>
                    <a:lnTo>
                      <a:pt x="998" y="1652"/>
                    </a:lnTo>
                    <a:lnTo>
                      <a:pt x="993" y="1654"/>
                    </a:lnTo>
                    <a:lnTo>
                      <a:pt x="987" y="1656"/>
                    </a:lnTo>
                    <a:lnTo>
                      <a:pt x="981" y="1657"/>
                    </a:lnTo>
                    <a:lnTo>
                      <a:pt x="975" y="1657"/>
                    </a:lnTo>
                    <a:lnTo>
                      <a:pt x="963" y="1658"/>
                    </a:lnTo>
                    <a:lnTo>
                      <a:pt x="943" y="1660"/>
                    </a:lnTo>
                    <a:lnTo>
                      <a:pt x="917" y="1663"/>
                    </a:lnTo>
                    <a:lnTo>
                      <a:pt x="887" y="1666"/>
                    </a:lnTo>
                    <a:lnTo>
                      <a:pt x="855" y="1670"/>
                    </a:lnTo>
                    <a:lnTo>
                      <a:pt x="823" y="1674"/>
                    </a:lnTo>
                    <a:lnTo>
                      <a:pt x="792" y="1676"/>
                    </a:lnTo>
                    <a:lnTo>
                      <a:pt x="766" y="1676"/>
                    </a:lnTo>
                    <a:lnTo>
                      <a:pt x="750" y="1676"/>
                    </a:lnTo>
                    <a:lnTo>
                      <a:pt x="736" y="1673"/>
                    </a:lnTo>
                    <a:lnTo>
                      <a:pt x="721" y="1668"/>
                    </a:lnTo>
                    <a:lnTo>
                      <a:pt x="707" y="1663"/>
                    </a:lnTo>
                    <a:lnTo>
                      <a:pt x="680" y="1652"/>
                    </a:lnTo>
                    <a:lnTo>
                      <a:pt x="656" y="1639"/>
                    </a:lnTo>
                    <a:lnTo>
                      <a:pt x="644" y="1634"/>
                    </a:lnTo>
                    <a:lnTo>
                      <a:pt x="634" y="1630"/>
                    </a:lnTo>
                    <a:lnTo>
                      <a:pt x="624" y="1626"/>
                    </a:lnTo>
                    <a:lnTo>
                      <a:pt x="615" y="1625"/>
                    </a:lnTo>
                    <a:lnTo>
                      <a:pt x="612" y="1625"/>
                    </a:lnTo>
                    <a:lnTo>
                      <a:pt x="608" y="1626"/>
                    </a:lnTo>
                    <a:lnTo>
                      <a:pt x="603" y="1627"/>
                    </a:lnTo>
                    <a:lnTo>
                      <a:pt x="600" y="1630"/>
                    </a:lnTo>
                    <a:lnTo>
                      <a:pt x="597" y="1633"/>
                    </a:lnTo>
                    <a:lnTo>
                      <a:pt x="594" y="1636"/>
                    </a:lnTo>
                    <a:lnTo>
                      <a:pt x="591" y="1640"/>
                    </a:lnTo>
                    <a:lnTo>
                      <a:pt x="589" y="1644"/>
                    </a:lnTo>
                    <a:lnTo>
                      <a:pt x="586" y="1650"/>
                    </a:lnTo>
                    <a:lnTo>
                      <a:pt x="582" y="1656"/>
                    </a:lnTo>
                    <a:lnTo>
                      <a:pt x="579" y="1661"/>
                    </a:lnTo>
                    <a:lnTo>
                      <a:pt x="575" y="1665"/>
                    </a:lnTo>
                    <a:lnTo>
                      <a:pt x="566" y="1674"/>
                    </a:lnTo>
                    <a:lnTo>
                      <a:pt x="555" y="1681"/>
                    </a:lnTo>
                    <a:lnTo>
                      <a:pt x="544" y="1687"/>
                    </a:lnTo>
                    <a:lnTo>
                      <a:pt x="531" y="1692"/>
                    </a:lnTo>
                    <a:lnTo>
                      <a:pt x="518" y="1697"/>
                    </a:lnTo>
                    <a:lnTo>
                      <a:pt x="507" y="1700"/>
                    </a:lnTo>
                    <a:lnTo>
                      <a:pt x="483" y="1705"/>
                    </a:lnTo>
                    <a:lnTo>
                      <a:pt x="462" y="1707"/>
                    </a:lnTo>
                    <a:lnTo>
                      <a:pt x="448" y="1708"/>
                    </a:lnTo>
                    <a:lnTo>
                      <a:pt x="443" y="1708"/>
                    </a:lnTo>
                    <a:lnTo>
                      <a:pt x="444" y="1702"/>
                    </a:lnTo>
                    <a:lnTo>
                      <a:pt x="445" y="1696"/>
                    </a:lnTo>
                    <a:lnTo>
                      <a:pt x="447" y="1689"/>
                    </a:lnTo>
                    <a:lnTo>
                      <a:pt x="449" y="1682"/>
                    </a:lnTo>
                    <a:lnTo>
                      <a:pt x="456" y="1669"/>
                    </a:lnTo>
                    <a:lnTo>
                      <a:pt x="462" y="1656"/>
                    </a:lnTo>
                    <a:lnTo>
                      <a:pt x="469" y="1643"/>
                    </a:lnTo>
                    <a:lnTo>
                      <a:pt x="475" y="1632"/>
                    </a:lnTo>
                    <a:lnTo>
                      <a:pt x="480" y="1621"/>
                    </a:lnTo>
                    <a:lnTo>
                      <a:pt x="481" y="1613"/>
                    </a:lnTo>
                    <a:lnTo>
                      <a:pt x="445" y="1594"/>
                    </a:lnTo>
                    <a:lnTo>
                      <a:pt x="408" y="1575"/>
                    </a:lnTo>
                    <a:lnTo>
                      <a:pt x="374" y="1555"/>
                    </a:lnTo>
                    <a:lnTo>
                      <a:pt x="339" y="1535"/>
                    </a:lnTo>
                    <a:lnTo>
                      <a:pt x="307" y="1515"/>
                    </a:lnTo>
                    <a:lnTo>
                      <a:pt x="275" y="1493"/>
                    </a:lnTo>
                    <a:lnTo>
                      <a:pt x="260" y="1482"/>
                    </a:lnTo>
                    <a:lnTo>
                      <a:pt x="246" y="1470"/>
                    </a:lnTo>
                    <a:lnTo>
                      <a:pt x="231" y="1458"/>
                    </a:lnTo>
                    <a:lnTo>
                      <a:pt x="217" y="1445"/>
                    </a:lnTo>
                    <a:lnTo>
                      <a:pt x="205" y="1432"/>
                    </a:lnTo>
                    <a:lnTo>
                      <a:pt x="192" y="1419"/>
                    </a:lnTo>
                    <a:lnTo>
                      <a:pt x="180" y="1405"/>
                    </a:lnTo>
                    <a:lnTo>
                      <a:pt x="168" y="1390"/>
                    </a:lnTo>
                    <a:lnTo>
                      <a:pt x="157" y="1376"/>
                    </a:lnTo>
                    <a:lnTo>
                      <a:pt x="146" y="1360"/>
                    </a:lnTo>
                    <a:lnTo>
                      <a:pt x="137" y="1343"/>
                    </a:lnTo>
                    <a:lnTo>
                      <a:pt x="128" y="1326"/>
                    </a:lnTo>
                    <a:lnTo>
                      <a:pt x="120" y="1309"/>
                    </a:lnTo>
                    <a:lnTo>
                      <a:pt x="111" y="1291"/>
                    </a:lnTo>
                    <a:lnTo>
                      <a:pt x="105" y="1272"/>
                    </a:lnTo>
                    <a:lnTo>
                      <a:pt x="99" y="1252"/>
                    </a:lnTo>
                    <a:lnTo>
                      <a:pt x="94" y="1231"/>
                    </a:lnTo>
                    <a:lnTo>
                      <a:pt x="88" y="1209"/>
                    </a:lnTo>
                    <a:lnTo>
                      <a:pt x="85" y="1187"/>
                    </a:lnTo>
                    <a:lnTo>
                      <a:pt x="82" y="1164"/>
                    </a:lnTo>
                    <a:lnTo>
                      <a:pt x="84" y="1157"/>
                    </a:lnTo>
                    <a:lnTo>
                      <a:pt x="85" y="1149"/>
                    </a:lnTo>
                    <a:lnTo>
                      <a:pt x="84" y="1142"/>
                    </a:lnTo>
                    <a:lnTo>
                      <a:pt x="83" y="1135"/>
                    </a:lnTo>
                    <a:lnTo>
                      <a:pt x="79" y="1120"/>
                    </a:lnTo>
                    <a:lnTo>
                      <a:pt x="74" y="1105"/>
                    </a:lnTo>
                    <a:lnTo>
                      <a:pt x="68" y="1089"/>
                    </a:lnTo>
                    <a:lnTo>
                      <a:pt x="65" y="1073"/>
                    </a:lnTo>
                    <a:lnTo>
                      <a:pt x="65" y="1064"/>
                    </a:lnTo>
                    <a:lnTo>
                      <a:pt x="65" y="1056"/>
                    </a:lnTo>
                    <a:lnTo>
                      <a:pt x="67" y="1046"/>
                    </a:lnTo>
                    <a:lnTo>
                      <a:pt x="69" y="1037"/>
                    </a:lnTo>
                    <a:lnTo>
                      <a:pt x="73" y="1032"/>
                    </a:lnTo>
                    <a:lnTo>
                      <a:pt x="77" y="1028"/>
                    </a:lnTo>
                    <a:lnTo>
                      <a:pt x="82" y="1024"/>
                    </a:lnTo>
                    <a:lnTo>
                      <a:pt x="89" y="1021"/>
                    </a:lnTo>
                    <a:lnTo>
                      <a:pt x="103" y="1018"/>
                    </a:lnTo>
                    <a:lnTo>
                      <a:pt x="119" y="1014"/>
                    </a:lnTo>
                    <a:lnTo>
                      <a:pt x="126" y="1011"/>
                    </a:lnTo>
                    <a:lnTo>
                      <a:pt x="133" y="1008"/>
                    </a:lnTo>
                    <a:lnTo>
                      <a:pt x="141" y="1003"/>
                    </a:lnTo>
                    <a:lnTo>
                      <a:pt x="146" y="998"/>
                    </a:lnTo>
                    <a:lnTo>
                      <a:pt x="151" y="992"/>
                    </a:lnTo>
                    <a:lnTo>
                      <a:pt x="156" y="983"/>
                    </a:lnTo>
                    <a:lnTo>
                      <a:pt x="158" y="973"/>
                    </a:lnTo>
                    <a:lnTo>
                      <a:pt x="159" y="961"/>
                    </a:lnTo>
                    <a:lnTo>
                      <a:pt x="158" y="949"/>
                    </a:lnTo>
                    <a:lnTo>
                      <a:pt x="156" y="936"/>
                    </a:lnTo>
                    <a:lnTo>
                      <a:pt x="152" y="926"/>
                    </a:lnTo>
                    <a:lnTo>
                      <a:pt x="148" y="915"/>
                    </a:lnTo>
                    <a:lnTo>
                      <a:pt x="139" y="895"/>
                    </a:lnTo>
                    <a:lnTo>
                      <a:pt x="127" y="875"/>
                    </a:lnTo>
                    <a:lnTo>
                      <a:pt x="115" y="857"/>
                    </a:lnTo>
                    <a:lnTo>
                      <a:pt x="105" y="837"/>
                    </a:lnTo>
                    <a:lnTo>
                      <a:pt x="101" y="826"/>
                    </a:lnTo>
                    <a:lnTo>
                      <a:pt x="98" y="815"/>
                    </a:lnTo>
                    <a:lnTo>
                      <a:pt x="96" y="803"/>
                    </a:lnTo>
                    <a:lnTo>
                      <a:pt x="95" y="791"/>
                    </a:lnTo>
                    <a:lnTo>
                      <a:pt x="96" y="779"/>
                    </a:lnTo>
                    <a:lnTo>
                      <a:pt x="98" y="770"/>
                    </a:lnTo>
                    <a:lnTo>
                      <a:pt x="102" y="760"/>
                    </a:lnTo>
                    <a:lnTo>
                      <a:pt x="106" y="752"/>
                    </a:lnTo>
                    <a:lnTo>
                      <a:pt x="111" y="744"/>
                    </a:lnTo>
                    <a:lnTo>
                      <a:pt x="118" y="738"/>
                    </a:lnTo>
                    <a:lnTo>
                      <a:pt x="124" y="731"/>
                    </a:lnTo>
                    <a:lnTo>
                      <a:pt x="131" y="724"/>
                    </a:lnTo>
                    <a:lnTo>
                      <a:pt x="146" y="712"/>
                    </a:lnTo>
                    <a:lnTo>
                      <a:pt x="159" y="698"/>
                    </a:lnTo>
                    <a:lnTo>
                      <a:pt x="165" y="691"/>
                    </a:lnTo>
                    <a:lnTo>
                      <a:pt x="170" y="684"/>
                    </a:lnTo>
                    <a:lnTo>
                      <a:pt x="174" y="674"/>
                    </a:lnTo>
                    <a:lnTo>
                      <a:pt x="178" y="664"/>
                    </a:lnTo>
                    <a:lnTo>
                      <a:pt x="145" y="665"/>
                    </a:lnTo>
                    <a:lnTo>
                      <a:pt x="121" y="666"/>
                    </a:lnTo>
                    <a:lnTo>
                      <a:pt x="110" y="666"/>
                    </a:lnTo>
                    <a:lnTo>
                      <a:pt x="102" y="666"/>
                    </a:lnTo>
                    <a:lnTo>
                      <a:pt x="94" y="666"/>
                    </a:lnTo>
                    <a:lnTo>
                      <a:pt x="88" y="664"/>
                    </a:lnTo>
                    <a:lnTo>
                      <a:pt x="83" y="662"/>
                    </a:lnTo>
                    <a:lnTo>
                      <a:pt x="79" y="658"/>
                    </a:lnTo>
                    <a:lnTo>
                      <a:pt x="76" y="654"/>
                    </a:lnTo>
                    <a:lnTo>
                      <a:pt x="74" y="648"/>
                    </a:lnTo>
                    <a:lnTo>
                      <a:pt x="72" y="641"/>
                    </a:lnTo>
                    <a:lnTo>
                      <a:pt x="71" y="631"/>
                    </a:lnTo>
                    <a:lnTo>
                      <a:pt x="69" y="620"/>
                    </a:lnTo>
                    <a:lnTo>
                      <a:pt x="69" y="607"/>
                    </a:lnTo>
                    <a:lnTo>
                      <a:pt x="69" y="600"/>
                    </a:lnTo>
                    <a:lnTo>
                      <a:pt x="69" y="591"/>
                    </a:lnTo>
                    <a:lnTo>
                      <a:pt x="69" y="583"/>
                    </a:lnTo>
                    <a:lnTo>
                      <a:pt x="69" y="573"/>
                    </a:lnTo>
                    <a:lnTo>
                      <a:pt x="69" y="564"/>
                    </a:lnTo>
                    <a:lnTo>
                      <a:pt x="69" y="553"/>
                    </a:lnTo>
                    <a:lnTo>
                      <a:pt x="69" y="543"/>
                    </a:lnTo>
                    <a:lnTo>
                      <a:pt x="69" y="530"/>
                    </a:lnTo>
                    <a:lnTo>
                      <a:pt x="69" y="518"/>
                    </a:lnTo>
                    <a:lnTo>
                      <a:pt x="66" y="505"/>
                    </a:lnTo>
                    <a:lnTo>
                      <a:pt x="63" y="493"/>
                    </a:lnTo>
                    <a:lnTo>
                      <a:pt x="59" y="480"/>
                    </a:lnTo>
                    <a:lnTo>
                      <a:pt x="47" y="455"/>
                    </a:lnTo>
                    <a:lnTo>
                      <a:pt x="35" y="429"/>
                    </a:lnTo>
                    <a:lnTo>
                      <a:pt x="29" y="415"/>
                    </a:lnTo>
                    <a:lnTo>
                      <a:pt x="22" y="401"/>
                    </a:lnTo>
                    <a:lnTo>
                      <a:pt x="16" y="387"/>
                    </a:lnTo>
                    <a:lnTo>
                      <a:pt x="11" y="372"/>
                    </a:lnTo>
                    <a:lnTo>
                      <a:pt x="7" y="356"/>
                    </a:lnTo>
                    <a:lnTo>
                      <a:pt x="3" y="340"/>
                    </a:lnTo>
                    <a:lnTo>
                      <a:pt x="1" y="322"/>
                    </a:lnTo>
                    <a:lnTo>
                      <a:pt x="0" y="303"/>
                    </a:lnTo>
                    <a:lnTo>
                      <a:pt x="0" y="297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auto">
              <a:xfrm>
                <a:off x="4473" y="3027"/>
                <a:ext cx="147" cy="116"/>
              </a:xfrm>
              <a:custGeom>
                <a:avLst/>
                <a:gdLst>
                  <a:gd name="T0" fmla="*/ 63 w 678"/>
                  <a:gd name="T1" fmla="*/ 105 h 526"/>
                  <a:gd name="T2" fmla="*/ 55 w 678"/>
                  <a:gd name="T3" fmla="*/ 103 h 526"/>
                  <a:gd name="T4" fmla="*/ 44 w 678"/>
                  <a:gd name="T5" fmla="*/ 102 h 526"/>
                  <a:gd name="T6" fmla="*/ 43 w 678"/>
                  <a:gd name="T7" fmla="*/ 90 h 526"/>
                  <a:gd name="T8" fmla="*/ 40 w 678"/>
                  <a:gd name="T9" fmla="*/ 82 h 526"/>
                  <a:gd name="T10" fmla="*/ 36 w 678"/>
                  <a:gd name="T11" fmla="*/ 76 h 526"/>
                  <a:gd name="T12" fmla="*/ 31 w 678"/>
                  <a:gd name="T13" fmla="*/ 73 h 526"/>
                  <a:gd name="T14" fmla="*/ 24 w 678"/>
                  <a:gd name="T15" fmla="*/ 73 h 526"/>
                  <a:gd name="T16" fmla="*/ 18 w 678"/>
                  <a:gd name="T17" fmla="*/ 69 h 526"/>
                  <a:gd name="T18" fmla="*/ 11 w 678"/>
                  <a:gd name="T19" fmla="*/ 63 h 526"/>
                  <a:gd name="T20" fmla="*/ 5 w 678"/>
                  <a:gd name="T21" fmla="*/ 56 h 526"/>
                  <a:gd name="T22" fmla="*/ 2 w 678"/>
                  <a:gd name="T23" fmla="*/ 50 h 526"/>
                  <a:gd name="T24" fmla="*/ 0 w 678"/>
                  <a:gd name="T25" fmla="*/ 42 h 526"/>
                  <a:gd name="T26" fmla="*/ 9 w 678"/>
                  <a:gd name="T27" fmla="*/ 41 h 526"/>
                  <a:gd name="T28" fmla="*/ 16 w 678"/>
                  <a:gd name="T29" fmla="*/ 38 h 526"/>
                  <a:gd name="T30" fmla="*/ 20 w 678"/>
                  <a:gd name="T31" fmla="*/ 33 h 526"/>
                  <a:gd name="T32" fmla="*/ 22 w 678"/>
                  <a:gd name="T33" fmla="*/ 27 h 526"/>
                  <a:gd name="T34" fmla="*/ 25 w 678"/>
                  <a:gd name="T35" fmla="*/ 17 h 526"/>
                  <a:gd name="T36" fmla="*/ 27 w 678"/>
                  <a:gd name="T37" fmla="*/ 11 h 526"/>
                  <a:gd name="T38" fmla="*/ 31 w 678"/>
                  <a:gd name="T39" fmla="*/ 6 h 526"/>
                  <a:gd name="T40" fmla="*/ 38 w 678"/>
                  <a:gd name="T41" fmla="*/ 2 h 526"/>
                  <a:gd name="T42" fmla="*/ 47 w 678"/>
                  <a:gd name="T43" fmla="*/ 0 h 526"/>
                  <a:gd name="T44" fmla="*/ 61 w 678"/>
                  <a:gd name="T45" fmla="*/ 0 h 526"/>
                  <a:gd name="T46" fmla="*/ 76 w 678"/>
                  <a:gd name="T47" fmla="*/ 3 h 526"/>
                  <a:gd name="T48" fmla="*/ 87 w 678"/>
                  <a:gd name="T49" fmla="*/ 9 h 526"/>
                  <a:gd name="T50" fmla="*/ 95 w 678"/>
                  <a:gd name="T51" fmla="*/ 17 h 526"/>
                  <a:gd name="T52" fmla="*/ 100 w 678"/>
                  <a:gd name="T53" fmla="*/ 27 h 526"/>
                  <a:gd name="T54" fmla="*/ 108 w 678"/>
                  <a:gd name="T55" fmla="*/ 45 h 526"/>
                  <a:gd name="T56" fmla="*/ 110 w 678"/>
                  <a:gd name="T57" fmla="*/ 48 h 526"/>
                  <a:gd name="T58" fmla="*/ 113 w 678"/>
                  <a:gd name="T59" fmla="*/ 49 h 526"/>
                  <a:gd name="T60" fmla="*/ 119 w 678"/>
                  <a:gd name="T61" fmla="*/ 49 h 526"/>
                  <a:gd name="T62" fmla="*/ 127 w 678"/>
                  <a:gd name="T63" fmla="*/ 46 h 526"/>
                  <a:gd name="T64" fmla="*/ 136 w 678"/>
                  <a:gd name="T65" fmla="*/ 44 h 526"/>
                  <a:gd name="T66" fmla="*/ 143 w 678"/>
                  <a:gd name="T67" fmla="*/ 43 h 526"/>
                  <a:gd name="T68" fmla="*/ 147 w 678"/>
                  <a:gd name="T69" fmla="*/ 45 h 526"/>
                  <a:gd name="T70" fmla="*/ 141 w 678"/>
                  <a:gd name="T71" fmla="*/ 54 h 526"/>
                  <a:gd name="T72" fmla="*/ 127 w 678"/>
                  <a:gd name="T73" fmla="*/ 73 h 526"/>
                  <a:gd name="T74" fmla="*/ 106 w 678"/>
                  <a:gd name="T75" fmla="*/ 94 h 526"/>
                  <a:gd name="T76" fmla="*/ 93 w 678"/>
                  <a:gd name="T77" fmla="*/ 106 h 526"/>
                  <a:gd name="T78" fmla="*/ 83 w 678"/>
                  <a:gd name="T79" fmla="*/ 112 h 526"/>
                  <a:gd name="T80" fmla="*/ 75 w 678"/>
                  <a:gd name="T81" fmla="*/ 116 h 526"/>
                  <a:gd name="T82" fmla="*/ 69 w 678"/>
                  <a:gd name="T83" fmla="*/ 116 h 526"/>
                  <a:gd name="T84" fmla="*/ 65 w 678"/>
                  <a:gd name="T85" fmla="*/ 111 h 5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8"/>
                  <a:gd name="T130" fmla="*/ 0 h 526"/>
                  <a:gd name="T131" fmla="*/ 678 w 678"/>
                  <a:gd name="T132" fmla="*/ 526 h 5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8" h="526">
                    <a:moveTo>
                      <a:pt x="298" y="476"/>
                    </a:moveTo>
                    <a:lnTo>
                      <a:pt x="295" y="476"/>
                    </a:lnTo>
                    <a:lnTo>
                      <a:pt x="289" y="474"/>
                    </a:lnTo>
                    <a:lnTo>
                      <a:pt x="280" y="471"/>
                    </a:lnTo>
                    <a:lnTo>
                      <a:pt x="267" y="469"/>
                    </a:lnTo>
                    <a:lnTo>
                      <a:pt x="252" y="467"/>
                    </a:lnTo>
                    <a:lnTo>
                      <a:pt x="237" y="465"/>
                    </a:lnTo>
                    <a:lnTo>
                      <a:pt x="220" y="464"/>
                    </a:lnTo>
                    <a:lnTo>
                      <a:pt x="203" y="463"/>
                    </a:lnTo>
                    <a:lnTo>
                      <a:pt x="202" y="444"/>
                    </a:lnTo>
                    <a:lnTo>
                      <a:pt x="200" y="426"/>
                    </a:lnTo>
                    <a:lnTo>
                      <a:pt x="198" y="410"/>
                    </a:lnTo>
                    <a:lnTo>
                      <a:pt x="195" y="395"/>
                    </a:lnTo>
                    <a:lnTo>
                      <a:pt x="190" y="382"/>
                    </a:lnTo>
                    <a:lnTo>
                      <a:pt x="186" y="371"/>
                    </a:lnTo>
                    <a:lnTo>
                      <a:pt x="181" y="360"/>
                    </a:lnTo>
                    <a:lnTo>
                      <a:pt x="176" y="352"/>
                    </a:lnTo>
                    <a:lnTo>
                      <a:pt x="168" y="345"/>
                    </a:lnTo>
                    <a:lnTo>
                      <a:pt x="161" y="338"/>
                    </a:lnTo>
                    <a:lnTo>
                      <a:pt x="153" y="334"/>
                    </a:lnTo>
                    <a:lnTo>
                      <a:pt x="143" y="331"/>
                    </a:lnTo>
                    <a:lnTo>
                      <a:pt x="133" y="329"/>
                    </a:lnTo>
                    <a:lnTo>
                      <a:pt x="121" y="328"/>
                    </a:lnTo>
                    <a:lnTo>
                      <a:pt x="110" y="329"/>
                    </a:lnTo>
                    <a:lnTo>
                      <a:pt x="96" y="330"/>
                    </a:lnTo>
                    <a:lnTo>
                      <a:pt x="90" y="322"/>
                    </a:lnTo>
                    <a:lnTo>
                      <a:pt x="82" y="313"/>
                    </a:lnTo>
                    <a:lnTo>
                      <a:pt x="75" y="305"/>
                    </a:lnTo>
                    <a:lnTo>
                      <a:pt x="68" y="297"/>
                    </a:lnTo>
                    <a:lnTo>
                      <a:pt x="52" y="284"/>
                    </a:lnTo>
                    <a:lnTo>
                      <a:pt x="36" y="270"/>
                    </a:lnTo>
                    <a:lnTo>
                      <a:pt x="29" y="263"/>
                    </a:lnTo>
                    <a:lnTo>
                      <a:pt x="23" y="255"/>
                    </a:lnTo>
                    <a:lnTo>
                      <a:pt x="16" y="247"/>
                    </a:lnTo>
                    <a:lnTo>
                      <a:pt x="11" y="238"/>
                    </a:lnTo>
                    <a:lnTo>
                      <a:pt x="7" y="228"/>
                    </a:lnTo>
                    <a:lnTo>
                      <a:pt x="4" y="217"/>
                    </a:lnTo>
                    <a:lnTo>
                      <a:pt x="2" y="205"/>
                    </a:lnTo>
                    <a:lnTo>
                      <a:pt x="0" y="191"/>
                    </a:lnTo>
                    <a:lnTo>
                      <a:pt x="17" y="190"/>
                    </a:lnTo>
                    <a:lnTo>
                      <a:pt x="31" y="188"/>
                    </a:lnTo>
                    <a:lnTo>
                      <a:pt x="43" y="186"/>
                    </a:lnTo>
                    <a:lnTo>
                      <a:pt x="55" y="182"/>
                    </a:lnTo>
                    <a:lnTo>
                      <a:pt x="64" y="177"/>
                    </a:lnTo>
                    <a:lnTo>
                      <a:pt x="72" y="172"/>
                    </a:lnTo>
                    <a:lnTo>
                      <a:pt x="79" y="165"/>
                    </a:lnTo>
                    <a:lnTo>
                      <a:pt x="85" y="158"/>
                    </a:lnTo>
                    <a:lnTo>
                      <a:pt x="90" y="151"/>
                    </a:lnTo>
                    <a:lnTo>
                      <a:pt x="94" y="142"/>
                    </a:lnTo>
                    <a:lnTo>
                      <a:pt x="98" y="134"/>
                    </a:lnTo>
                    <a:lnTo>
                      <a:pt x="101" y="124"/>
                    </a:lnTo>
                    <a:lnTo>
                      <a:pt x="106" y="105"/>
                    </a:lnTo>
                    <a:lnTo>
                      <a:pt x="112" y="87"/>
                    </a:lnTo>
                    <a:lnTo>
                      <a:pt x="114" y="77"/>
                    </a:lnTo>
                    <a:lnTo>
                      <a:pt x="117" y="68"/>
                    </a:lnTo>
                    <a:lnTo>
                      <a:pt x="121" y="59"/>
                    </a:lnTo>
                    <a:lnTo>
                      <a:pt x="125" y="50"/>
                    </a:lnTo>
                    <a:lnTo>
                      <a:pt x="131" y="41"/>
                    </a:lnTo>
                    <a:lnTo>
                      <a:pt x="137" y="34"/>
                    </a:lnTo>
                    <a:lnTo>
                      <a:pt x="143" y="27"/>
                    </a:lnTo>
                    <a:lnTo>
                      <a:pt x="152" y="21"/>
                    </a:lnTo>
                    <a:lnTo>
                      <a:pt x="161" y="14"/>
                    </a:lnTo>
                    <a:lnTo>
                      <a:pt x="173" y="9"/>
                    </a:lnTo>
                    <a:lnTo>
                      <a:pt x="185" y="5"/>
                    </a:lnTo>
                    <a:lnTo>
                      <a:pt x="200" y="2"/>
                    </a:lnTo>
                    <a:lnTo>
                      <a:pt x="217" y="1"/>
                    </a:lnTo>
                    <a:lnTo>
                      <a:pt x="235" y="0"/>
                    </a:lnTo>
                    <a:lnTo>
                      <a:pt x="255" y="0"/>
                    </a:lnTo>
                    <a:lnTo>
                      <a:pt x="280" y="2"/>
                    </a:lnTo>
                    <a:lnTo>
                      <a:pt x="306" y="5"/>
                    </a:lnTo>
                    <a:lnTo>
                      <a:pt x="330" y="9"/>
                    </a:lnTo>
                    <a:lnTo>
                      <a:pt x="352" y="15"/>
                    </a:lnTo>
                    <a:lnTo>
                      <a:pt x="371" y="23"/>
                    </a:lnTo>
                    <a:lnTo>
                      <a:pt x="388" y="31"/>
                    </a:lnTo>
                    <a:lnTo>
                      <a:pt x="402" y="40"/>
                    </a:lnTo>
                    <a:lnTo>
                      <a:pt x="415" y="52"/>
                    </a:lnTo>
                    <a:lnTo>
                      <a:pt x="427" y="64"/>
                    </a:lnTo>
                    <a:lnTo>
                      <a:pt x="437" y="77"/>
                    </a:lnTo>
                    <a:lnTo>
                      <a:pt x="446" y="92"/>
                    </a:lnTo>
                    <a:lnTo>
                      <a:pt x="455" y="107"/>
                    </a:lnTo>
                    <a:lnTo>
                      <a:pt x="463" y="123"/>
                    </a:lnTo>
                    <a:lnTo>
                      <a:pt x="479" y="159"/>
                    </a:lnTo>
                    <a:lnTo>
                      <a:pt x="495" y="198"/>
                    </a:lnTo>
                    <a:lnTo>
                      <a:pt x="498" y="204"/>
                    </a:lnTo>
                    <a:lnTo>
                      <a:pt x="501" y="209"/>
                    </a:lnTo>
                    <a:lnTo>
                      <a:pt x="504" y="215"/>
                    </a:lnTo>
                    <a:lnTo>
                      <a:pt x="508" y="218"/>
                    </a:lnTo>
                    <a:lnTo>
                      <a:pt x="512" y="221"/>
                    </a:lnTo>
                    <a:lnTo>
                      <a:pt x="518" y="223"/>
                    </a:lnTo>
                    <a:lnTo>
                      <a:pt x="522" y="224"/>
                    </a:lnTo>
                    <a:lnTo>
                      <a:pt x="527" y="225"/>
                    </a:lnTo>
                    <a:lnTo>
                      <a:pt x="538" y="225"/>
                    </a:lnTo>
                    <a:lnTo>
                      <a:pt x="549" y="223"/>
                    </a:lnTo>
                    <a:lnTo>
                      <a:pt x="562" y="220"/>
                    </a:lnTo>
                    <a:lnTo>
                      <a:pt x="574" y="215"/>
                    </a:lnTo>
                    <a:lnTo>
                      <a:pt x="587" y="210"/>
                    </a:lnTo>
                    <a:lnTo>
                      <a:pt x="601" y="205"/>
                    </a:lnTo>
                    <a:lnTo>
                      <a:pt x="613" y="201"/>
                    </a:lnTo>
                    <a:lnTo>
                      <a:pt x="627" y="198"/>
                    </a:lnTo>
                    <a:lnTo>
                      <a:pt x="640" y="196"/>
                    </a:lnTo>
                    <a:lnTo>
                      <a:pt x="653" y="196"/>
                    </a:lnTo>
                    <a:lnTo>
                      <a:pt x="659" y="197"/>
                    </a:lnTo>
                    <a:lnTo>
                      <a:pt x="666" y="198"/>
                    </a:lnTo>
                    <a:lnTo>
                      <a:pt x="672" y="201"/>
                    </a:lnTo>
                    <a:lnTo>
                      <a:pt x="678" y="204"/>
                    </a:lnTo>
                    <a:lnTo>
                      <a:pt x="670" y="218"/>
                    </a:lnTo>
                    <a:lnTo>
                      <a:pt x="661" y="231"/>
                    </a:lnTo>
                    <a:lnTo>
                      <a:pt x="651" y="247"/>
                    </a:lnTo>
                    <a:lnTo>
                      <a:pt x="639" y="263"/>
                    </a:lnTo>
                    <a:lnTo>
                      <a:pt x="614" y="295"/>
                    </a:lnTo>
                    <a:lnTo>
                      <a:pt x="586" y="329"/>
                    </a:lnTo>
                    <a:lnTo>
                      <a:pt x="556" y="363"/>
                    </a:lnTo>
                    <a:lnTo>
                      <a:pt x="524" y="396"/>
                    </a:lnTo>
                    <a:lnTo>
                      <a:pt x="491" y="427"/>
                    </a:lnTo>
                    <a:lnTo>
                      <a:pt x="459" y="456"/>
                    </a:lnTo>
                    <a:lnTo>
                      <a:pt x="443" y="469"/>
                    </a:lnTo>
                    <a:lnTo>
                      <a:pt x="427" y="481"/>
                    </a:lnTo>
                    <a:lnTo>
                      <a:pt x="413" y="491"/>
                    </a:lnTo>
                    <a:lnTo>
                      <a:pt x="398" y="502"/>
                    </a:lnTo>
                    <a:lnTo>
                      <a:pt x="384" y="509"/>
                    </a:lnTo>
                    <a:lnTo>
                      <a:pt x="371" y="517"/>
                    </a:lnTo>
                    <a:lnTo>
                      <a:pt x="358" y="522"/>
                    </a:lnTo>
                    <a:lnTo>
                      <a:pt x="347" y="525"/>
                    </a:lnTo>
                    <a:lnTo>
                      <a:pt x="336" y="526"/>
                    </a:lnTo>
                    <a:lnTo>
                      <a:pt x="327" y="526"/>
                    </a:lnTo>
                    <a:lnTo>
                      <a:pt x="318" y="524"/>
                    </a:lnTo>
                    <a:lnTo>
                      <a:pt x="311" y="519"/>
                    </a:lnTo>
                    <a:lnTo>
                      <a:pt x="306" y="512"/>
                    </a:lnTo>
                    <a:lnTo>
                      <a:pt x="302" y="503"/>
                    </a:lnTo>
                    <a:lnTo>
                      <a:pt x="298" y="490"/>
                    </a:lnTo>
                    <a:lnTo>
                      <a:pt x="298" y="4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Freeform 68"/>
              <p:cNvSpPr>
                <a:spLocks/>
              </p:cNvSpPr>
              <p:nvPr/>
            </p:nvSpPr>
            <p:spPr bwMode="auto">
              <a:xfrm>
                <a:off x="4473" y="3027"/>
                <a:ext cx="147" cy="116"/>
              </a:xfrm>
              <a:custGeom>
                <a:avLst/>
                <a:gdLst>
                  <a:gd name="T0" fmla="*/ 63 w 678"/>
                  <a:gd name="T1" fmla="*/ 105 h 526"/>
                  <a:gd name="T2" fmla="*/ 55 w 678"/>
                  <a:gd name="T3" fmla="*/ 103 h 526"/>
                  <a:gd name="T4" fmla="*/ 44 w 678"/>
                  <a:gd name="T5" fmla="*/ 102 h 526"/>
                  <a:gd name="T6" fmla="*/ 43 w 678"/>
                  <a:gd name="T7" fmla="*/ 90 h 526"/>
                  <a:gd name="T8" fmla="*/ 40 w 678"/>
                  <a:gd name="T9" fmla="*/ 82 h 526"/>
                  <a:gd name="T10" fmla="*/ 36 w 678"/>
                  <a:gd name="T11" fmla="*/ 76 h 526"/>
                  <a:gd name="T12" fmla="*/ 31 w 678"/>
                  <a:gd name="T13" fmla="*/ 73 h 526"/>
                  <a:gd name="T14" fmla="*/ 24 w 678"/>
                  <a:gd name="T15" fmla="*/ 73 h 526"/>
                  <a:gd name="T16" fmla="*/ 18 w 678"/>
                  <a:gd name="T17" fmla="*/ 69 h 526"/>
                  <a:gd name="T18" fmla="*/ 11 w 678"/>
                  <a:gd name="T19" fmla="*/ 63 h 526"/>
                  <a:gd name="T20" fmla="*/ 5 w 678"/>
                  <a:gd name="T21" fmla="*/ 56 h 526"/>
                  <a:gd name="T22" fmla="*/ 2 w 678"/>
                  <a:gd name="T23" fmla="*/ 50 h 526"/>
                  <a:gd name="T24" fmla="*/ 0 w 678"/>
                  <a:gd name="T25" fmla="*/ 42 h 526"/>
                  <a:gd name="T26" fmla="*/ 9 w 678"/>
                  <a:gd name="T27" fmla="*/ 41 h 526"/>
                  <a:gd name="T28" fmla="*/ 16 w 678"/>
                  <a:gd name="T29" fmla="*/ 38 h 526"/>
                  <a:gd name="T30" fmla="*/ 20 w 678"/>
                  <a:gd name="T31" fmla="*/ 33 h 526"/>
                  <a:gd name="T32" fmla="*/ 22 w 678"/>
                  <a:gd name="T33" fmla="*/ 27 h 526"/>
                  <a:gd name="T34" fmla="*/ 25 w 678"/>
                  <a:gd name="T35" fmla="*/ 17 h 526"/>
                  <a:gd name="T36" fmla="*/ 27 w 678"/>
                  <a:gd name="T37" fmla="*/ 11 h 526"/>
                  <a:gd name="T38" fmla="*/ 31 w 678"/>
                  <a:gd name="T39" fmla="*/ 6 h 526"/>
                  <a:gd name="T40" fmla="*/ 38 w 678"/>
                  <a:gd name="T41" fmla="*/ 2 h 526"/>
                  <a:gd name="T42" fmla="*/ 47 w 678"/>
                  <a:gd name="T43" fmla="*/ 0 h 526"/>
                  <a:gd name="T44" fmla="*/ 61 w 678"/>
                  <a:gd name="T45" fmla="*/ 0 h 526"/>
                  <a:gd name="T46" fmla="*/ 76 w 678"/>
                  <a:gd name="T47" fmla="*/ 3 h 526"/>
                  <a:gd name="T48" fmla="*/ 87 w 678"/>
                  <a:gd name="T49" fmla="*/ 9 h 526"/>
                  <a:gd name="T50" fmla="*/ 95 w 678"/>
                  <a:gd name="T51" fmla="*/ 17 h 526"/>
                  <a:gd name="T52" fmla="*/ 100 w 678"/>
                  <a:gd name="T53" fmla="*/ 27 h 526"/>
                  <a:gd name="T54" fmla="*/ 108 w 678"/>
                  <a:gd name="T55" fmla="*/ 45 h 526"/>
                  <a:gd name="T56" fmla="*/ 110 w 678"/>
                  <a:gd name="T57" fmla="*/ 48 h 526"/>
                  <a:gd name="T58" fmla="*/ 113 w 678"/>
                  <a:gd name="T59" fmla="*/ 49 h 526"/>
                  <a:gd name="T60" fmla="*/ 119 w 678"/>
                  <a:gd name="T61" fmla="*/ 49 h 526"/>
                  <a:gd name="T62" fmla="*/ 127 w 678"/>
                  <a:gd name="T63" fmla="*/ 46 h 526"/>
                  <a:gd name="T64" fmla="*/ 136 w 678"/>
                  <a:gd name="T65" fmla="*/ 44 h 526"/>
                  <a:gd name="T66" fmla="*/ 143 w 678"/>
                  <a:gd name="T67" fmla="*/ 43 h 526"/>
                  <a:gd name="T68" fmla="*/ 147 w 678"/>
                  <a:gd name="T69" fmla="*/ 45 h 526"/>
                  <a:gd name="T70" fmla="*/ 141 w 678"/>
                  <a:gd name="T71" fmla="*/ 54 h 526"/>
                  <a:gd name="T72" fmla="*/ 127 w 678"/>
                  <a:gd name="T73" fmla="*/ 73 h 526"/>
                  <a:gd name="T74" fmla="*/ 106 w 678"/>
                  <a:gd name="T75" fmla="*/ 94 h 526"/>
                  <a:gd name="T76" fmla="*/ 93 w 678"/>
                  <a:gd name="T77" fmla="*/ 106 h 526"/>
                  <a:gd name="T78" fmla="*/ 83 w 678"/>
                  <a:gd name="T79" fmla="*/ 112 h 526"/>
                  <a:gd name="T80" fmla="*/ 75 w 678"/>
                  <a:gd name="T81" fmla="*/ 116 h 526"/>
                  <a:gd name="T82" fmla="*/ 69 w 678"/>
                  <a:gd name="T83" fmla="*/ 116 h 526"/>
                  <a:gd name="T84" fmla="*/ 65 w 678"/>
                  <a:gd name="T85" fmla="*/ 111 h 526"/>
                  <a:gd name="T86" fmla="*/ 65 w 678"/>
                  <a:gd name="T87" fmla="*/ 105 h 5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8"/>
                  <a:gd name="T133" fmla="*/ 0 h 526"/>
                  <a:gd name="T134" fmla="*/ 678 w 678"/>
                  <a:gd name="T135" fmla="*/ 526 h 5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8" h="526">
                    <a:moveTo>
                      <a:pt x="298" y="476"/>
                    </a:moveTo>
                    <a:lnTo>
                      <a:pt x="295" y="476"/>
                    </a:lnTo>
                    <a:lnTo>
                      <a:pt x="289" y="474"/>
                    </a:lnTo>
                    <a:lnTo>
                      <a:pt x="280" y="471"/>
                    </a:lnTo>
                    <a:lnTo>
                      <a:pt x="267" y="469"/>
                    </a:lnTo>
                    <a:lnTo>
                      <a:pt x="252" y="467"/>
                    </a:lnTo>
                    <a:lnTo>
                      <a:pt x="237" y="465"/>
                    </a:lnTo>
                    <a:lnTo>
                      <a:pt x="220" y="464"/>
                    </a:lnTo>
                    <a:lnTo>
                      <a:pt x="203" y="463"/>
                    </a:lnTo>
                    <a:lnTo>
                      <a:pt x="202" y="444"/>
                    </a:lnTo>
                    <a:lnTo>
                      <a:pt x="200" y="426"/>
                    </a:lnTo>
                    <a:lnTo>
                      <a:pt x="198" y="410"/>
                    </a:lnTo>
                    <a:lnTo>
                      <a:pt x="195" y="395"/>
                    </a:lnTo>
                    <a:lnTo>
                      <a:pt x="190" y="382"/>
                    </a:lnTo>
                    <a:lnTo>
                      <a:pt x="186" y="371"/>
                    </a:lnTo>
                    <a:lnTo>
                      <a:pt x="181" y="360"/>
                    </a:lnTo>
                    <a:lnTo>
                      <a:pt x="176" y="352"/>
                    </a:lnTo>
                    <a:lnTo>
                      <a:pt x="168" y="345"/>
                    </a:lnTo>
                    <a:lnTo>
                      <a:pt x="161" y="338"/>
                    </a:lnTo>
                    <a:lnTo>
                      <a:pt x="153" y="334"/>
                    </a:lnTo>
                    <a:lnTo>
                      <a:pt x="143" y="331"/>
                    </a:lnTo>
                    <a:lnTo>
                      <a:pt x="133" y="329"/>
                    </a:lnTo>
                    <a:lnTo>
                      <a:pt x="121" y="328"/>
                    </a:lnTo>
                    <a:lnTo>
                      <a:pt x="110" y="329"/>
                    </a:lnTo>
                    <a:lnTo>
                      <a:pt x="96" y="330"/>
                    </a:lnTo>
                    <a:lnTo>
                      <a:pt x="90" y="322"/>
                    </a:lnTo>
                    <a:lnTo>
                      <a:pt x="82" y="313"/>
                    </a:lnTo>
                    <a:lnTo>
                      <a:pt x="75" y="305"/>
                    </a:lnTo>
                    <a:lnTo>
                      <a:pt x="68" y="297"/>
                    </a:lnTo>
                    <a:lnTo>
                      <a:pt x="52" y="284"/>
                    </a:lnTo>
                    <a:lnTo>
                      <a:pt x="36" y="270"/>
                    </a:lnTo>
                    <a:lnTo>
                      <a:pt x="29" y="263"/>
                    </a:lnTo>
                    <a:lnTo>
                      <a:pt x="23" y="255"/>
                    </a:lnTo>
                    <a:lnTo>
                      <a:pt x="16" y="247"/>
                    </a:lnTo>
                    <a:lnTo>
                      <a:pt x="11" y="238"/>
                    </a:lnTo>
                    <a:lnTo>
                      <a:pt x="7" y="228"/>
                    </a:lnTo>
                    <a:lnTo>
                      <a:pt x="4" y="217"/>
                    </a:lnTo>
                    <a:lnTo>
                      <a:pt x="2" y="205"/>
                    </a:lnTo>
                    <a:lnTo>
                      <a:pt x="0" y="191"/>
                    </a:lnTo>
                    <a:lnTo>
                      <a:pt x="17" y="190"/>
                    </a:lnTo>
                    <a:lnTo>
                      <a:pt x="31" y="188"/>
                    </a:lnTo>
                    <a:lnTo>
                      <a:pt x="43" y="186"/>
                    </a:lnTo>
                    <a:lnTo>
                      <a:pt x="55" y="182"/>
                    </a:lnTo>
                    <a:lnTo>
                      <a:pt x="64" y="177"/>
                    </a:lnTo>
                    <a:lnTo>
                      <a:pt x="72" y="172"/>
                    </a:lnTo>
                    <a:lnTo>
                      <a:pt x="79" y="165"/>
                    </a:lnTo>
                    <a:lnTo>
                      <a:pt x="85" y="158"/>
                    </a:lnTo>
                    <a:lnTo>
                      <a:pt x="90" y="151"/>
                    </a:lnTo>
                    <a:lnTo>
                      <a:pt x="94" y="142"/>
                    </a:lnTo>
                    <a:lnTo>
                      <a:pt x="98" y="134"/>
                    </a:lnTo>
                    <a:lnTo>
                      <a:pt x="101" y="124"/>
                    </a:lnTo>
                    <a:lnTo>
                      <a:pt x="106" y="105"/>
                    </a:lnTo>
                    <a:lnTo>
                      <a:pt x="112" y="87"/>
                    </a:lnTo>
                    <a:lnTo>
                      <a:pt x="114" y="77"/>
                    </a:lnTo>
                    <a:lnTo>
                      <a:pt x="117" y="68"/>
                    </a:lnTo>
                    <a:lnTo>
                      <a:pt x="121" y="59"/>
                    </a:lnTo>
                    <a:lnTo>
                      <a:pt x="125" y="50"/>
                    </a:lnTo>
                    <a:lnTo>
                      <a:pt x="131" y="41"/>
                    </a:lnTo>
                    <a:lnTo>
                      <a:pt x="137" y="34"/>
                    </a:lnTo>
                    <a:lnTo>
                      <a:pt x="143" y="27"/>
                    </a:lnTo>
                    <a:lnTo>
                      <a:pt x="152" y="21"/>
                    </a:lnTo>
                    <a:lnTo>
                      <a:pt x="161" y="14"/>
                    </a:lnTo>
                    <a:lnTo>
                      <a:pt x="173" y="9"/>
                    </a:lnTo>
                    <a:lnTo>
                      <a:pt x="185" y="5"/>
                    </a:lnTo>
                    <a:lnTo>
                      <a:pt x="200" y="2"/>
                    </a:lnTo>
                    <a:lnTo>
                      <a:pt x="217" y="1"/>
                    </a:lnTo>
                    <a:lnTo>
                      <a:pt x="235" y="0"/>
                    </a:lnTo>
                    <a:lnTo>
                      <a:pt x="255" y="0"/>
                    </a:lnTo>
                    <a:lnTo>
                      <a:pt x="280" y="2"/>
                    </a:lnTo>
                    <a:lnTo>
                      <a:pt x="306" y="5"/>
                    </a:lnTo>
                    <a:lnTo>
                      <a:pt x="330" y="9"/>
                    </a:lnTo>
                    <a:lnTo>
                      <a:pt x="352" y="15"/>
                    </a:lnTo>
                    <a:lnTo>
                      <a:pt x="371" y="23"/>
                    </a:lnTo>
                    <a:lnTo>
                      <a:pt x="388" y="31"/>
                    </a:lnTo>
                    <a:lnTo>
                      <a:pt x="402" y="40"/>
                    </a:lnTo>
                    <a:lnTo>
                      <a:pt x="415" y="52"/>
                    </a:lnTo>
                    <a:lnTo>
                      <a:pt x="427" y="64"/>
                    </a:lnTo>
                    <a:lnTo>
                      <a:pt x="437" y="77"/>
                    </a:lnTo>
                    <a:lnTo>
                      <a:pt x="446" y="92"/>
                    </a:lnTo>
                    <a:lnTo>
                      <a:pt x="455" y="107"/>
                    </a:lnTo>
                    <a:lnTo>
                      <a:pt x="463" y="123"/>
                    </a:lnTo>
                    <a:lnTo>
                      <a:pt x="479" y="159"/>
                    </a:lnTo>
                    <a:lnTo>
                      <a:pt x="495" y="198"/>
                    </a:lnTo>
                    <a:lnTo>
                      <a:pt x="498" y="204"/>
                    </a:lnTo>
                    <a:lnTo>
                      <a:pt x="501" y="209"/>
                    </a:lnTo>
                    <a:lnTo>
                      <a:pt x="504" y="215"/>
                    </a:lnTo>
                    <a:lnTo>
                      <a:pt x="508" y="218"/>
                    </a:lnTo>
                    <a:lnTo>
                      <a:pt x="512" y="221"/>
                    </a:lnTo>
                    <a:lnTo>
                      <a:pt x="518" y="223"/>
                    </a:lnTo>
                    <a:lnTo>
                      <a:pt x="522" y="224"/>
                    </a:lnTo>
                    <a:lnTo>
                      <a:pt x="527" y="225"/>
                    </a:lnTo>
                    <a:lnTo>
                      <a:pt x="538" y="225"/>
                    </a:lnTo>
                    <a:lnTo>
                      <a:pt x="549" y="223"/>
                    </a:lnTo>
                    <a:lnTo>
                      <a:pt x="562" y="220"/>
                    </a:lnTo>
                    <a:lnTo>
                      <a:pt x="574" y="215"/>
                    </a:lnTo>
                    <a:lnTo>
                      <a:pt x="587" y="210"/>
                    </a:lnTo>
                    <a:lnTo>
                      <a:pt x="601" y="205"/>
                    </a:lnTo>
                    <a:lnTo>
                      <a:pt x="613" y="201"/>
                    </a:lnTo>
                    <a:lnTo>
                      <a:pt x="627" y="198"/>
                    </a:lnTo>
                    <a:lnTo>
                      <a:pt x="640" y="196"/>
                    </a:lnTo>
                    <a:lnTo>
                      <a:pt x="653" y="196"/>
                    </a:lnTo>
                    <a:lnTo>
                      <a:pt x="659" y="197"/>
                    </a:lnTo>
                    <a:lnTo>
                      <a:pt x="666" y="198"/>
                    </a:lnTo>
                    <a:lnTo>
                      <a:pt x="672" y="201"/>
                    </a:lnTo>
                    <a:lnTo>
                      <a:pt x="678" y="204"/>
                    </a:lnTo>
                    <a:lnTo>
                      <a:pt x="670" y="218"/>
                    </a:lnTo>
                    <a:lnTo>
                      <a:pt x="661" y="231"/>
                    </a:lnTo>
                    <a:lnTo>
                      <a:pt x="651" y="247"/>
                    </a:lnTo>
                    <a:lnTo>
                      <a:pt x="639" y="263"/>
                    </a:lnTo>
                    <a:lnTo>
                      <a:pt x="614" y="295"/>
                    </a:lnTo>
                    <a:lnTo>
                      <a:pt x="586" y="329"/>
                    </a:lnTo>
                    <a:lnTo>
                      <a:pt x="556" y="363"/>
                    </a:lnTo>
                    <a:lnTo>
                      <a:pt x="524" y="396"/>
                    </a:lnTo>
                    <a:lnTo>
                      <a:pt x="491" y="427"/>
                    </a:lnTo>
                    <a:lnTo>
                      <a:pt x="459" y="456"/>
                    </a:lnTo>
                    <a:lnTo>
                      <a:pt x="443" y="469"/>
                    </a:lnTo>
                    <a:lnTo>
                      <a:pt x="427" y="481"/>
                    </a:lnTo>
                    <a:lnTo>
                      <a:pt x="413" y="491"/>
                    </a:lnTo>
                    <a:lnTo>
                      <a:pt x="398" y="502"/>
                    </a:lnTo>
                    <a:lnTo>
                      <a:pt x="384" y="509"/>
                    </a:lnTo>
                    <a:lnTo>
                      <a:pt x="371" y="517"/>
                    </a:lnTo>
                    <a:lnTo>
                      <a:pt x="358" y="522"/>
                    </a:lnTo>
                    <a:lnTo>
                      <a:pt x="347" y="525"/>
                    </a:lnTo>
                    <a:lnTo>
                      <a:pt x="336" y="526"/>
                    </a:lnTo>
                    <a:lnTo>
                      <a:pt x="327" y="526"/>
                    </a:lnTo>
                    <a:lnTo>
                      <a:pt x="318" y="524"/>
                    </a:lnTo>
                    <a:lnTo>
                      <a:pt x="311" y="519"/>
                    </a:lnTo>
                    <a:lnTo>
                      <a:pt x="306" y="512"/>
                    </a:lnTo>
                    <a:lnTo>
                      <a:pt x="302" y="503"/>
                    </a:lnTo>
                    <a:lnTo>
                      <a:pt x="298" y="490"/>
                    </a:lnTo>
                    <a:lnTo>
                      <a:pt x="298" y="47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69"/>
              <p:cNvSpPr>
                <a:spLocks/>
              </p:cNvSpPr>
              <p:nvPr/>
            </p:nvSpPr>
            <p:spPr bwMode="auto">
              <a:xfrm>
                <a:off x="4830" y="3172"/>
                <a:ext cx="231" cy="270"/>
              </a:xfrm>
              <a:custGeom>
                <a:avLst/>
                <a:gdLst>
                  <a:gd name="T0" fmla="*/ 173 w 1069"/>
                  <a:gd name="T1" fmla="*/ 16 h 1228"/>
                  <a:gd name="T2" fmla="*/ 159 w 1069"/>
                  <a:gd name="T3" fmla="*/ 18 h 1228"/>
                  <a:gd name="T4" fmla="*/ 143 w 1069"/>
                  <a:gd name="T5" fmla="*/ 15 h 1228"/>
                  <a:gd name="T6" fmla="*/ 127 w 1069"/>
                  <a:gd name="T7" fmla="*/ 7 h 1228"/>
                  <a:gd name="T8" fmla="*/ 123 w 1069"/>
                  <a:gd name="T9" fmla="*/ 12 h 1228"/>
                  <a:gd name="T10" fmla="*/ 109 w 1069"/>
                  <a:gd name="T11" fmla="*/ 16 h 1228"/>
                  <a:gd name="T12" fmla="*/ 111 w 1069"/>
                  <a:gd name="T13" fmla="*/ 29 h 1228"/>
                  <a:gd name="T14" fmla="*/ 107 w 1069"/>
                  <a:gd name="T15" fmla="*/ 44 h 1228"/>
                  <a:gd name="T16" fmla="*/ 101 w 1069"/>
                  <a:gd name="T17" fmla="*/ 47 h 1228"/>
                  <a:gd name="T18" fmla="*/ 86 w 1069"/>
                  <a:gd name="T19" fmla="*/ 34 h 1228"/>
                  <a:gd name="T20" fmla="*/ 71 w 1069"/>
                  <a:gd name="T21" fmla="*/ 28 h 1228"/>
                  <a:gd name="T22" fmla="*/ 45 w 1069"/>
                  <a:gd name="T23" fmla="*/ 30 h 1228"/>
                  <a:gd name="T24" fmla="*/ 28 w 1069"/>
                  <a:gd name="T25" fmla="*/ 42 h 1228"/>
                  <a:gd name="T26" fmla="*/ 16 w 1069"/>
                  <a:gd name="T27" fmla="*/ 57 h 1228"/>
                  <a:gd name="T28" fmla="*/ 12 w 1069"/>
                  <a:gd name="T29" fmla="*/ 74 h 1228"/>
                  <a:gd name="T30" fmla="*/ 25 w 1069"/>
                  <a:gd name="T31" fmla="*/ 89 h 1228"/>
                  <a:gd name="T32" fmla="*/ 45 w 1069"/>
                  <a:gd name="T33" fmla="*/ 99 h 1228"/>
                  <a:gd name="T34" fmla="*/ 52 w 1069"/>
                  <a:gd name="T35" fmla="*/ 107 h 1228"/>
                  <a:gd name="T36" fmla="*/ 53 w 1069"/>
                  <a:gd name="T37" fmla="*/ 115 h 1228"/>
                  <a:gd name="T38" fmla="*/ 44 w 1069"/>
                  <a:gd name="T39" fmla="*/ 122 h 1228"/>
                  <a:gd name="T40" fmla="*/ 39 w 1069"/>
                  <a:gd name="T41" fmla="*/ 133 h 1228"/>
                  <a:gd name="T42" fmla="*/ 23 w 1069"/>
                  <a:gd name="T43" fmla="*/ 159 h 1228"/>
                  <a:gd name="T44" fmla="*/ 18 w 1069"/>
                  <a:gd name="T45" fmla="*/ 175 h 1228"/>
                  <a:gd name="T46" fmla="*/ 26 w 1069"/>
                  <a:gd name="T47" fmla="*/ 181 h 1228"/>
                  <a:gd name="T48" fmla="*/ 44 w 1069"/>
                  <a:gd name="T49" fmla="*/ 182 h 1228"/>
                  <a:gd name="T50" fmla="*/ 56 w 1069"/>
                  <a:gd name="T51" fmla="*/ 185 h 1228"/>
                  <a:gd name="T52" fmla="*/ 47 w 1069"/>
                  <a:gd name="T53" fmla="*/ 196 h 1228"/>
                  <a:gd name="T54" fmla="*/ 31 w 1069"/>
                  <a:gd name="T55" fmla="*/ 202 h 1228"/>
                  <a:gd name="T56" fmla="*/ 10 w 1069"/>
                  <a:gd name="T57" fmla="*/ 209 h 1228"/>
                  <a:gd name="T58" fmla="*/ 1 w 1069"/>
                  <a:gd name="T59" fmla="*/ 217 h 1228"/>
                  <a:gd name="T60" fmla="*/ 1 w 1069"/>
                  <a:gd name="T61" fmla="*/ 230 h 1228"/>
                  <a:gd name="T62" fmla="*/ 8 w 1069"/>
                  <a:gd name="T63" fmla="*/ 242 h 1228"/>
                  <a:gd name="T64" fmla="*/ 32 w 1069"/>
                  <a:gd name="T65" fmla="*/ 260 h 1228"/>
                  <a:gd name="T66" fmla="*/ 54 w 1069"/>
                  <a:gd name="T67" fmla="*/ 266 h 1228"/>
                  <a:gd name="T68" fmla="*/ 67 w 1069"/>
                  <a:gd name="T69" fmla="*/ 261 h 1228"/>
                  <a:gd name="T70" fmla="*/ 79 w 1069"/>
                  <a:gd name="T71" fmla="*/ 250 h 1228"/>
                  <a:gd name="T72" fmla="*/ 91 w 1069"/>
                  <a:gd name="T73" fmla="*/ 245 h 1228"/>
                  <a:gd name="T74" fmla="*/ 103 w 1069"/>
                  <a:gd name="T75" fmla="*/ 247 h 1228"/>
                  <a:gd name="T76" fmla="*/ 119 w 1069"/>
                  <a:gd name="T77" fmla="*/ 260 h 1228"/>
                  <a:gd name="T78" fmla="*/ 135 w 1069"/>
                  <a:gd name="T79" fmla="*/ 269 h 1228"/>
                  <a:gd name="T80" fmla="*/ 154 w 1069"/>
                  <a:gd name="T81" fmla="*/ 268 h 1228"/>
                  <a:gd name="T82" fmla="*/ 182 w 1069"/>
                  <a:gd name="T83" fmla="*/ 257 h 1228"/>
                  <a:gd name="T84" fmla="*/ 204 w 1069"/>
                  <a:gd name="T85" fmla="*/ 241 h 1228"/>
                  <a:gd name="T86" fmla="*/ 216 w 1069"/>
                  <a:gd name="T87" fmla="*/ 216 h 1228"/>
                  <a:gd name="T88" fmla="*/ 227 w 1069"/>
                  <a:gd name="T89" fmla="*/ 178 h 1228"/>
                  <a:gd name="T90" fmla="*/ 224 w 1069"/>
                  <a:gd name="T91" fmla="*/ 168 h 1228"/>
                  <a:gd name="T92" fmla="*/ 217 w 1069"/>
                  <a:gd name="T93" fmla="*/ 159 h 1228"/>
                  <a:gd name="T94" fmla="*/ 222 w 1069"/>
                  <a:gd name="T95" fmla="*/ 149 h 1228"/>
                  <a:gd name="T96" fmla="*/ 230 w 1069"/>
                  <a:gd name="T97" fmla="*/ 139 h 1228"/>
                  <a:gd name="T98" fmla="*/ 231 w 1069"/>
                  <a:gd name="T99" fmla="*/ 128 h 1228"/>
                  <a:gd name="T100" fmla="*/ 226 w 1069"/>
                  <a:gd name="T101" fmla="*/ 124 h 1228"/>
                  <a:gd name="T102" fmla="*/ 211 w 1069"/>
                  <a:gd name="T103" fmla="*/ 122 h 1228"/>
                  <a:gd name="T104" fmla="*/ 206 w 1069"/>
                  <a:gd name="T105" fmla="*/ 118 h 1228"/>
                  <a:gd name="T106" fmla="*/ 207 w 1069"/>
                  <a:gd name="T107" fmla="*/ 105 h 1228"/>
                  <a:gd name="T108" fmla="*/ 206 w 1069"/>
                  <a:gd name="T109" fmla="*/ 96 h 1228"/>
                  <a:gd name="T110" fmla="*/ 196 w 1069"/>
                  <a:gd name="T111" fmla="*/ 81 h 1228"/>
                  <a:gd name="T112" fmla="*/ 188 w 1069"/>
                  <a:gd name="T113" fmla="*/ 55 h 1228"/>
                  <a:gd name="T114" fmla="*/ 185 w 1069"/>
                  <a:gd name="T115" fmla="*/ 46 h 1228"/>
                  <a:gd name="T116" fmla="*/ 176 w 1069"/>
                  <a:gd name="T117" fmla="*/ 41 h 1228"/>
                  <a:gd name="T118" fmla="*/ 174 w 1069"/>
                  <a:gd name="T119" fmla="*/ 33 h 1228"/>
                  <a:gd name="T120" fmla="*/ 180 w 1069"/>
                  <a:gd name="T121" fmla="*/ 24 h 1228"/>
                  <a:gd name="T122" fmla="*/ 190 w 1069"/>
                  <a:gd name="T123" fmla="*/ 15 h 1228"/>
                  <a:gd name="T124" fmla="*/ 190 w 1069"/>
                  <a:gd name="T125" fmla="*/ 3 h 122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69"/>
                  <a:gd name="T190" fmla="*/ 0 h 1228"/>
                  <a:gd name="T191" fmla="*/ 1069 w 1069"/>
                  <a:gd name="T192" fmla="*/ 1228 h 122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69" h="1228">
                    <a:moveTo>
                      <a:pt x="879" y="0"/>
                    </a:moveTo>
                    <a:lnTo>
                      <a:pt x="855" y="24"/>
                    </a:lnTo>
                    <a:lnTo>
                      <a:pt x="837" y="42"/>
                    </a:lnTo>
                    <a:lnTo>
                      <a:pt x="822" y="57"/>
                    </a:lnTo>
                    <a:lnTo>
                      <a:pt x="810" y="67"/>
                    </a:lnTo>
                    <a:lnTo>
                      <a:pt x="802" y="72"/>
                    </a:lnTo>
                    <a:lnTo>
                      <a:pt x="795" y="75"/>
                    </a:lnTo>
                    <a:lnTo>
                      <a:pt x="787" y="78"/>
                    </a:lnTo>
                    <a:lnTo>
                      <a:pt x="778" y="80"/>
                    </a:lnTo>
                    <a:lnTo>
                      <a:pt x="767" y="81"/>
                    </a:lnTo>
                    <a:lnTo>
                      <a:pt x="754" y="82"/>
                    </a:lnTo>
                    <a:lnTo>
                      <a:pt x="738" y="82"/>
                    </a:lnTo>
                    <a:lnTo>
                      <a:pt x="720" y="83"/>
                    </a:lnTo>
                    <a:lnTo>
                      <a:pt x="710" y="82"/>
                    </a:lnTo>
                    <a:lnTo>
                      <a:pt x="698" y="81"/>
                    </a:lnTo>
                    <a:lnTo>
                      <a:pt x="689" y="79"/>
                    </a:lnTo>
                    <a:lnTo>
                      <a:pt x="679" y="76"/>
                    </a:lnTo>
                    <a:lnTo>
                      <a:pt x="663" y="68"/>
                    </a:lnTo>
                    <a:lnTo>
                      <a:pt x="647" y="60"/>
                    </a:lnTo>
                    <a:lnTo>
                      <a:pt x="631" y="51"/>
                    </a:lnTo>
                    <a:lnTo>
                      <a:pt x="615" y="42"/>
                    </a:lnTo>
                    <a:lnTo>
                      <a:pt x="608" y="39"/>
                    </a:lnTo>
                    <a:lnTo>
                      <a:pt x="600" y="36"/>
                    </a:lnTo>
                    <a:lnTo>
                      <a:pt x="590" y="34"/>
                    </a:lnTo>
                    <a:lnTo>
                      <a:pt x="582" y="32"/>
                    </a:lnTo>
                    <a:lnTo>
                      <a:pt x="580" y="37"/>
                    </a:lnTo>
                    <a:lnTo>
                      <a:pt x="579" y="40"/>
                    </a:lnTo>
                    <a:lnTo>
                      <a:pt x="576" y="44"/>
                    </a:lnTo>
                    <a:lnTo>
                      <a:pt x="573" y="47"/>
                    </a:lnTo>
                    <a:lnTo>
                      <a:pt x="567" y="53"/>
                    </a:lnTo>
                    <a:lnTo>
                      <a:pt x="559" y="57"/>
                    </a:lnTo>
                    <a:lnTo>
                      <a:pt x="549" y="60"/>
                    </a:lnTo>
                    <a:lnTo>
                      <a:pt x="538" y="62"/>
                    </a:lnTo>
                    <a:lnTo>
                      <a:pt x="525" y="63"/>
                    </a:lnTo>
                    <a:lnTo>
                      <a:pt x="512" y="63"/>
                    </a:lnTo>
                    <a:lnTo>
                      <a:pt x="506" y="75"/>
                    </a:lnTo>
                    <a:lnTo>
                      <a:pt x="504" y="83"/>
                    </a:lnTo>
                    <a:lnTo>
                      <a:pt x="503" y="91"/>
                    </a:lnTo>
                    <a:lnTo>
                      <a:pt x="505" y="100"/>
                    </a:lnTo>
                    <a:lnTo>
                      <a:pt x="507" y="108"/>
                    </a:lnTo>
                    <a:lnTo>
                      <a:pt x="510" y="119"/>
                    </a:lnTo>
                    <a:lnTo>
                      <a:pt x="512" y="131"/>
                    </a:lnTo>
                    <a:lnTo>
                      <a:pt x="512" y="146"/>
                    </a:lnTo>
                    <a:lnTo>
                      <a:pt x="511" y="156"/>
                    </a:lnTo>
                    <a:lnTo>
                      <a:pt x="507" y="170"/>
                    </a:lnTo>
                    <a:lnTo>
                      <a:pt x="502" y="184"/>
                    </a:lnTo>
                    <a:lnTo>
                      <a:pt x="496" y="196"/>
                    </a:lnTo>
                    <a:lnTo>
                      <a:pt x="493" y="202"/>
                    </a:lnTo>
                    <a:lnTo>
                      <a:pt x="489" y="207"/>
                    </a:lnTo>
                    <a:lnTo>
                      <a:pt x="484" y="211"/>
                    </a:lnTo>
                    <a:lnTo>
                      <a:pt x="480" y="213"/>
                    </a:lnTo>
                    <a:lnTo>
                      <a:pt x="475" y="215"/>
                    </a:lnTo>
                    <a:lnTo>
                      <a:pt x="471" y="215"/>
                    </a:lnTo>
                    <a:lnTo>
                      <a:pt x="466" y="213"/>
                    </a:lnTo>
                    <a:lnTo>
                      <a:pt x="461" y="209"/>
                    </a:lnTo>
                    <a:lnTo>
                      <a:pt x="447" y="194"/>
                    </a:lnTo>
                    <a:lnTo>
                      <a:pt x="433" y="182"/>
                    </a:lnTo>
                    <a:lnTo>
                      <a:pt x="420" y="171"/>
                    </a:lnTo>
                    <a:lnTo>
                      <a:pt x="408" y="162"/>
                    </a:lnTo>
                    <a:lnTo>
                      <a:pt x="396" y="153"/>
                    </a:lnTo>
                    <a:lnTo>
                      <a:pt x="386" y="147"/>
                    </a:lnTo>
                    <a:lnTo>
                      <a:pt x="374" y="142"/>
                    </a:lnTo>
                    <a:lnTo>
                      <a:pt x="364" y="138"/>
                    </a:lnTo>
                    <a:lnTo>
                      <a:pt x="352" y="133"/>
                    </a:lnTo>
                    <a:lnTo>
                      <a:pt x="340" y="131"/>
                    </a:lnTo>
                    <a:lnTo>
                      <a:pt x="327" y="129"/>
                    </a:lnTo>
                    <a:lnTo>
                      <a:pt x="313" y="128"/>
                    </a:lnTo>
                    <a:lnTo>
                      <a:pt x="283" y="127"/>
                    </a:lnTo>
                    <a:lnTo>
                      <a:pt x="246" y="127"/>
                    </a:lnTo>
                    <a:lnTo>
                      <a:pt x="234" y="128"/>
                    </a:lnTo>
                    <a:lnTo>
                      <a:pt x="221" y="131"/>
                    </a:lnTo>
                    <a:lnTo>
                      <a:pt x="207" y="135"/>
                    </a:lnTo>
                    <a:lnTo>
                      <a:pt x="195" y="143"/>
                    </a:lnTo>
                    <a:lnTo>
                      <a:pt x="181" y="150"/>
                    </a:lnTo>
                    <a:lnTo>
                      <a:pt x="168" y="160"/>
                    </a:lnTo>
                    <a:lnTo>
                      <a:pt x="154" y="169"/>
                    </a:lnTo>
                    <a:lnTo>
                      <a:pt x="141" y="180"/>
                    </a:lnTo>
                    <a:lnTo>
                      <a:pt x="129" y="191"/>
                    </a:lnTo>
                    <a:lnTo>
                      <a:pt x="117" y="203"/>
                    </a:lnTo>
                    <a:lnTo>
                      <a:pt x="106" y="214"/>
                    </a:lnTo>
                    <a:lnTo>
                      <a:pt x="96" y="226"/>
                    </a:lnTo>
                    <a:lnTo>
                      <a:pt x="87" y="237"/>
                    </a:lnTo>
                    <a:lnTo>
                      <a:pt x="79" y="248"/>
                    </a:lnTo>
                    <a:lnTo>
                      <a:pt x="73" y="257"/>
                    </a:lnTo>
                    <a:lnTo>
                      <a:pt x="69" y="266"/>
                    </a:lnTo>
                    <a:lnTo>
                      <a:pt x="64" y="283"/>
                    </a:lnTo>
                    <a:lnTo>
                      <a:pt x="59" y="298"/>
                    </a:lnTo>
                    <a:lnTo>
                      <a:pt x="58" y="312"/>
                    </a:lnTo>
                    <a:lnTo>
                      <a:pt x="57" y="324"/>
                    </a:lnTo>
                    <a:lnTo>
                      <a:pt x="56" y="337"/>
                    </a:lnTo>
                    <a:lnTo>
                      <a:pt x="55" y="350"/>
                    </a:lnTo>
                    <a:lnTo>
                      <a:pt x="53" y="367"/>
                    </a:lnTo>
                    <a:lnTo>
                      <a:pt x="50" y="386"/>
                    </a:lnTo>
                    <a:lnTo>
                      <a:pt x="71" y="392"/>
                    </a:lnTo>
                    <a:lnTo>
                      <a:pt x="99" y="400"/>
                    </a:lnTo>
                    <a:lnTo>
                      <a:pt x="115" y="404"/>
                    </a:lnTo>
                    <a:lnTo>
                      <a:pt x="132" y="410"/>
                    </a:lnTo>
                    <a:lnTo>
                      <a:pt x="149" y="416"/>
                    </a:lnTo>
                    <a:lnTo>
                      <a:pt x="164" y="423"/>
                    </a:lnTo>
                    <a:lnTo>
                      <a:pt x="180" y="430"/>
                    </a:lnTo>
                    <a:lnTo>
                      <a:pt x="196" y="439"/>
                    </a:lnTo>
                    <a:lnTo>
                      <a:pt x="209" y="448"/>
                    </a:lnTo>
                    <a:lnTo>
                      <a:pt x="222" y="457"/>
                    </a:lnTo>
                    <a:lnTo>
                      <a:pt x="227" y="463"/>
                    </a:lnTo>
                    <a:lnTo>
                      <a:pt x="232" y="468"/>
                    </a:lnTo>
                    <a:lnTo>
                      <a:pt x="236" y="474"/>
                    </a:lnTo>
                    <a:lnTo>
                      <a:pt x="240" y="481"/>
                    </a:lnTo>
                    <a:lnTo>
                      <a:pt x="242" y="486"/>
                    </a:lnTo>
                    <a:lnTo>
                      <a:pt x="244" y="493"/>
                    </a:lnTo>
                    <a:lnTo>
                      <a:pt x="246" y="499"/>
                    </a:lnTo>
                    <a:lnTo>
                      <a:pt x="246" y="507"/>
                    </a:lnTo>
                    <a:lnTo>
                      <a:pt x="246" y="512"/>
                    </a:lnTo>
                    <a:lnTo>
                      <a:pt x="244" y="517"/>
                    </a:lnTo>
                    <a:lnTo>
                      <a:pt x="243" y="521"/>
                    </a:lnTo>
                    <a:lnTo>
                      <a:pt x="240" y="526"/>
                    </a:lnTo>
                    <a:lnTo>
                      <a:pt x="234" y="532"/>
                    </a:lnTo>
                    <a:lnTo>
                      <a:pt x="225" y="538"/>
                    </a:lnTo>
                    <a:lnTo>
                      <a:pt x="217" y="545"/>
                    </a:lnTo>
                    <a:lnTo>
                      <a:pt x="208" y="551"/>
                    </a:lnTo>
                    <a:lnTo>
                      <a:pt x="205" y="555"/>
                    </a:lnTo>
                    <a:lnTo>
                      <a:pt x="201" y="559"/>
                    </a:lnTo>
                    <a:lnTo>
                      <a:pt x="198" y="564"/>
                    </a:lnTo>
                    <a:lnTo>
                      <a:pt x="196" y="570"/>
                    </a:lnTo>
                    <a:lnTo>
                      <a:pt x="192" y="580"/>
                    </a:lnTo>
                    <a:lnTo>
                      <a:pt x="187" y="592"/>
                    </a:lnTo>
                    <a:lnTo>
                      <a:pt x="180" y="603"/>
                    </a:lnTo>
                    <a:lnTo>
                      <a:pt x="173" y="617"/>
                    </a:lnTo>
                    <a:lnTo>
                      <a:pt x="154" y="645"/>
                    </a:lnTo>
                    <a:lnTo>
                      <a:pt x="134" y="676"/>
                    </a:lnTo>
                    <a:lnTo>
                      <a:pt x="123" y="691"/>
                    </a:lnTo>
                    <a:lnTo>
                      <a:pt x="114" y="707"/>
                    </a:lnTo>
                    <a:lnTo>
                      <a:pt x="106" y="722"/>
                    </a:lnTo>
                    <a:lnTo>
                      <a:pt x="97" y="737"/>
                    </a:lnTo>
                    <a:lnTo>
                      <a:pt x="91" y="751"/>
                    </a:lnTo>
                    <a:lnTo>
                      <a:pt x="86" y="766"/>
                    </a:lnTo>
                    <a:lnTo>
                      <a:pt x="83" y="778"/>
                    </a:lnTo>
                    <a:lnTo>
                      <a:pt x="82" y="791"/>
                    </a:lnTo>
                    <a:lnTo>
                      <a:pt x="83" y="796"/>
                    </a:lnTo>
                    <a:lnTo>
                      <a:pt x="84" y="800"/>
                    </a:lnTo>
                    <a:lnTo>
                      <a:pt x="87" y="805"/>
                    </a:lnTo>
                    <a:lnTo>
                      <a:pt x="90" y="808"/>
                    </a:lnTo>
                    <a:lnTo>
                      <a:pt x="98" y="814"/>
                    </a:lnTo>
                    <a:lnTo>
                      <a:pt x="109" y="819"/>
                    </a:lnTo>
                    <a:lnTo>
                      <a:pt x="119" y="823"/>
                    </a:lnTo>
                    <a:lnTo>
                      <a:pt x="130" y="827"/>
                    </a:lnTo>
                    <a:lnTo>
                      <a:pt x="138" y="829"/>
                    </a:lnTo>
                    <a:lnTo>
                      <a:pt x="144" y="829"/>
                    </a:lnTo>
                    <a:lnTo>
                      <a:pt x="172" y="829"/>
                    </a:lnTo>
                    <a:lnTo>
                      <a:pt x="191" y="828"/>
                    </a:lnTo>
                    <a:lnTo>
                      <a:pt x="204" y="826"/>
                    </a:lnTo>
                    <a:lnTo>
                      <a:pt x="214" y="825"/>
                    </a:lnTo>
                    <a:lnTo>
                      <a:pt x="222" y="823"/>
                    </a:lnTo>
                    <a:lnTo>
                      <a:pt x="232" y="823"/>
                    </a:lnTo>
                    <a:lnTo>
                      <a:pt x="243" y="826"/>
                    </a:lnTo>
                    <a:lnTo>
                      <a:pt x="259" y="829"/>
                    </a:lnTo>
                    <a:lnTo>
                      <a:pt x="257" y="840"/>
                    </a:lnTo>
                    <a:lnTo>
                      <a:pt x="252" y="851"/>
                    </a:lnTo>
                    <a:lnTo>
                      <a:pt x="248" y="860"/>
                    </a:lnTo>
                    <a:lnTo>
                      <a:pt x="242" y="869"/>
                    </a:lnTo>
                    <a:lnTo>
                      <a:pt x="236" y="877"/>
                    </a:lnTo>
                    <a:lnTo>
                      <a:pt x="227" y="883"/>
                    </a:lnTo>
                    <a:lnTo>
                      <a:pt x="219" y="890"/>
                    </a:lnTo>
                    <a:lnTo>
                      <a:pt x="211" y="895"/>
                    </a:lnTo>
                    <a:lnTo>
                      <a:pt x="200" y="900"/>
                    </a:lnTo>
                    <a:lnTo>
                      <a:pt x="191" y="905"/>
                    </a:lnTo>
                    <a:lnTo>
                      <a:pt x="179" y="909"/>
                    </a:lnTo>
                    <a:lnTo>
                      <a:pt x="169" y="913"/>
                    </a:lnTo>
                    <a:lnTo>
                      <a:pt x="145" y="920"/>
                    </a:lnTo>
                    <a:lnTo>
                      <a:pt x="122" y="926"/>
                    </a:lnTo>
                    <a:lnTo>
                      <a:pt x="98" y="933"/>
                    </a:lnTo>
                    <a:lnTo>
                      <a:pt x="76" y="940"/>
                    </a:lnTo>
                    <a:lnTo>
                      <a:pt x="66" y="943"/>
                    </a:lnTo>
                    <a:lnTo>
                      <a:pt x="55" y="947"/>
                    </a:lnTo>
                    <a:lnTo>
                      <a:pt x="46" y="951"/>
                    </a:lnTo>
                    <a:lnTo>
                      <a:pt x="37" y="957"/>
                    </a:lnTo>
                    <a:lnTo>
                      <a:pt x="29" y="962"/>
                    </a:lnTo>
                    <a:lnTo>
                      <a:pt x="22" y="968"/>
                    </a:lnTo>
                    <a:lnTo>
                      <a:pt x="15" y="974"/>
                    </a:lnTo>
                    <a:lnTo>
                      <a:pt x="10" y="982"/>
                    </a:lnTo>
                    <a:lnTo>
                      <a:pt x="5" y="989"/>
                    </a:lnTo>
                    <a:lnTo>
                      <a:pt x="2" y="999"/>
                    </a:lnTo>
                    <a:lnTo>
                      <a:pt x="0" y="1008"/>
                    </a:lnTo>
                    <a:lnTo>
                      <a:pt x="0" y="1019"/>
                    </a:lnTo>
                    <a:lnTo>
                      <a:pt x="0" y="1027"/>
                    </a:lnTo>
                    <a:lnTo>
                      <a:pt x="1" y="1035"/>
                    </a:lnTo>
                    <a:lnTo>
                      <a:pt x="3" y="1044"/>
                    </a:lnTo>
                    <a:lnTo>
                      <a:pt x="6" y="1052"/>
                    </a:lnTo>
                    <a:lnTo>
                      <a:pt x="10" y="1060"/>
                    </a:lnTo>
                    <a:lnTo>
                      <a:pt x="14" y="1070"/>
                    </a:lnTo>
                    <a:lnTo>
                      <a:pt x="20" y="1077"/>
                    </a:lnTo>
                    <a:lnTo>
                      <a:pt x="25" y="1086"/>
                    </a:lnTo>
                    <a:lnTo>
                      <a:pt x="38" y="1102"/>
                    </a:lnTo>
                    <a:lnTo>
                      <a:pt x="54" y="1118"/>
                    </a:lnTo>
                    <a:lnTo>
                      <a:pt x="71" y="1133"/>
                    </a:lnTo>
                    <a:lnTo>
                      <a:pt x="89" y="1148"/>
                    </a:lnTo>
                    <a:lnTo>
                      <a:pt x="108" y="1160"/>
                    </a:lnTo>
                    <a:lnTo>
                      <a:pt x="128" y="1172"/>
                    </a:lnTo>
                    <a:lnTo>
                      <a:pt x="148" y="1182"/>
                    </a:lnTo>
                    <a:lnTo>
                      <a:pt x="168" y="1192"/>
                    </a:lnTo>
                    <a:lnTo>
                      <a:pt x="187" y="1199"/>
                    </a:lnTo>
                    <a:lnTo>
                      <a:pt x="206" y="1204"/>
                    </a:lnTo>
                    <a:lnTo>
                      <a:pt x="223" y="1207"/>
                    </a:lnTo>
                    <a:lnTo>
                      <a:pt x="240" y="1208"/>
                    </a:lnTo>
                    <a:lnTo>
                      <a:pt x="249" y="1208"/>
                    </a:lnTo>
                    <a:lnTo>
                      <a:pt x="258" y="1207"/>
                    </a:lnTo>
                    <a:lnTo>
                      <a:pt x="266" y="1206"/>
                    </a:lnTo>
                    <a:lnTo>
                      <a:pt x="273" y="1205"/>
                    </a:lnTo>
                    <a:lnTo>
                      <a:pt x="287" y="1200"/>
                    </a:lnTo>
                    <a:lnTo>
                      <a:pt x="299" y="1194"/>
                    </a:lnTo>
                    <a:lnTo>
                      <a:pt x="309" y="1186"/>
                    </a:lnTo>
                    <a:lnTo>
                      <a:pt x="320" y="1179"/>
                    </a:lnTo>
                    <a:lnTo>
                      <a:pt x="328" y="1171"/>
                    </a:lnTo>
                    <a:lnTo>
                      <a:pt x="337" y="1161"/>
                    </a:lnTo>
                    <a:lnTo>
                      <a:pt x="346" y="1153"/>
                    </a:lnTo>
                    <a:lnTo>
                      <a:pt x="354" y="1144"/>
                    </a:lnTo>
                    <a:lnTo>
                      <a:pt x="364" y="1136"/>
                    </a:lnTo>
                    <a:lnTo>
                      <a:pt x="374" y="1129"/>
                    </a:lnTo>
                    <a:lnTo>
                      <a:pt x="386" y="1122"/>
                    </a:lnTo>
                    <a:lnTo>
                      <a:pt x="398" y="1118"/>
                    </a:lnTo>
                    <a:lnTo>
                      <a:pt x="406" y="1116"/>
                    </a:lnTo>
                    <a:lnTo>
                      <a:pt x="413" y="1115"/>
                    </a:lnTo>
                    <a:lnTo>
                      <a:pt x="421" y="1114"/>
                    </a:lnTo>
                    <a:lnTo>
                      <a:pt x="430" y="1114"/>
                    </a:lnTo>
                    <a:lnTo>
                      <a:pt x="438" y="1114"/>
                    </a:lnTo>
                    <a:lnTo>
                      <a:pt x="447" y="1115"/>
                    </a:lnTo>
                    <a:lnTo>
                      <a:pt x="455" y="1117"/>
                    </a:lnTo>
                    <a:lnTo>
                      <a:pt x="462" y="1119"/>
                    </a:lnTo>
                    <a:lnTo>
                      <a:pt x="477" y="1124"/>
                    </a:lnTo>
                    <a:lnTo>
                      <a:pt x="491" y="1132"/>
                    </a:lnTo>
                    <a:lnTo>
                      <a:pt x="504" y="1140"/>
                    </a:lnTo>
                    <a:lnTo>
                      <a:pt x="517" y="1150"/>
                    </a:lnTo>
                    <a:lnTo>
                      <a:pt x="528" y="1160"/>
                    </a:lnTo>
                    <a:lnTo>
                      <a:pt x="540" y="1171"/>
                    </a:lnTo>
                    <a:lnTo>
                      <a:pt x="553" y="1181"/>
                    </a:lnTo>
                    <a:lnTo>
                      <a:pt x="564" y="1192"/>
                    </a:lnTo>
                    <a:lnTo>
                      <a:pt x="577" y="1201"/>
                    </a:lnTo>
                    <a:lnTo>
                      <a:pt x="590" y="1210"/>
                    </a:lnTo>
                    <a:lnTo>
                      <a:pt x="604" y="1217"/>
                    </a:lnTo>
                    <a:lnTo>
                      <a:pt x="619" y="1223"/>
                    </a:lnTo>
                    <a:lnTo>
                      <a:pt x="626" y="1225"/>
                    </a:lnTo>
                    <a:lnTo>
                      <a:pt x="634" y="1226"/>
                    </a:lnTo>
                    <a:lnTo>
                      <a:pt x="643" y="1227"/>
                    </a:lnTo>
                    <a:lnTo>
                      <a:pt x="651" y="1228"/>
                    </a:lnTo>
                    <a:lnTo>
                      <a:pt x="670" y="1227"/>
                    </a:lnTo>
                    <a:lnTo>
                      <a:pt x="690" y="1224"/>
                    </a:lnTo>
                    <a:lnTo>
                      <a:pt x="711" y="1220"/>
                    </a:lnTo>
                    <a:lnTo>
                      <a:pt x="733" y="1214"/>
                    </a:lnTo>
                    <a:lnTo>
                      <a:pt x="755" y="1206"/>
                    </a:lnTo>
                    <a:lnTo>
                      <a:pt x="777" y="1199"/>
                    </a:lnTo>
                    <a:lnTo>
                      <a:pt x="800" y="1189"/>
                    </a:lnTo>
                    <a:lnTo>
                      <a:pt x="822" y="1179"/>
                    </a:lnTo>
                    <a:lnTo>
                      <a:pt x="844" y="1167"/>
                    </a:lnTo>
                    <a:lnTo>
                      <a:pt x="864" y="1156"/>
                    </a:lnTo>
                    <a:lnTo>
                      <a:pt x="884" y="1144"/>
                    </a:lnTo>
                    <a:lnTo>
                      <a:pt x="902" y="1132"/>
                    </a:lnTo>
                    <a:lnTo>
                      <a:pt x="919" y="1119"/>
                    </a:lnTo>
                    <a:lnTo>
                      <a:pt x="933" y="1107"/>
                    </a:lnTo>
                    <a:lnTo>
                      <a:pt x="945" y="1094"/>
                    </a:lnTo>
                    <a:lnTo>
                      <a:pt x="955" y="1083"/>
                    </a:lnTo>
                    <a:lnTo>
                      <a:pt x="963" y="1071"/>
                    </a:lnTo>
                    <a:lnTo>
                      <a:pt x="970" y="1057"/>
                    </a:lnTo>
                    <a:lnTo>
                      <a:pt x="977" y="1042"/>
                    </a:lnTo>
                    <a:lnTo>
                      <a:pt x="986" y="1024"/>
                    </a:lnTo>
                    <a:lnTo>
                      <a:pt x="1001" y="983"/>
                    </a:lnTo>
                    <a:lnTo>
                      <a:pt x="1016" y="940"/>
                    </a:lnTo>
                    <a:lnTo>
                      <a:pt x="1030" y="897"/>
                    </a:lnTo>
                    <a:lnTo>
                      <a:pt x="1040" y="856"/>
                    </a:lnTo>
                    <a:lnTo>
                      <a:pt x="1045" y="838"/>
                    </a:lnTo>
                    <a:lnTo>
                      <a:pt x="1048" y="822"/>
                    </a:lnTo>
                    <a:lnTo>
                      <a:pt x="1050" y="809"/>
                    </a:lnTo>
                    <a:lnTo>
                      <a:pt x="1050" y="797"/>
                    </a:lnTo>
                    <a:lnTo>
                      <a:pt x="1050" y="790"/>
                    </a:lnTo>
                    <a:lnTo>
                      <a:pt x="1048" y="783"/>
                    </a:lnTo>
                    <a:lnTo>
                      <a:pt x="1046" y="777"/>
                    </a:lnTo>
                    <a:lnTo>
                      <a:pt x="1043" y="772"/>
                    </a:lnTo>
                    <a:lnTo>
                      <a:pt x="1036" y="764"/>
                    </a:lnTo>
                    <a:lnTo>
                      <a:pt x="1028" y="756"/>
                    </a:lnTo>
                    <a:lnTo>
                      <a:pt x="1019" y="749"/>
                    </a:lnTo>
                    <a:lnTo>
                      <a:pt x="1013" y="741"/>
                    </a:lnTo>
                    <a:lnTo>
                      <a:pt x="1010" y="735"/>
                    </a:lnTo>
                    <a:lnTo>
                      <a:pt x="1008" y="730"/>
                    </a:lnTo>
                    <a:lnTo>
                      <a:pt x="1006" y="723"/>
                    </a:lnTo>
                    <a:lnTo>
                      <a:pt x="1006" y="715"/>
                    </a:lnTo>
                    <a:lnTo>
                      <a:pt x="1007" y="708"/>
                    </a:lnTo>
                    <a:lnTo>
                      <a:pt x="1008" y="702"/>
                    </a:lnTo>
                    <a:lnTo>
                      <a:pt x="1011" y="697"/>
                    </a:lnTo>
                    <a:lnTo>
                      <a:pt x="1015" y="690"/>
                    </a:lnTo>
                    <a:lnTo>
                      <a:pt x="1026" y="679"/>
                    </a:lnTo>
                    <a:lnTo>
                      <a:pt x="1037" y="668"/>
                    </a:lnTo>
                    <a:lnTo>
                      <a:pt x="1043" y="662"/>
                    </a:lnTo>
                    <a:lnTo>
                      <a:pt x="1049" y="656"/>
                    </a:lnTo>
                    <a:lnTo>
                      <a:pt x="1054" y="648"/>
                    </a:lnTo>
                    <a:lnTo>
                      <a:pt x="1059" y="641"/>
                    </a:lnTo>
                    <a:lnTo>
                      <a:pt x="1063" y="633"/>
                    </a:lnTo>
                    <a:lnTo>
                      <a:pt x="1067" y="623"/>
                    </a:lnTo>
                    <a:lnTo>
                      <a:pt x="1069" y="613"/>
                    </a:lnTo>
                    <a:lnTo>
                      <a:pt x="1069" y="601"/>
                    </a:lnTo>
                    <a:lnTo>
                      <a:pt x="1069" y="595"/>
                    </a:lnTo>
                    <a:lnTo>
                      <a:pt x="1068" y="589"/>
                    </a:lnTo>
                    <a:lnTo>
                      <a:pt x="1067" y="583"/>
                    </a:lnTo>
                    <a:lnTo>
                      <a:pt x="1065" y="579"/>
                    </a:lnTo>
                    <a:lnTo>
                      <a:pt x="1063" y="575"/>
                    </a:lnTo>
                    <a:lnTo>
                      <a:pt x="1060" y="571"/>
                    </a:lnTo>
                    <a:lnTo>
                      <a:pt x="1058" y="569"/>
                    </a:lnTo>
                    <a:lnTo>
                      <a:pt x="1055" y="565"/>
                    </a:lnTo>
                    <a:lnTo>
                      <a:pt x="1048" y="562"/>
                    </a:lnTo>
                    <a:lnTo>
                      <a:pt x="1039" y="560"/>
                    </a:lnTo>
                    <a:lnTo>
                      <a:pt x="1031" y="559"/>
                    </a:lnTo>
                    <a:lnTo>
                      <a:pt x="1021" y="558"/>
                    </a:lnTo>
                    <a:lnTo>
                      <a:pt x="1003" y="559"/>
                    </a:lnTo>
                    <a:lnTo>
                      <a:pt x="984" y="559"/>
                    </a:lnTo>
                    <a:lnTo>
                      <a:pt x="975" y="557"/>
                    </a:lnTo>
                    <a:lnTo>
                      <a:pt x="967" y="555"/>
                    </a:lnTo>
                    <a:lnTo>
                      <a:pt x="964" y="553"/>
                    </a:lnTo>
                    <a:lnTo>
                      <a:pt x="961" y="551"/>
                    </a:lnTo>
                    <a:lnTo>
                      <a:pt x="957" y="548"/>
                    </a:lnTo>
                    <a:lnTo>
                      <a:pt x="955" y="545"/>
                    </a:lnTo>
                    <a:lnTo>
                      <a:pt x="952" y="536"/>
                    </a:lnTo>
                    <a:lnTo>
                      <a:pt x="950" y="529"/>
                    </a:lnTo>
                    <a:lnTo>
                      <a:pt x="950" y="520"/>
                    </a:lnTo>
                    <a:lnTo>
                      <a:pt x="950" y="513"/>
                    </a:lnTo>
                    <a:lnTo>
                      <a:pt x="953" y="499"/>
                    </a:lnTo>
                    <a:lnTo>
                      <a:pt x="956" y="485"/>
                    </a:lnTo>
                    <a:lnTo>
                      <a:pt x="958" y="478"/>
                    </a:lnTo>
                    <a:lnTo>
                      <a:pt x="960" y="471"/>
                    </a:lnTo>
                    <a:lnTo>
                      <a:pt x="961" y="465"/>
                    </a:lnTo>
                    <a:lnTo>
                      <a:pt x="961" y="459"/>
                    </a:lnTo>
                    <a:lnTo>
                      <a:pt x="960" y="451"/>
                    </a:lnTo>
                    <a:lnTo>
                      <a:pt x="957" y="445"/>
                    </a:lnTo>
                    <a:lnTo>
                      <a:pt x="953" y="438"/>
                    </a:lnTo>
                    <a:lnTo>
                      <a:pt x="949" y="430"/>
                    </a:lnTo>
                    <a:lnTo>
                      <a:pt x="940" y="421"/>
                    </a:lnTo>
                    <a:lnTo>
                      <a:pt x="931" y="410"/>
                    </a:lnTo>
                    <a:lnTo>
                      <a:pt x="924" y="400"/>
                    </a:lnTo>
                    <a:lnTo>
                      <a:pt x="917" y="390"/>
                    </a:lnTo>
                    <a:lnTo>
                      <a:pt x="905" y="370"/>
                    </a:lnTo>
                    <a:lnTo>
                      <a:pt x="894" y="350"/>
                    </a:lnTo>
                    <a:lnTo>
                      <a:pt x="887" y="332"/>
                    </a:lnTo>
                    <a:lnTo>
                      <a:pt x="882" y="313"/>
                    </a:lnTo>
                    <a:lnTo>
                      <a:pt x="878" y="296"/>
                    </a:lnTo>
                    <a:lnTo>
                      <a:pt x="875" y="279"/>
                    </a:lnTo>
                    <a:lnTo>
                      <a:pt x="871" y="251"/>
                    </a:lnTo>
                    <a:lnTo>
                      <a:pt x="870" y="229"/>
                    </a:lnTo>
                    <a:lnTo>
                      <a:pt x="870" y="220"/>
                    </a:lnTo>
                    <a:lnTo>
                      <a:pt x="869" y="214"/>
                    </a:lnTo>
                    <a:lnTo>
                      <a:pt x="868" y="210"/>
                    </a:lnTo>
                    <a:lnTo>
                      <a:pt x="866" y="209"/>
                    </a:lnTo>
                    <a:lnTo>
                      <a:pt x="858" y="209"/>
                    </a:lnTo>
                    <a:lnTo>
                      <a:pt x="848" y="207"/>
                    </a:lnTo>
                    <a:lnTo>
                      <a:pt x="838" y="203"/>
                    </a:lnTo>
                    <a:lnTo>
                      <a:pt x="827" y="198"/>
                    </a:lnTo>
                    <a:lnTo>
                      <a:pt x="823" y="195"/>
                    </a:lnTo>
                    <a:lnTo>
                      <a:pt x="818" y="191"/>
                    </a:lnTo>
                    <a:lnTo>
                      <a:pt x="814" y="187"/>
                    </a:lnTo>
                    <a:lnTo>
                      <a:pt x="811" y="183"/>
                    </a:lnTo>
                    <a:lnTo>
                      <a:pt x="807" y="177"/>
                    </a:lnTo>
                    <a:lnTo>
                      <a:pt x="805" y="171"/>
                    </a:lnTo>
                    <a:lnTo>
                      <a:pt x="803" y="165"/>
                    </a:lnTo>
                    <a:lnTo>
                      <a:pt x="803" y="159"/>
                    </a:lnTo>
                    <a:lnTo>
                      <a:pt x="804" y="148"/>
                    </a:lnTo>
                    <a:lnTo>
                      <a:pt x="806" y="140"/>
                    </a:lnTo>
                    <a:lnTo>
                      <a:pt x="811" y="132"/>
                    </a:lnTo>
                    <a:lnTo>
                      <a:pt x="815" y="126"/>
                    </a:lnTo>
                    <a:lnTo>
                      <a:pt x="821" y="120"/>
                    </a:lnTo>
                    <a:lnTo>
                      <a:pt x="827" y="115"/>
                    </a:lnTo>
                    <a:lnTo>
                      <a:pt x="834" y="110"/>
                    </a:lnTo>
                    <a:lnTo>
                      <a:pt x="841" y="105"/>
                    </a:lnTo>
                    <a:lnTo>
                      <a:pt x="855" y="97"/>
                    </a:lnTo>
                    <a:lnTo>
                      <a:pt x="867" y="86"/>
                    </a:lnTo>
                    <a:lnTo>
                      <a:pt x="872" y="81"/>
                    </a:lnTo>
                    <a:lnTo>
                      <a:pt x="876" y="74"/>
                    </a:lnTo>
                    <a:lnTo>
                      <a:pt x="878" y="66"/>
                    </a:lnTo>
                    <a:lnTo>
                      <a:pt x="879" y="57"/>
                    </a:lnTo>
                    <a:lnTo>
                      <a:pt x="879" y="47"/>
                    </a:lnTo>
                    <a:lnTo>
                      <a:pt x="879" y="38"/>
                    </a:lnTo>
                    <a:lnTo>
                      <a:pt x="879" y="29"/>
                    </a:lnTo>
                    <a:lnTo>
                      <a:pt x="879" y="19"/>
                    </a:lnTo>
                    <a:lnTo>
                      <a:pt x="879" y="12"/>
                    </a:lnTo>
                    <a:lnTo>
                      <a:pt x="879" y="5"/>
                    </a:lnTo>
                    <a:lnTo>
                      <a:pt x="879" y="1"/>
                    </a:lnTo>
                    <a:lnTo>
                      <a:pt x="8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70"/>
              <p:cNvSpPr>
                <a:spLocks/>
              </p:cNvSpPr>
              <p:nvPr/>
            </p:nvSpPr>
            <p:spPr bwMode="auto">
              <a:xfrm>
                <a:off x="4830" y="3172"/>
                <a:ext cx="231" cy="270"/>
              </a:xfrm>
              <a:custGeom>
                <a:avLst/>
                <a:gdLst>
                  <a:gd name="T0" fmla="*/ 173 w 1069"/>
                  <a:gd name="T1" fmla="*/ 16 h 1228"/>
                  <a:gd name="T2" fmla="*/ 159 w 1069"/>
                  <a:gd name="T3" fmla="*/ 18 h 1228"/>
                  <a:gd name="T4" fmla="*/ 143 w 1069"/>
                  <a:gd name="T5" fmla="*/ 15 h 1228"/>
                  <a:gd name="T6" fmla="*/ 127 w 1069"/>
                  <a:gd name="T7" fmla="*/ 7 h 1228"/>
                  <a:gd name="T8" fmla="*/ 123 w 1069"/>
                  <a:gd name="T9" fmla="*/ 12 h 1228"/>
                  <a:gd name="T10" fmla="*/ 109 w 1069"/>
                  <a:gd name="T11" fmla="*/ 16 h 1228"/>
                  <a:gd name="T12" fmla="*/ 111 w 1069"/>
                  <a:gd name="T13" fmla="*/ 29 h 1228"/>
                  <a:gd name="T14" fmla="*/ 107 w 1069"/>
                  <a:gd name="T15" fmla="*/ 44 h 1228"/>
                  <a:gd name="T16" fmla="*/ 101 w 1069"/>
                  <a:gd name="T17" fmla="*/ 47 h 1228"/>
                  <a:gd name="T18" fmla="*/ 86 w 1069"/>
                  <a:gd name="T19" fmla="*/ 34 h 1228"/>
                  <a:gd name="T20" fmla="*/ 71 w 1069"/>
                  <a:gd name="T21" fmla="*/ 28 h 1228"/>
                  <a:gd name="T22" fmla="*/ 45 w 1069"/>
                  <a:gd name="T23" fmla="*/ 30 h 1228"/>
                  <a:gd name="T24" fmla="*/ 28 w 1069"/>
                  <a:gd name="T25" fmla="*/ 42 h 1228"/>
                  <a:gd name="T26" fmla="*/ 16 w 1069"/>
                  <a:gd name="T27" fmla="*/ 57 h 1228"/>
                  <a:gd name="T28" fmla="*/ 12 w 1069"/>
                  <a:gd name="T29" fmla="*/ 74 h 1228"/>
                  <a:gd name="T30" fmla="*/ 25 w 1069"/>
                  <a:gd name="T31" fmla="*/ 89 h 1228"/>
                  <a:gd name="T32" fmla="*/ 45 w 1069"/>
                  <a:gd name="T33" fmla="*/ 99 h 1228"/>
                  <a:gd name="T34" fmla="*/ 52 w 1069"/>
                  <a:gd name="T35" fmla="*/ 107 h 1228"/>
                  <a:gd name="T36" fmla="*/ 53 w 1069"/>
                  <a:gd name="T37" fmla="*/ 115 h 1228"/>
                  <a:gd name="T38" fmla="*/ 44 w 1069"/>
                  <a:gd name="T39" fmla="*/ 122 h 1228"/>
                  <a:gd name="T40" fmla="*/ 39 w 1069"/>
                  <a:gd name="T41" fmla="*/ 133 h 1228"/>
                  <a:gd name="T42" fmla="*/ 23 w 1069"/>
                  <a:gd name="T43" fmla="*/ 159 h 1228"/>
                  <a:gd name="T44" fmla="*/ 18 w 1069"/>
                  <a:gd name="T45" fmla="*/ 175 h 1228"/>
                  <a:gd name="T46" fmla="*/ 26 w 1069"/>
                  <a:gd name="T47" fmla="*/ 181 h 1228"/>
                  <a:gd name="T48" fmla="*/ 44 w 1069"/>
                  <a:gd name="T49" fmla="*/ 182 h 1228"/>
                  <a:gd name="T50" fmla="*/ 56 w 1069"/>
                  <a:gd name="T51" fmla="*/ 185 h 1228"/>
                  <a:gd name="T52" fmla="*/ 47 w 1069"/>
                  <a:gd name="T53" fmla="*/ 196 h 1228"/>
                  <a:gd name="T54" fmla="*/ 31 w 1069"/>
                  <a:gd name="T55" fmla="*/ 202 h 1228"/>
                  <a:gd name="T56" fmla="*/ 10 w 1069"/>
                  <a:gd name="T57" fmla="*/ 209 h 1228"/>
                  <a:gd name="T58" fmla="*/ 1 w 1069"/>
                  <a:gd name="T59" fmla="*/ 217 h 1228"/>
                  <a:gd name="T60" fmla="*/ 1 w 1069"/>
                  <a:gd name="T61" fmla="*/ 230 h 1228"/>
                  <a:gd name="T62" fmla="*/ 8 w 1069"/>
                  <a:gd name="T63" fmla="*/ 242 h 1228"/>
                  <a:gd name="T64" fmla="*/ 32 w 1069"/>
                  <a:gd name="T65" fmla="*/ 260 h 1228"/>
                  <a:gd name="T66" fmla="*/ 54 w 1069"/>
                  <a:gd name="T67" fmla="*/ 266 h 1228"/>
                  <a:gd name="T68" fmla="*/ 67 w 1069"/>
                  <a:gd name="T69" fmla="*/ 261 h 1228"/>
                  <a:gd name="T70" fmla="*/ 79 w 1069"/>
                  <a:gd name="T71" fmla="*/ 250 h 1228"/>
                  <a:gd name="T72" fmla="*/ 91 w 1069"/>
                  <a:gd name="T73" fmla="*/ 245 h 1228"/>
                  <a:gd name="T74" fmla="*/ 103 w 1069"/>
                  <a:gd name="T75" fmla="*/ 247 h 1228"/>
                  <a:gd name="T76" fmla="*/ 119 w 1069"/>
                  <a:gd name="T77" fmla="*/ 260 h 1228"/>
                  <a:gd name="T78" fmla="*/ 135 w 1069"/>
                  <a:gd name="T79" fmla="*/ 269 h 1228"/>
                  <a:gd name="T80" fmla="*/ 154 w 1069"/>
                  <a:gd name="T81" fmla="*/ 268 h 1228"/>
                  <a:gd name="T82" fmla="*/ 182 w 1069"/>
                  <a:gd name="T83" fmla="*/ 257 h 1228"/>
                  <a:gd name="T84" fmla="*/ 204 w 1069"/>
                  <a:gd name="T85" fmla="*/ 241 h 1228"/>
                  <a:gd name="T86" fmla="*/ 216 w 1069"/>
                  <a:gd name="T87" fmla="*/ 216 h 1228"/>
                  <a:gd name="T88" fmla="*/ 227 w 1069"/>
                  <a:gd name="T89" fmla="*/ 178 h 1228"/>
                  <a:gd name="T90" fmla="*/ 224 w 1069"/>
                  <a:gd name="T91" fmla="*/ 168 h 1228"/>
                  <a:gd name="T92" fmla="*/ 217 w 1069"/>
                  <a:gd name="T93" fmla="*/ 159 h 1228"/>
                  <a:gd name="T94" fmla="*/ 222 w 1069"/>
                  <a:gd name="T95" fmla="*/ 149 h 1228"/>
                  <a:gd name="T96" fmla="*/ 230 w 1069"/>
                  <a:gd name="T97" fmla="*/ 139 h 1228"/>
                  <a:gd name="T98" fmla="*/ 231 w 1069"/>
                  <a:gd name="T99" fmla="*/ 128 h 1228"/>
                  <a:gd name="T100" fmla="*/ 226 w 1069"/>
                  <a:gd name="T101" fmla="*/ 124 h 1228"/>
                  <a:gd name="T102" fmla="*/ 211 w 1069"/>
                  <a:gd name="T103" fmla="*/ 122 h 1228"/>
                  <a:gd name="T104" fmla="*/ 206 w 1069"/>
                  <a:gd name="T105" fmla="*/ 118 h 1228"/>
                  <a:gd name="T106" fmla="*/ 207 w 1069"/>
                  <a:gd name="T107" fmla="*/ 105 h 1228"/>
                  <a:gd name="T108" fmla="*/ 206 w 1069"/>
                  <a:gd name="T109" fmla="*/ 96 h 1228"/>
                  <a:gd name="T110" fmla="*/ 196 w 1069"/>
                  <a:gd name="T111" fmla="*/ 81 h 1228"/>
                  <a:gd name="T112" fmla="*/ 188 w 1069"/>
                  <a:gd name="T113" fmla="*/ 55 h 1228"/>
                  <a:gd name="T114" fmla="*/ 185 w 1069"/>
                  <a:gd name="T115" fmla="*/ 46 h 1228"/>
                  <a:gd name="T116" fmla="*/ 176 w 1069"/>
                  <a:gd name="T117" fmla="*/ 41 h 1228"/>
                  <a:gd name="T118" fmla="*/ 174 w 1069"/>
                  <a:gd name="T119" fmla="*/ 33 h 1228"/>
                  <a:gd name="T120" fmla="*/ 180 w 1069"/>
                  <a:gd name="T121" fmla="*/ 24 h 1228"/>
                  <a:gd name="T122" fmla="*/ 190 w 1069"/>
                  <a:gd name="T123" fmla="*/ 15 h 1228"/>
                  <a:gd name="T124" fmla="*/ 190 w 1069"/>
                  <a:gd name="T125" fmla="*/ 3 h 122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69"/>
                  <a:gd name="T190" fmla="*/ 0 h 1228"/>
                  <a:gd name="T191" fmla="*/ 1069 w 1069"/>
                  <a:gd name="T192" fmla="*/ 1228 h 122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69" h="1228">
                    <a:moveTo>
                      <a:pt x="879" y="0"/>
                    </a:moveTo>
                    <a:lnTo>
                      <a:pt x="855" y="24"/>
                    </a:lnTo>
                    <a:lnTo>
                      <a:pt x="837" y="42"/>
                    </a:lnTo>
                    <a:lnTo>
                      <a:pt x="822" y="57"/>
                    </a:lnTo>
                    <a:lnTo>
                      <a:pt x="810" y="67"/>
                    </a:lnTo>
                    <a:lnTo>
                      <a:pt x="802" y="72"/>
                    </a:lnTo>
                    <a:lnTo>
                      <a:pt x="795" y="75"/>
                    </a:lnTo>
                    <a:lnTo>
                      <a:pt x="787" y="78"/>
                    </a:lnTo>
                    <a:lnTo>
                      <a:pt x="778" y="80"/>
                    </a:lnTo>
                    <a:lnTo>
                      <a:pt x="767" y="81"/>
                    </a:lnTo>
                    <a:lnTo>
                      <a:pt x="754" y="82"/>
                    </a:lnTo>
                    <a:lnTo>
                      <a:pt x="738" y="82"/>
                    </a:lnTo>
                    <a:lnTo>
                      <a:pt x="720" y="83"/>
                    </a:lnTo>
                    <a:lnTo>
                      <a:pt x="710" y="82"/>
                    </a:lnTo>
                    <a:lnTo>
                      <a:pt x="698" y="81"/>
                    </a:lnTo>
                    <a:lnTo>
                      <a:pt x="689" y="79"/>
                    </a:lnTo>
                    <a:lnTo>
                      <a:pt x="679" y="76"/>
                    </a:lnTo>
                    <a:lnTo>
                      <a:pt x="663" y="68"/>
                    </a:lnTo>
                    <a:lnTo>
                      <a:pt x="647" y="60"/>
                    </a:lnTo>
                    <a:lnTo>
                      <a:pt x="631" y="51"/>
                    </a:lnTo>
                    <a:lnTo>
                      <a:pt x="615" y="42"/>
                    </a:lnTo>
                    <a:lnTo>
                      <a:pt x="608" y="39"/>
                    </a:lnTo>
                    <a:lnTo>
                      <a:pt x="600" y="36"/>
                    </a:lnTo>
                    <a:lnTo>
                      <a:pt x="590" y="34"/>
                    </a:lnTo>
                    <a:lnTo>
                      <a:pt x="582" y="32"/>
                    </a:lnTo>
                    <a:lnTo>
                      <a:pt x="580" y="37"/>
                    </a:lnTo>
                    <a:lnTo>
                      <a:pt x="579" y="40"/>
                    </a:lnTo>
                    <a:lnTo>
                      <a:pt x="576" y="44"/>
                    </a:lnTo>
                    <a:lnTo>
                      <a:pt x="573" y="47"/>
                    </a:lnTo>
                    <a:lnTo>
                      <a:pt x="567" y="53"/>
                    </a:lnTo>
                    <a:lnTo>
                      <a:pt x="559" y="57"/>
                    </a:lnTo>
                    <a:lnTo>
                      <a:pt x="549" y="60"/>
                    </a:lnTo>
                    <a:lnTo>
                      <a:pt x="538" y="62"/>
                    </a:lnTo>
                    <a:lnTo>
                      <a:pt x="525" y="63"/>
                    </a:lnTo>
                    <a:lnTo>
                      <a:pt x="512" y="63"/>
                    </a:lnTo>
                    <a:lnTo>
                      <a:pt x="506" y="75"/>
                    </a:lnTo>
                    <a:lnTo>
                      <a:pt x="504" y="83"/>
                    </a:lnTo>
                    <a:lnTo>
                      <a:pt x="503" y="91"/>
                    </a:lnTo>
                    <a:lnTo>
                      <a:pt x="505" y="100"/>
                    </a:lnTo>
                    <a:lnTo>
                      <a:pt x="507" y="108"/>
                    </a:lnTo>
                    <a:lnTo>
                      <a:pt x="510" y="119"/>
                    </a:lnTo>
                    <a:lnTo>
                      <a:pt x="512" y="131"/>
                    </a:lnTo>
                    <a:lnTo>
                      <a:pt x="512" y="146"/>
                    </a:lnTo>
                    <a:lnTo>
                      <a:pt x="511" y="156"/>
                    </a:lnTo>
                    <a:lnTo>
                      <a:pt x="507" y="170"/>
                    </a:lnTo>
                    <a:lnTo>
                      <a:pt x="502" y="184"/>
                    </a:lnTo>
                    <a:lnTo>
                      <a:pt x="496" y="196"/>
                    </a:lnTo>
                    <a:lnTo>
                      <a:pt x="493" y="202"/>
                    </a:lnTo>
                    <a:lnTo>
                      <a:pt x="489" y="207"/>
                    </a:lnTo>
                    <a:lnTo>
                      <a:pt x="484" y="211"/>
                    </a:lnTo>
                    <a:lnTo>
                      <a:pt x="480" y="213"/>
                    </a:lnTo>
                    <a:lnTo>
                      <a:pt x="475" y="215"/>
                    </a:lnTo>
                    <a:lnTo>
                      <a:pt x="471" y="215"/>
                    </a:lnTo>
                    <a:lnTo>
                      <a:pt x="466" y="213"/>
                    </a:lnTo>
                    <a:lnTo>
                      <a:pt x="461" y="209"/>
                    </a:lnTo>
                    <a:lnTo>
                      <a:pt x="447" y="194"/>
                    </a:lnTo>
                    <a:lnTo>
                      <a:pt x="433" y="182"/>
                    </a:lnTo>
                    <a:lnTo>
                      <a:pt x="420" y="171"/>
                    </a:lnTo>
                    <a:lnTo>
                      <a:pt x="408" y="162"/>
                    </a:lnTo>
                    <a:lnTo>
                      <a:pt x="396" y="153"/>
                    </a:lnTo>
                    <a:lnTo>
                      <a:pt x="386" y="147"/>
                    </a:lnTo>
                    <a:lnTo>
                      <a:pt x="374" y="142"/>
                    </a:lnTo>
                    <a:lnTo>
                      <a:pt x="364" y="138"/>
                    </a:lnTo>
                    <a:lnTo>
                      <a:pt x="352" y="133"/>
                    </a:lnTo>
                    <a:lnTo>
                      <a:pt x="340" y="131"/>
                    </a:lnTo>
                    <a:lnTo>
                      <a:pt x="327" y="129"/>
                    </a:lnTo>
                    <a:lnTo>
                      <a:pt x="313" y="128"/>
                    </a:lnTo>
                    <a:lnTo>
                      <a:pt x="283" y="127"/>
                    </a:lnTo>
                    <a:lnTo>
                      <a:pt x="246" y="127"/>
                    </a:lnTo>
                    <a:lnTo>
                      <a:pt x="234" y="128"/>
                    </a:lnTo>
                    <a:lnTo>
                      <a:pt x="221" y="131"/>
                    </a:lnTo>
                    <a:lnTo>
                      <a:pt x="207" y="135"/>
                    </a:lnTo>
                    <a:lnTo>
                      <a:pt x="195" y="143"/>
                    </a:lnTo>
                    <a:lnTo>
                      <a:pt x="181" y="150"/>
                    </a:lnTo>
                    <a:lnTo>
                      <a:pt x="168" y="160"/>
                    </a:lnTo>
                    <a:lnTo>
                      <a:pt x="154" y="169"/>
                    </a:lnTo>
                    <a:lnTo>
                      <a:pt x="141" y="180"/>
                    </a:lnTo>
                    <a:lnTo>
                      <a:pt x="129" y="191"/>
                    </a:lnTo>
                    <a:lnTo>
                      <a:pt x="117" y="203"/>
                    </a:lnTo>
                    <a:lnTo>
                      <a:pt x="106" y="214"/>
                    </a:lnTo>
                    <a:lnTo>
                      <a:pt x="96" y="226"/>
                    </a:lnTo>
                    <a:lnTo>
                      <a:pt x="87" y="237"/>
                    </a:lnTo>
                    <a:lnTo>
                      <a:pt x="79" y="248"/>
                    </a:lnTo>
                    <a:lnTo>
                      <a:pt x="73" y="257"/>
                    </a:lnTo>
                    <a:lnTo>
                      <a:pt x="69" y="266"/>
                    </a:lnTo>
                    <a:lnTo>
                      <a:pt x="64" y="283"/>
                    </a:lnTo>
                    <a:lnTo>
                      <a:pt x="59" y="298"/>
                    </a:lnTo>
                    <a:lnTo>
                      <a:pt x="58" y="312"/>
                    </a:lnTo>
                    <a:lnTo>
                      <a:pt x="57" y="324"/>
                    </a:lnTo>
                    <a:lnTo>
                      <a:pt x="56" y="337"/>
                    </a:lnTo>
                    <a:lnTo>
                      <a:pt x="55" y="350"/>
                    </a:lnTo>
                    <a:lnTo>
                      <a:pt x="53" y="367"/>
                    </a:lnTo>
                    <a:lnTo>
                      <a:pt x="50" y="386"/>
                    </a:lnTo>
                    <a:lnTo>
                      <a:pt x="71" y="392"/>
                    </a:lnTo>
                    <a:lnTo>
                      <a:pt x="99" y="400"/>
                    </a:lnTo>
                    <a:lnTo>
                      <a:pt x="115" y="404"/>
                    </a:lnTo>
                    <a:lnTo>
                      <a:pt x="132" y="410"/>
                    </a:lnTo>
                    <a:lnTo>
                      <a:pt x="149" y="416"/>
                    </a:lnTo>
                    <a:lnTo>
                      <a:pt x="164" y="423"/>
                    </a:lnTo>
                    <a:lnTo>
                      <a:pt x="180" y="430"/>
                    </a:lnTo>
                    <a:lnTo>
                      <a:pt x="196" y="439"/>
                    </a:lnTo>
                    <a:lnTo>
                      <a:pt x="209" y="448"/>
                    </a:lnTo>
                    <a:lnTo>
                      <a:pt x="222" y="457"/>
                    </a:lnTo>
                    <a:lnTo>
                      <a:pt x="227" y="463"/>
                    </a:lnTo>
                    <a:lnTo>
                      <a:pt x="232" y="468"/>
                    </a:lnTo>
                    <a:lnTo>
                      <a:pt x="236" y="474"/>
                    </a:lnTo>
                    <a:lnTo>
                      <a:pt x="240" y="481"/>
                    </a:lnTo>
                    <a:lnTo>
                      <a:pt x="242" y="486"/>
                    </a:lnTo>
                    <a:lnTo>
                      <a:pt x="244" y="493"/>
                    </a:lnTo>
                    <a:lnTo>
                      <a:pt x="246" y="499"/>
                    </a:lnTo>
                    <a:lnTo>
                      <a:pt x="246" y="507"/>
                    </a:lnTo>
                    <a:lnTo>
                      <a:pt x="246" y="512"/>
                    </a:lnTo>
                    <a:lnTo>
                      <a:pt x="244" y="517"/>
                    </a:lnTo>
                    <a:lnTo>
                      <a:pt x="243" y="521"/>
                    </a:lnTo>
                    <a:lnTo>
                      <a:pt x="240" y="526"/>
                    </a:lnTo>
                    <a:lnTo>
                      <a:pt x="234" y="532"/>
                    </a:lnTo>
                    <a:lnTo>
                      <a:pt x="225" y="538"/>
                    </a:lnTo>
                    <a:lnTo>
                      <a:pt x="217" y="545"/>
                    </a:lnTo>
                    <a:lnTo>
                      <a:pt x="208" y="551"/>
                    </a:lnTo>
                    <a:lnTo>
                      <a:pt x="205" y="555"/>
                    </a:lnTo>
                    <a:lnTo>
                      <a:pt x="201" y="559"/>
                    </a:lnTo>
                    <a:lnTo>
                      <a:pt x="198" y="564"/>
                    </a:lnTo>
                    <a:lnTo>
                      <a:pt x="196" y="570"/>
                    </a:lnTo>
                    <a:lnTo>
                      <a:pt x="192" y="580"/>
                    </a:lnTo>
                    <a:lnTo>
                      <a:pt x="187" y="592"/>
                    </a:lnTo>
                    <a:lnTo>
                      <a:pt x="180" y="603"/>
                    </a:lnTo>
                    <a:lnTo>
                      <a:pt x="173" y="617"/>
                    </a:lnTo>
                    <a:lnTo>
                      <a:pt x="154" y="645"/>
                    </a:lnTo>
                    <a:lnTo>
                      <a:pt x="134" y="676"/>
                    </a:lnTo>
                    <a:lnTo>
                      <a:pt x="123" y="691"/>
                    </a:lnTo>
                    <a:lnTo>
                      <a:pt x="114" y="707"/>
                    </a:lnTo>
                    <a:lnTo>
                      <a:pt x="106" y="722"/>
                    </a:lnTo>
                    <a:lnTo>
                      <a:pt x="97" y="737"/>
                    </a:lnTo>
                    <a:lnTo>
                      <a:pt x="91" y="751"/>
                    </a:lnTo>
                    <a:lnTo>
                      <a:pt x="86" y="766"/>
                    </a:lnTo>
                    <a:lnTo>
                      <a:pt x="83" y="778"/>
                    </a:lnTo>
                    <a:lnTo>
                      <a:pt x="82" y="791"/>
                    </a:lnTo>
                    <a:lnTo>
                      <a:pt x="83" y="796"/>
                    </a:lnTo>
                    <a:lnTo>
                      <a:pt x="84" y="800"/>
                    </a:lnTo>
                    <a:lnTo>
                      <a:pt x="87" y="805"/>
                    </a:lnTo>
                    <a:lnTo>
                      <a:pt x="90" y="808"/>
                    </a:lnTo>
                    <a:lnTo>
                      <a:pt x="98" y="814"/>
                    </a:lnTo>
                    <a:lnTo>
                      <a:pt x="109" y="819"/>
                    </a:lnTo>
                    <a:lnTo>
                      <a:pt x="119" y="823"/>
                    </a:lnTo>
                    <a:lnTo>
                      <a:pt x="130" y="827"/>
                    </a:lnTo>
                    <a:lnTo>
                      <a:pt x="138" y="829"/>
                    </a:lnTo>
                    <a:lnTo>
                      <a:pt x="144" y="829"/>
                    </a:lnTo>
                    <a:lnTo>
                      <a:pt x="172" y="829"/>
                    </a:lnTo>
                    <a:lnTo>
                      <a:pt x="191" y="828"/>
                    </a:lnTo>
                    <a:lnTo>
                      <a:pt x="204" y="826"/>
                    </a:lnTo>
                    <a:lnTo>
                      <a:pt x="214" y="825"/>
                    </a:lnTo>
                    <a:lnTo>
                      <a:pt x="222" y="823"/>
                    </a:lnTo>
                    <a:lnTo>
                      <a:pt x="232" y="823"/>
                    </a:lnTo>
                    <a:lnTo>
                      <a:pt x="243" y="826"/>
                    </a:lnTo>
                    <a:lnTo>
                      <a:pt x="259" y="829"/>
                    </a:lnTo>
                    <a:lnTo>
                      <a:pt x="257" y="840"/>
                    </a:lnTo>
                    <a:lnTo>
                      <a:pt x="252" y="851"/>
                    </a:lnTo>
                    <a:lnTo>
                      <a:pt x="248" y="860"/>
                    </a:lnTo>
                    <a:lnTo>
                      <a:pt x="242" y="869"/>
                    </a:lnTo>
                    <a:lnTo>
                      <a:pt x="236" y="877"/>
                    </a:lnTo>
                    <a:lnTo>
                      <a:pt x="227" y="883"/>
                    </a:lnTo>
                    <a:lnTo>
                      <a:pt x="219" y="890"/>
                    </a:lnTo>
                    <a:lnTo>
                      <a:pt x="211" y="895"/>
                    </a:lnTo>
                    <a:lnTo>
                      <a:pt x="200" y="900"/>
                    </a:lnTo>
                    <a:lnTo>
                      <a:pt x="191" y="905"/>
                    </a:lnTo>
                    <a:lnTo>
                      <a:pt x="179" y="909"/>
                    </a:lnTo>
                    <a:lnTo>
                      <a:pt x="169" y="913"/>
                    </a:lnTo>
                    <a:lnTo>
                      <a:pt x="145" y="920"/>
                    </a:lnTo>
                    <a:lnTo>
                      <a:pt x="122" y="926"/>
                    </a:lnTo>
                    <a:lnTo>
                      <a:pt x="98" y="933"/>
                    </a:lnTo>
                    <a:lnTo>
                      <a:pt x="76" y="940"/>
                    </a:lnTo>
                    <a:lnTo>
                      <a:pt x="66" y="943"/>
                    </a:lnTo>
                    <a:lnTo>
                      <a:pt x="55" y="947"/>
                    </a:lnTo>
                    <a:lnTo>
                      <a:pt x="46" y="951"/>
                    </a:lnTo>
                    <a:lnTo>
                      <a:pt x="37" y="957"/>
                    </a:lnTo>
                    <a:lnTo>
                      <a:pt x="29" y="962"/>
                    </a:lnTo>
                    <a:lnTo>
                      <a:pt x="22" y="968"/>
                    </a:lnTo>
                    <a:lnTo>
                      <a:pt x="15" y="974"/>
                    </a:lnTo>
                    <a:lnTo>
                      <a:pt x="10" y="982"/>
                    </a:lnTo>
                    <a:lnTo>
                      <a:pt x="5" y="989"/>
                    </a:lnTo>
                    <a:lnTo>
                      <a:pt x="2" y="999"/>
                    </a:lnTo>
                    <a:lnTo>
                      <a:pt x="0" y="1008"/>
                    </a:lnTo>
                    <a:lnTo>
                      <a:pt x="0" y="1019"/>
                    </a:lnTo>
                    <a:lnTo>
                      <a:pt x="0" y="1027"/>
                    </a:lnTo>
                    <a:lnTo>
                      <a:pt x="1" y="1035"/>
                    </a:lnTo>
                    <a:lnTo>
                      <a:pt x="3" y="1044"/>
                    </a:lnTo>
                    <a:lnTo>
                      <a:pt x="6" y="1052"/>
                    </a:lnTo>
                    <a:lnTo>
                      <a:pt x="10" y="1060"/>
                    </a:lnTo>
                    <a:lnTo>
                      <a:pt x="14" y="1070"/>
                    </a:lnTo>
                    <a:lnTo>
                      <a:pt x="20" y="1077"/>
                    </a:lnTo>
                    <a:lnTo>
                      <a:pt x="25" y="1086"/>
                    </a:lnTo>
                    <a:lnTo>
                      <a:pt x="38" y="1102"/>
                    </a:lnTo>
                    <a:lnTo>
                      <a:pt x="54" y="1118"/>
                    </a:lnTo>
                    <a:lnTo>
                      <a:pt x="71" y="1133"/>
                    </a:lnTo>
                    <a:lnTo>
                      <a:pt x="89" y="1148"/>
                    </a:lnTo>
                    <a:lnTo>
                      <a:pt x="108" y="1160"/>
                    </a:lnTo>
                    <a:lnTo>
                      <a:pt x="128" y="1172"/>
                    </a:lnTo>
                    <a:lnTo>
                      <a:pt x="148" y="1182"/>
                    </a:lnTo>
                    <a:lnTo>
                      <a:pt x="168" y="1192"/>
                    </a:lnTo>
                    <a:lnTo>
                      <a:pt x="187" y="1199"/>
                    </a:lnTo>
                    <a:lnTo>
                      <a:pt x="206" y="1204"/>
                    </a:lnTo>
                    <a:lnTo>
                      <a:pt x="223" y="1207"/>
                    </a:lnTo>
                    <a:lnTo>
                      <a:pt x="240" y="1208"/>
                    </a:lnTo>
                    <a:lnTo>
                      <a:pt x="249" y="1208"/>
                    </a:lnTo>
                    <a:lnTo>
                      <a:pt x="258" y="1207"/>
                    </a:lnTo>
                    <a:lnTo>
                      <a:pt x="266" y="1206"/>
                    </a:lnTo>
                    <a:lnTo>
                      <a:pt x="273" y="1205"/>
                    </a:lnTo>
                    <a:lnTo>
                      <a:pt x="287" y="1200"/>
                    </a:lnTo>
                    <a:lnTo>
                      <a:pt x="299" y="1194"/>
                    </a:lnTo>
                    <a:lnTo>
                      <a:pt x="309" y="1186"/>
                    </a:lnTo>
                    <a:lnTo>
                      <a:pt x="320" y="1179"/>
                    </a:lnTo>
                    <a:lnTo>
                      <a:pt x="328" y="1171"/>
                    </a:lnTo>
                    <a:lnTo>
                      <a:pt x="337" y="1161"/>
                    </a:lnTo>
                    <a:lnTo>
                      <a:pt x="346" y="1153"/>
                    </a:lnTo>
                    <a:lnTo>
                      <a:pt x="354" y="1144"/>
                    </a:lnTo>
                    <a:lnTo>
                      <a:pt x="364" y="1136"/>
                    </a:lnTo>
                    <a:lnTo>
                      <a:pt x="374" y="1129"/>
                    </a:lnTo>
                    <a:lnTo>
                      <a:pt x="386" y="1122"/>
                    </a:lnTo>
                    <a:lnTo>
                      <a:pt x="398" y="1118"/>
                    </a:lnTo>
                    <a:lnTo>
                      <a:pt x="406" y="1116"/>
                    </a:lnTo>
                    <a:lnTo>
                      <a:pt x="413" y="1115"/>
                    </a:lnTo>
                    <a:lnTo>
                      <a:pt x="421" y="1114"/>
                    </a:lnTo>
                    <a:lnTo>
                      <a:pt x="430" y="1114"/>
                    </a:lnTo>
                    <a:lnTo>
                      <a:pt x="438" y="1114"/>
                    </a:lnTo>
                    <a:lnTo>
                      <a:pt x="447" y="1115"/>
                    </a:lnTo>
                    <a:lnTo>
                      <a:pt x="455" y="1117"/>
                    </a:lnTo>
                    <a:lnTo>
                      <a:pt x="462" y="1119"/>
                    </a:lnTo>
                    <a:lnTo>
                      <a:pt x="477" y="1124"/>
                    </a:lnTo>
                    <a:lnTo>
                      <a:pt x="491" y="1132"/>
                    </a:lnTo>
                    <a:lnTo>
                      <a:pt x="504" y="1140"/>
                    </a:lnTo>
                    <a:lnTo>
                      <a:pt x="517" y="1150"/>
                    </a:lnTo>
                    <a:lnTo>
                      <a:pt x="528" y="1160"/>
                    </a:lnTo>
                    <a:lnTo>
                      <a:pt x="540" y="1171"/>
                    </a:lnTo>
                    <a:lnTo>
                      <a:pt x="553" y="1181"/>
                    </a:lnTo>
                    <a:lnTo>
                      <a:pt x="564" y="1192"/>
                    </a:lnTo>
                    <a:lnTo>
                      <a:pt x="577" y="1201"/>
                    </a:lnTo>
                    <a:lnTo>
                      <a:pt x="590" y="1210"/>
                    </a:lnTo>
                    <a:lnTo>
                      <a:pt x="604" y="1217"/>
                    </a:lnTo>
                    <a:lnTo>
                      <a:pt x="619" y="1223"/>
                    </a:lnTo>
                    <a:lnTo>
                      <a:pt x="626" y="1225"/>
                    </a:lnTo>
                    <a:lnTo>
                      <a:pt x="634" y="1226"/>
                    </a:lnTo>
                    <a:lnTo>
                      <a:pt x="643" y="1227"/>
                    </a:lnTo>
                    <a:lnTo>
                      <a:pt x="651" y="1228"/>
                    </a:lnTo>
                    <a:lnTo>
                      <a:pt x="670" y="1227"/>
                    </a:lnTo>
                    <a:lnTo>
                      <a:pt x="690" y="1224"/>
                    </a:lnTo>
                    <a:lnTo>
                      <a:pt x="711" y="1220"/>
                    </a:lnTo>
                    <a:lnTo>
                      <a:pt x="733" y="1214"/>
                    </a:lnTo>
                    <a:lnTo>
                      <a:pt x="755" y="1206"/>
                    </a:lnTo>
                    <a:lnTo>
                      <a:pt x="777" y="1199"/>
                    </a:lnTo>
                    <a:lnTo>
                      <a:pt x="800" y="1189"/>
                    </a:lnTo>
                    <a:lnTo>
                      <a:pt x="822" y="1179"/>
                    </a:lnTo>
                    <a:lnTo>
                      <a:pt x="844" y="1167"/>
                    </a:lnTo>
                    <a:lnTo>
                      <a:pt x="864" y="1156"/>
                    </a:lnTo>
                    <a:lnTo>
                      <a:pt x="884" y="1144"/>
                    </a:lnTo>
                    <a:lnTo>
                      <a:pt x="902" y="1132"/>
                    </a:lnTo>
                    <a:lnTo>
                      <a:pt x="919" y="1119"/>
                    </a:lnTo>
                    <a:lnTo>
                      <a:pt x="933" y="1107"/>
                    </a:lnTo>
                    <a:lnTo>
                      <a:pt x="945" y="1094"/>
                    </a:lnTo>
                    <a:lnTo>
                      <a:pt x="955" y="1083"/>
                    </a:lnTo>
                    <a:lnTo>
                      <a:pt x="963" y="1071"/>
                    </a:lnTo>
                    <a:lnTo>
                      <a:pt x="970" y="1057"/>
                    </a:lnTo>
                    <a:lnTo>
                      <a:pt x="977" y="1042"/>
                    </a:lnTo>
                    <a:lnTo>
                      <a:pt x="986" y="1024"/>
                    </a:lnTo>
                    <a:lnTo>
                      <a:pt x="1001" y="983"/>
                    </a:lnTo>
                    <a:lnTo>
                      <a:pt x="1016" y="940"/>
                    </a:lnTo>
                    <a:lnTo>
                      <a:pt x="1030" y="897"/>
                    </a:lnTo>
                    <a:lnTo>
                      <a:pt x="1040" y="856"/>
                    </a:lnTo>
                    <a:lnTo>
                      <a:pt x="1045" y="838"/>
                    </a:lnTo>
                    <a:lnTo>
                      <a:pt x="1048" y="822"/>
                    </a:lnTo>
                    <a:lnTo>
                      <a:pt x="1050" y="809"/>
                    </a:lnTo>
                    <a:lnTo>
                      <a:pt x="1050" y="797"/>
                    </a:lnTo>
                    <a:lnTo>
                      <a:pt x="1050" y="790"/>
                    </a:lnTo>
                    <a:lnTo>
                      <a:pt x="1048" y="783"/>
                    </a:lnTo>
                    <a:lnTo>
                      <a:pt x="1046" y="777"/>
                    </a:lnTo>
                    <a:lnTo>
                      <a:pt x="1043" y="772"/>
                    </a:lnTo>
                    <a:lnTo>
                      <a:pt x="1036" y="764"/>
                    </a:lnTo>
                    <a:lnTo>
                      <a:pt x="1028" y="756"/>
                    </a:lnTo>
                    <a:lnTo>
                      <a:pt x="1019" y="749"/>
                    </a:lnTo>
                    <a:lnTo>
                      <a:pt x="1013" y="741"/>
                    </a:lnTo>
                    <a:lnTo>
                      <a:pt x="1010" y="735"/>
                    </a:lnTo>
                    <a:lnTo>
                      <a:pt x="1008" y="730"/>
                    </a:lnTo>
                    <a:lnTo>
                      <a:pt x="1006" y="723"/>
                    </a:lnTo>
                    <a:lnTo>
                      <a:pt x="1006" y="715"/>
                    </a:lnTo>
                    <a:lnTo>
                      <a:pt x="1007" y="708"/>
                    </a:lnTo>
                    <a:lnTo>
                      <a:pt x="1008" y="702"/>
                    </a:lnTo>
                    <a:lnTo>
                      <a:pt x="1011" y="697"/>
                    </a:lnTo>
                    <a:lnTo>
                      <a:pt x="1015" y="690"/>
                    </a:lnTo>
                    <a:lnTo>
                      <a:pt x="1026" y="679"/>
                    </a:lnTo>
                    <a:lnTo>
                      <a:pt x="1037" y="668"/>
                    </a:lnTo>
                    <a:lnTo>
                      <a:pt x="1043" y="662"/>
                    </a:lnTo>
                    <a:lnTo>
                      <a:pt x="1049" y="656"/>
                    </a:lnTo>
                    <a:lnTo>
                      <a:pt x="1054" y="648"/>
                    </a:lnTo>
                    <a:lnTo>
                      <a:pt x="1059" y="641"/>
                    </a:lnTo>
                    <a:lnTo>
                      <a:pt x="1063" y="633"/>
                    </a:lnTo>
                    <a:lnTo>
                      <a:pt x="1067" y="623"/>
                    </a:lnTo>
                    <a:lnTo>
                      <a:pt x="1069" y="613"/>
                    </a:lnTo>
                    <a:lnTo>
                      <a:pt x="1069" y="601"/>
                    </a:lnTo>
                    <a:lnTo>
                      <a:pt x="1069" y="595"/>
                    </a:lnTo>
                    <a:lnTo>
                      <a:pt x="1068" y="589"/>
                    </a:lnTo>
                    <a:lnTo>
                      <a:pt x="1067" y="583"/>
                    </a:lnTo>
                    <a:lnTo>
                      <a:pt x="1065" y="579"/>
                    </a:lnTo>
                    <a:lnTo>
                      <a:pt x="1063" y="575"/>
                    </a:lnTo>
                    <a:lnTo>
                      <a:pt x="1060" y="571"/>
                    </a:lnTo>
                    <a:lnTo>
                      <a:pt x="1058" y="569"/>
                    </a:lnTo>
                    <a:lnTo>
                      <a:pt x="1055" y="565"/>
                    </a:lnTo>
                    <a:lnTo>
                      <a:pt x="1048" y="562"/>
                    </a:lnTo>
                    <a:lnTo>
                      <a:pt x="1039" y="560"/>
                    </a:lnTo>
                    <a:lnTo>
                      <a:pt x="1031" y="559"/>
                    </a:lnTo>
                    <a:lnTo>
                      <a:pt x="1021" y="558"/>
                    </a:lnTo>
                    <a:lnTo>
                      <a:pt x="1003" y="559"/>
                    </a:lnTo>
                    <a:lnTo>
                      <a:pt x="984" y="559"/>
                    </a:lnTo>
                    <a:lnTo>
                      <a:pt x="975" y="557"/>
                    </a:lnTo>
                    <a:lnTo>
                      <a:pt x="967" y="555"/>
                    </a:lnTo>
                    <a:lnTo>
                      <a:pt x="964" y="553"/>
                    </a:lnTo>
                    <a:lnTo>
                      <a:pt x="961" y="551"/>
                    </a:lnTo>
                    <a:lnTo>
                      <a:pt x="957" y="548"/>
                    </a:lnTo>
                    <a:lnTo>
                      <a:pt x="955" y="545"/>
                    </a:lnTo>
                    <a:lnTo>
                      <a:pt x="952" y="536"/>
                    </a:lnTo>
                    <a:lnTo>
                      <a:pt x="950" y="529"/>
                    </a:lnTo>
                    <a:lnTo>
                      <a:pt x="950" y="520"/>
                    </a:lnTo>
                    <a:lnTo>
                      <a:pt x="950" y="513"/>
                    </a:lnTo>
                    <a:lnTo>
                      <a:pt x="953" y="499"/>
                    </a:lnTo>
                    <a:lnTo>
                      <a:pt x="956" y="485"/>
                    </a:lnTo>
                    <a:lnTo>
                      <a:pt x="958" y="478"/>
                    </a:lnTo>
                    <a:lnTo>
                      <a:pt x="960" y="471"/>
                    </a:lnTo>
                    <a:lnTo>
                      <a:pt x="961" y="465"/>
                    </a:lnTo>
                    <a:lnTo>
                      <a:pt x="961" y="459"/>
                    </a:lnTo>
                    <a:lnTo>
                      <a:pt x="960" y="451"/>
                    </a:lnTo>
                    <a:lnTo>
                      <a:pt x="957" y="445"/>
                    </a:lnTo>
                    <a:lnTo>
                      <a:pt x="953" y="438"/>
                    </a:lnTo>
                    <a:lnTo>
                      <a:pt x="949" y="430"/>
                    </a:lnTo>
                    <a:lnTo>
                      <a:pt x="940" y="421"/>
                    </a:lnTo>
                    <a:lnTo>
                      <a:pt x="931" y="410"/>
                    </a:lnTo>
                    <a:lnTo>
                      <a:pt x="924" y="400"/>
                    </a:lnTo>
                    <a:lnTo>
                      <a:pt x="917" y="390"/>
                    </a:lnTo>
                    <a:lnTo>
                      <a:pt x="905" y="370"/>
                    </a:lnTo>
                    <a:lnTo>
                      <a:pt x="894" y="350"/>
                    </a:lnTo>
                    <a:lnTo>
                      <a:pt x="887" y="332"/>
                    </a:lnTo>
                    <a:lnTo>
                      <a:pt x="882" y="313"/>
                    </a:lnTo>
                    <a:lnTo>
                      <a:pt x="878" y="296"/>
                    </a:lnTo>
                    <a:lnTo>
                      <a:pt x="875" y="279"/>
                    </a:lnTo>
                    <a:lnTo>
                      <a:pt x="871" y="251"/>
                    </a:lnTo>
                    <a:lnTo>
                      <a:pt x="870" y="229"/>
                    </a:lnTo>
                    <a:lnTo>
                      <a:pt x="870" y="220"/>
                    </a:lnTo>
                    <a:lnTo>
                      <a:pt x="869" y="214"/>
                    </a:lnTo>
                    <a:lnTo>
                      <a:pt x="868" y="210"/>
                    </a:lnTo>
                    <a:lnTo>
                      <a:pt x="866" y="209"/>
                    </a:lnTo>
                    <a:lnTo>
                      <a:pt x="858" y="209"/>
                    </a:lnTo>
                    <a:lnTo>
                      <a:pt x="848" y="207"/>
                    </a:lnTo>
                    <a:lnTo>
                      <a:pt x="838" y="203"/>
                    </a:lnTo>
                    <a:lnTo>
                      <a:pt x="827" y="198"/>
                    </a:lnTo>
                    <a:lnTo>
                      <a:pt x="823" y="195"/>
                    </a:lnTo>
                    <a:lnTo>
                      <a:pt x="818" y="191"/>
                    </a:lnTo>
                    <a:lnTo>
                      <a:pt x="814" y="187"/>
                    </a:lnTo>
                    <a:lnTo>
                      <a:pt x="811" y="183"/>
                    </a:lnTo>
                    <a:lnTo>
                      <a:pt x="807" y="177"/>
                    </a:lnTo>
                    <a:lnTo>
                      <a:pt x="805" y="171"/>
                    </a:lnTo>
                    <a:lnTo>
                      <a:pt x="803" y="165"/>
                    </a:lnTo>
                    <a:lnTo>
                      <a:pt x="803" y="159"/>
                    </a:lnTo>
                    <a:lnTo>
                      <a:pt x="804" y="148"/>
                    </a:lnTo>
                    <a:lnTo>
                      <a:pt x="806" y="140"/>
                    </a:lnTo>
                    <a:lnTo>
                      <a:pt x="811" y="132"/>
                    </a:lnTo>
                    <a:lnTo>
                      <a:pt x="815" y="126"/>
                    </a:lnTo>
                    <a:lnTo>
                      <a:pt x="821" y="120"/>
                    </a:lnTo>
                    <a:lnTo>
                      <a:pt x="827" y="115"/>
                    </a:lnTo>
                    <a:lnTo>
                      <a:pt x="834" y="110"/>
                    </a:lnTo>
                    <a:lnTo>
                      <a:pt x="841" y="105"/>
                    </a:lnTo>
                    <a:lnTo>
                      <a:pt x="855" y="97"/>
                    </a:lnTo>
                    <a:lnTo>
                      <a:pt x="867" y="86"/>
                    </a:lnTo>
                    <a:lnTo>
                      <a:pt x="872" y="81"/>
                    </a:lnTo>
                    <a:lnTo>
                      <a:pt x="876" y="74"/>
                    </a:lnTo>
                    <a:lnTo>
                      <a:pt x="878" y="66"/>
                    </a:lnTo>
                    <a:lnTo>
                      <a:pt x="879" y="57"/>
                    </a:lnTo>
                    <a:lnTo>
                      <a:pt x="879" y="47"/>
                    </a:lnTo>
                    <a:lnTo>
                      <a:pt x="879" y="38"/>
                    </a:lnTo>
                    <a:lnTo>
                      <a:pt x="879" y="29"/>
                    </a:lnTo>
                    <a:lnTo>
                      <a:pt x="879" y="19"/>
                    </a:lnTo>
                    <a:lnTo>
                      <a:pt x="879" y="12"/>
                    </a:lnTo>
                    <a:lnTo>
                      <a:pt x="879" y="5"/>
                    </a:lnTo>
                    <a:lnTo>
                      <a:pt x="879" y="1"/>
                    </a:lnTo>
                    <a:lnTo>
                      <a:pt x="879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Freeform 71"/>
              <p:cNvSpPr>
                <a:spLocks/>
              </p:cNvSpPr>
              <p:nvPr/>
            </p:nvSpPr>
            <p:spPr bwMode="auto">
              <a:xfrm>
                <a:off x="5622" y="3127"/>
                <a:ext cx="371" cy="229"/>
              </a:xfrm>
              <a:custGeom>
                <a:avLst/>
                <a:gdLst>
                  <a:gd name="T0" fmla="*/ 36 w 1715"/>
                  <a:gd name="T1" fmla="*/ 84 h 1040"/>
                  <a:gd name="T2" fmla="*/ 47 w 1715"/>
                  <a:gd name="T3" fmla="*/ 73 h 1040"/>
                  <a:gd name="T4" fmla="*/ 56 w 1715"/>
                  <a:gd name="T5" fmla="*/ 48 h 1040"/>
                  <a:gd name="T6" fmla="*/ 68 w 1715"/>
                  <a:gd name="T7" fmla="*/ 21 h 1040"/>
                  <a:gd name="T8" fmla="*/ 80 w 1715"/>
                  <a:gd name="T9" fmla="*/ 8 h 1040"/>
                  <a:gd name="T10" fmla="*/ 100 w 1715"/>
                  <a:gd name="T11" fmla="*/ 4 h 1040"/>
                  <a:gd name="T12" fmla="*/ 141 w 1715"/>
                  <a:gd name="T13" fmla="*/ 9 h 1040"/>
                  <a:gd name="T14" fmla="*/ 164 w 1715"/>
                  <a:gd name="T15" fmla="*/ 9 h 1040"/>
                  <a:gd name="T16" fmla="*/ 173 w 1715"/>
                  <a:gd name="T17" fmla="*/ 6 h 1040"/>
                  <a:gd name="T18" fmla="*/ 179 w 1715"/>
                  <a:gd name="T19" fmla="*/ 1 h 1040"/>
                  <a:gd name="T20" fmla="*/ 184 w 1715"/>
                  <a:gd name="T21" fmla="*/ 0 h 1040"/>
                  <a:gd name="T22" fmla="*/ 200 w 1715"/>
                  <a:gd name="T23" fmla="*/ 6 h 1040"/>
                  <a:gd name="T24" fmla="*/ 223 w 1715"/>
                  <a:gd name="T25" fmla="*/ 11 h 1040"/>
                  <a:gd name="T26" fmla="*/ 256 w 1715"/>
                  <a:gd name="T27" fmla="*/ 15 h 1040"/>
                  <a:gd name="T28" fmla="*/ 286 w 1715"/>
                  <a:gd name="T29" fmla="*/ 25 h 1040"/>
                  <a:gd name="T30" fmla="*/ 313 w 1715"/>
                  <a:gd name="T31" fmla="*/ 42 h 1040"/>
                  <a:gd name="T32" fmla="*/ 336 w 1715"/>
                  <a:gd name="T33" fmla="*/ 65 h 1040"/>
                  <a:gd name="T34" fmla="*/ 354 w 1715"/>
                  <a:gd name="T35" fmla="*/ 93 h 1040"/>
                  <a:gd name="T36" fmla="*/ 367 w 1715"/>
                  <a:gd name="T37" fmla="*/ 127 h 1040"/>
                  <a:gd name="T38" fmla="*/ 364 w 1715"/>
                  <a:gd name="T39" fmla="*/ 142 h 1040"/>
                  <a:gd name="T40" fmla="*/ 355 w 1715"/>
                  <a:gd name="T41" fmla="*/ 146 h 1040"/>
                  <a:gd name="T42" fmla="*/ 354 w 1715"/>
                  <a:gd name="T43" fmla="*/ 151 h 1040"/>
                  <a:gd name="T44" fmla="*/ 360 w 1715"/>
                  <a:gd name="T45" fmla="*/ 161 h 1040"/>
                  <a:gd name="T46" fmla="*/ 360 w 1715"/>
                  <a:gd name="T47" fmla="*/ 171 h 1040"/>
                  <a:gd name="T48" fmla="*/ 351 w 1715"/>
                  <a:gd name="T49" fmla="*/ 178 h 1040"/>
                  <a:gd name="T50" fmla="*/ 339 w 1715"/>
                  <a:gd name="T51" fmla="*/ 181 h 1040"/>
                  <a:gd name="T52" fmla="*/ 316 w 1715"/>
                  <a:gd name="T53" fmla="*/ 183 h 1040"/>
                  <a:gd name="T54" fmla="*/ 306 w 1715"/>
                  <a:gd name="T55" fmla="*/ 186 h 1040"/>
                  <a:gd name="T56" fmla="*/ 296 w 1715"/>
                  <a:gd name="T57" fmla="*/ 198 h 1040"/>
                  <a:gd name="T58" fmla="*/ 281 w 1715"/>
                  <a:gd name="T59" fmla="*/ 213 h 1040"/>
                  <a:gd name="T60" fmla="*/ 261 w 1715"/>
                  <a:gd name="T61" fmla="*/ 222 h 1040"/>
                  <a:gd name="T62" fmla="*/ 235 w 1715"/>
                  <a:gd name="T63" fmla="*/ 224 h 1040"/>
                  <a:gd name="T64" fmla="*/ 199 w 1715"/>
                  <a:gd name="T65" fmla="*/ 224 h 1040"/>
                  <a:gd name="T66" fmla="*/ 175 w 1715"/>
                  <a:gd name="T67" fmla="*/ 225 h 1040"/>
                  <a:gd name="T68" fmla="*/ 143 w 1715"/>
                  <a:gd name="T69" fmla="*/ 229 h 1040"/>
                  <a:gd name="T70" fmla="*/ 135 w 1715"/>
                  <a:gd name="T71" fmla="*/ 227 h 1040"/>
                  <a:gd name="T72" fmla="*/ 132 w 1715"/>
                  <a:gd name="T73" fmla="*/ 222 h 1040"/>
                  <a:gd name="T74" fmla="*/ 132 w 1715"/>
                  <a:gd name="T75" fmla="*/ 210 h 1040"/>
                  <a:gd name="T76" fmla="*/ 127 w 1715"/>
                  <a:gd name="T77" fmla="*/ 205 h 1040"/>
                  <a:gd name="T78" fmla="*/ 120 w 1715"/>
                  <a:gd name="T79" fmla="*/ 205 h 1040"/>
                  <a:gd name="T80" fmla="*/ 113 w 1715"/>
                  <a:gd name="T81" fmla="*/ 205 h 1040"/>
                  <a:gd name="T82" fmla="*/ 84 w 1715"/>
                  <a:gd name="T83" fmla="*/ 212 h 1040"/>
                  <a:gd name="T84" fmla="*/ 70 w 1715"/>
                  <a:gd name="T85" fmla="*/ 212 h 1040"/>
                  <a:gd name="T86" fmla="*/ 62 w 1715"/>
                  <a:gd name="T87" fmla="*/ 206 h 1040"/>
                  <a:gd name="T88" fmla="*/ 54 w 1715"/>
                  <a:gd name="T89" fmla="*/ 194 h 1040"/>
                  <a:gd name="T90" fmla="*/ 48 w 1715"/>
                  <a:gd name="T91" fmla="*/ 191 h 1040"/>
                  <a:gd name="T92" fmla="*/ 35 w 1715"/>
                  <a:gd name="T93" fmla="*/ 194 h 1040"/>
                  <a:gd name="T94" fmla="*/ 28 w 1715"/>
                  <a:gd name="T95" fmla="*/ 194 h 1040"/>
                  <a:gd name="T96" fmla="*/ 23 w 1715"/>
                  <a:gd name="T97" fmla="*/ 188 h 1040"/>
                  <a:gd name="T98" fmla="*/ 21 w 1715"/>
                  <a:gd name="T99" fmla="*/ 172 h 1040"/>
                  <a:gd name="T100" fmla="*/ 20 w 1715"/>
                  <a:gd name="T101" fmla="*/ 156 h 1040"/>
                  <a:gd name="T102" fmla="*/ 12 w 1715"/>
                  <a:gd name="T103" fmla="*/ 148 h 1040"/>
                  <a:gd name="T104" fmla="*/ 6 w 1715"/>
                  <a:gd name="T105" fmla="*/ 139 h 1040"/>
                  <a:gd name="T106" fmla="*/ 3 w 1715"/>
                  <a:gd name="T107" fmla="*/ 131 h 1040"/>
                  <a:gd name="T108" fmla="*/ 0 w 1715"/>
                  <a:gd name="T109" fmla="*/ 115 h 10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15"/>
                  <a:gd name="T166" fmla="*/ 0 h 1040"/>
                  <a:gd name="T167" fmla="*/ 1715 w 1715"/>
                  <a:gd name="T168" fmla="*/ 1040 h 10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15" h="1040">
                    <a:moveTo>
                      <a:pt x="113" y="386"/>
                    </a:moveTo>
                    <a:lnTo>
                      <a:pt x="129" y="388"/>
                    </a:lnTo>
                    <a:lnTo>
                      <a:pt x="143" y="388"/>
                    </a:lnTo>
                    <a:lnTo>
                      <a:pt x="156" y="386"/>
                    </a:lnTo>
                    <a:lnTo>
                      <a:pt x="168" y="380"/>
                    </a:lnTo>
                    <a:lnTo>
                      <a:pt x="180" y="374"/>
                    </a:lnTo>
                    <a:lnTo>
                      <a:pt x="189" y="366"/>
                    </a:lnTo>
                    <a:lnTo>
                      <a:pt x="198" y="356"/>
                    </a:lnTo>
                    <a:lnTo>
                      <a:pt x="207" y="345"/>
                    </a:lnTo>
                    <a:lnTo>
                      <a:pt x="215" y="331"/>
                    </a:lnTo>
                    <a:lnTo>
                      <a:pt x="223" y="318"/>
                    </a:lnTo>
                    <a:lnTo>
                      <a:pt x="229" y="303"/>
                    </a:lnTo>
                    <a:lnTo>
                      <a:pt x="236" y="286"/>
                    </a:lnTo>
                    <a:lnTo>
                      <a:pt x="249" y="253"/>
                    </a:lnTo>
                    <a:lnTo>
                      <a:pt x="261" y="217"/>
                    </a:lnTo>
                    <a:lnTo>
                      <a:pt x="274" y="180"/>
                    </a:lnTo>
                    <a:lnTo>
                      <a:pt x="288" y="145"/>
                    </a:lnTo>
                    <a:lnTo>
                      <a:pt x="295" y="128"/>
                    </a:lnTo>
                    <a:lnTo>
                      <a:pt x="303" y="112"/>
                    </a:lnTo>
                    <a:lnTo>
                      <a:pt x="313" y="96"/>
                    </a:lnTo>
                    <a:lnTo>
                      <a:pt x="322" y="82"/>
                    </a:lnTo>
                    <a:lnTo>
                      <a:pt x="333" y="68"/>
                    </a:lnTo>
                    <a:lnTo>
                      <a:pt x="344" y="56"/>
                    </a:lnTo>
                    <a:lnTo>
                      <a:pt x="356" y="45"/>
                    </a:lnTo>
                    <a:lnTo>
                      <a:pt x="369" y="37"/>
                    </a:lnTo>
                    <a:lnTo>
                      <a:pt x="384" y="29"/>
                    </a:lnTo>
                    <a:lnTo>
                      <a:pt x="401" y="23"/>
                    </a:lnTo>
                    <a:lnTo>
                      <a:pt x="418" y="20"/>
                    </a:lnTo>
                    <a:lnTo>
                      <a:pt x="437" y="19"/>
                    </a:lnTo>
                    <a:lnTo>
                      <a:pt x="460" y="20"/>
                    </a:lnTo>
                    <a:lnTo>
                      <a:pt x="486" y="21"/>
                    </a:lnTo>
                    <a:lnTo>
                      <a:pt x="512" y="24"/>
                    </a:lnTo>
                    <a:lnTo>
                      <a:pt x="539" y="27"/>
                    </a:lnTo>
                    <a:lnTo>
                      <a:pt x="596" y="33"/>
                    </a:lnTo>
                    <a:lnTo>
                      <a:pt x="652" y="40"/>
                    </a:lnTo>
                    <a:lnTo>
                      <a:pt x="679" y="43"/>
                    </a:lnTo>
                    <a:lnTo>
                      <a:pt x="704" y="44"/>
                    </a:lnTo>
                    <a:lnTo>
                      <a:pt x="728" y="44"/>
                    </a:lnTo>
                    <a:lnTo>
                      <a:pt x="750" y="43"/>
                    </a:lnTo>
                    <a:lnTo>
                      <a:pt x="760" y="42"/>
                    </a:lnTo>
                    <a:lnTo>
                      <a:pt x="769" y="40"/>
                    </a:lnTo>
                    <a:lnTo>
                      <a:pt x="779" y="38"/>
                    </a:lnTo>
                    <a:lnTo>
                      <a:pt x="786" y="35"/>
                    </a:lnTo>
                    <a:lnTo>
                      <a:pt x="793" y="32"/>
                    </a:lnTo>
                    <a:lnTo>
                      <a:pt x="800" y="28"/>
                    </a:lnTo>
                    <a:lnTo>
                      <a:pt x="806" y="24"/>
                    </a:lnTo>
                    <a:lnTo>
                      <a:pt x="810" y="19"/>
                    </a:lnTo>
                    <a:lnTo>
                      <a:pt x="815" y="13"/>
                    </a:lnTo>
                    <a:lnTo>
                      <a:pt x="821" y="10"/>
                    </a:lnTo>
                    <a:lnTo>
                      <a:pt x="826" y="6"/>
                    </a:lnTo>
                    <a:lnTo>
                      <a:pt x="831" y="4"/>
                    </a:lnTo>
                    <a:lnTo>
                      <a:pt x="836" y="2"/>
                    </a:lnTo>
                    <a:lnTo>
                      <a:pt x="842" y="1"/>
                    </a:lnTo>
                    <a:lnTo>
                      <a:pt x="847" y="0"/>
                    </a:lnTo>
                    <a:lnTo>
                      <a:pt x="852" y="0"/>
                    </a:lnTo>
                    <a:lnTo>
                      <a:pt x="862" y="1"/>
                    </a:lnTo>
                    <a:lnTo>
                      <a:pt x="873" y="4"/>
                    </a:lnTo>
                    <a:lnTo>
                      <a:pt x="885" y="8"/>
                    </a:lnTo>
                    <a:lnTo>
                      <a:pt x="897" y="13"/>
                    </a:lnTo>
                    <a:lnTo>
                      <a:pt x="923" y="25"/>
                    </a:lnTo>
                    <a:lnTo>
                      <a:pt x="954" y="38"/>
                    </a:lnTo>
                    <a:lnTo>
                      <a:pt x="972" y="43"/>
                    </a:lnTo>
                    <a:lnTo>
                      <a:pt x="989" y="47"/>
                    </a:lnTo>
                    <a:lnTo>
                      <a:pt x="1009" y="49"/>
                    </a:lnTo>
                    <a:lnTo>
                      <a:pt x="1031" y="50"/>
                    </a:lnTo>
                    <a:lnTo>
                      <a:pt x="1063" y="51"/>
                    </a:lnTo>
                    <a:lnTo>
                      <a:pt x="1093" y="53"/>
                    </a:lnTo>
                    <a:lnTo>
                      <a:pt x="1124" y="56"/>
                    </a:lnTo>
                    <a:lnTo>
                      <a:pt x="1154" y="61"/>
                    </a:lnTo>
                    <a:lnTo>
                      <a:pt x="1183" y="67"/>
                    </a:lnTo>
                    <a:lnTo>
                      <a:pt x="1212" y="73"/>
                    </a:lnTo>
                    <a:lnTo>
                      <a:pt x="1240" y="82"/>
                    </a:lnTo>
                    <a:lnTo>
                      <a:pt x="1268" y="91"/>
                    </a:lnTo>
                    <a:lnTo>
                      <a:pt x="1296" y="102"/>
                    </a:lnTo>
                    <a:lnTo>
                      <a:pt x="1322" y="113"/>
                    </a:lnTo>
                    <a:lnTo>
                      <a:pt x="1348" y="126"/>
                    </a:lnTo>
                    <a:lnTo>
                      <a:pt x="1373" y="140"/>
                    </a:lnTo>
                    <a:lnTo>
                      <a:pt x="1399" y="155"/>
                    </a:lnTo>
                    <a:lnTo>
                      <a:pt x="1423" y="172"/>
                    </a:lnTo>
                    <a:lnTo>
                      <a:pt x="1446" y="190"/>
                    </a:lnTo>
                    <a:lnTo>
                      <a:pt x="1468" y="207"/>
                    </a:lnTo>
                    <a:lnTo>
                      <a:pt x="1490" y="227"/>
                    </a:lnTo>
                    <a:lnTo>
                      <a:pt x="1511" y="248"/>
                    </a:lnTo>
                    <a:lnTo>
                      <a:pt x="1532" y="270"/>
                    </a:lnTo>
                    <a:lnTo>
                      <a:pt x="1551" y="293"/>
                    </a:lnTo>
                    <a:lnTo>
                      <a:pt x="1570" y="317"/>
                    </a:lnTo>
                    <a:lnTo>
                      <a:pt x="1587" y="342"/>
                    </a:lnTo>
                    <a:lnTo>
                      <a:pt x="1604" y="368"/>
                    </a:lnTo>
                    <a:lnTo>
                      <a:pt x="1621" y="395"/>
                    </a:lnTo>
                    <a:lnTo>
                      <a:pt x="1636" y="422"/>
                    </a:lnTo>
                    <a:lnTo>
                      <a:pt x="1650" y="452"/>
                    </a:lnTo>
                    <a:lnTo>
                      <a:pt x="1664" y="481"/>
                    </a:lnTo>
                    <a:lnTo>
                      <a:pt x="1675" y="513"/>
                    </a:lnTo>
                    <a:lnTo>
                      <a:pt x="1687" y="544"/>
                    </a:lnTo>
                    <a:lnTo>
                      <a:pt x="1698" y="577"/>
                    </a:lnTo>
                    <a:lnTo>
                      <a:pt x="1707" y="610"/>
                    </a:lnTo>
                    <a:lnTo>
                      <a:pt x="1715" y="645"/>
                    </a:lnTo>
                    <a:lnTo>
                      <a:pt x="1706" y="644"/>
                    </a:lnTo>
                    <a:lnTo>
                      <a:pt x="1694" y="644"/>
                    </a:lnTo>
                    <a:lnTo>
                      <a:pt x="1681" y="646"/>
                    </a:lnTo>
                    <a:lnTo>
                      <a:pt x="1667" y="649"/>
                    </a:lnTo>
                    <a:lnTo>
                      <a:pt x="1660" y="651"/>
                    </a:lnTo>
                    <a:lnTo>
                      <a:pt x="1653" y="654"/>
                    </a:lnTo>
                    <a:lnTo>
                      <a:pt x="1648" y="657"/>
                    </a:lnTo>
                    <a:lnTo>
                      <a:pt x="1643" y="661"/>
                    </a:lnTo>
                    <a:lnTo>
                      <a:pt x="1639" y="664"/>
                    </a:lnTo>
                    <a:lnTo>
                      <a:pt x="1636" y="668"/>
                    </a:lnTo>
                    <a:lnTo>
                      <a:pt x="1634" y="672"/>
                    </a:lnTo>
                    <a:lnTo>
                      <a:pt x="1632" y="677"/>
                    </a:lnTo>
                    <a:lnTo>
                      <a:pt x="1635" y="685"/>
                    </a:lnTo>
                    <a:lnTo>
                      <a:pt x="1638" y="694"/>
                    </a:lnTo>
                    <a:lnTo>
                      <a:pt x="1643" y="704"/>
                    </a:lnTo>
                    <a:lnTo>
                      <a:pt x="1650" y="713"/>
                    </a:lnTo>
                    <a:lnTo>
                      <a:pt x="1658" y="722"/>
                    </a:lnTo>
                    <a:lnTo>
                      <a:pt x="1665" y="730"/>
                    </a:lnTo>
                    <a:lnTo>
                      <a:pt x="1671" y="736"/>
                    </a:lnTo>
                    <a:lnTo>
                      <a:pt x="1678" y="740"/>
                    </a:lnTo>
                    <a:lnTo>
                      <a:pt x="1672" y="753"/>
                    </a:lnTo>
                    <a:lnTo>
                      <a:pt x="1667" y="764"/>
                    </a:lnTo>
                    <a:lnTo>
                      <a:pt x="1662" y="775"/>
                    </a:lnTo>
                    <a:lnTo>
                      <a:pt x="1654" y="783"/>
                    </a:lnTo>
                    <a:lnTo>
                      <a:pt x="1648" y="792"/>
                    </a:lnTo>
                    <a:lnTo>
                      <a:pt x="1640" y="798"/>
                    </a:lnTo>
                    <a:lnTo>
                      <a:pt x="1632" y="804"/>
                    </a:lnTo>
                    <a:lnTo>
                      <a:pt x="1624" y="808"/>
                    </a:lnTo>
                    <a:lnTo>
                      <a:pt x="1615" y="813"/>
                    </a:lnTo>
                    <a:lnTo>
                      <a:pt x="1605" y="816"/>
                    </a:lnTo>
                    <a:lnTo>
                      <a:pt x="1596" y="819"/>
                    </a:lnTo>
                    <a:lnTo>
                      <a:pt x="1586" y="821"/>
                    </a:lnTo>
                    <a:lnTo>
                      <a:pt x="1565" y="823"/>
                    </a:lnTo>
                    <a:lnTo>
                      <a:pt x="1544" y="825"/>
                    </a:lnTo>
                    <a:lnTo>
                      <a:pt x="1522" y="825"/>
                    </a:lnTo>
                    <a:lnTo>
                      <a:pt x="1501" y="826"/>
                    </a:lnTo>
                    <a:lnTo>
                      <a:pt x="1480" y="827"/>
                    </a:lnTo>
                    <a:lnTo>
                      <a:pt x="1460" y="830"/>
                    </a:lnTo>
                    <a:lnTo>
                      <a:pt x="1450" y="833"/>
                    </a:lnTo>
                    <a:lnTo>
                      <a:pt x="1440" y="835"/>
                    </a:lnTo>
                    <a:lnTo>
                      <a:pt x="1431" y="838"/>
                    </a:lnTo>
                    <a:lnTo>
                      <a:pt x="1423" y="842"/>
                    </a:lnTo>
                    <a:lnTo>
                      <a:pt x="1414" y="846"/>
                    </a:lnTo>
                    <a:lnTo>
                      <a:pt x="1407" y="852"/>
                    </a:lnTo>
                    <a:lnTo>
                      <a:pt x="1400" y="859"/>
                    </a:lnTo>
                    <a:lnTo>
                      <a:pt x="1392" y="867"/>
                    </a:lnTo>
                    <a:lnTo>
                      <a:pt x="1381" y="883"/>
                    </a:lnTo>
                    <a:lnTo>
                      <a:pt x="1368" y="899"/>
                    </a:lnTo>
                    <a:lnTo>
                      <a:pt x="1356" y="913"/>
                    </a:lnTo>
                    <a:lnTo>
                      <a:pt x="1342" y="928"/>
                    </a:lnTo>
                    <a:lnTo>
                      <a:pt x="1327" y="942"/>
                    </a:lnTo>
                    <a:lnTo>
                      <a:pt x="1314" y="954"/>
                    </a:lnTo>
                    <a:lnTo>
                      <a:pt x="1298" y="966"/>
                    </a:lnTo>
                    <a:lnTo>
                      <a:pt x="1281" y="976"/>
                    </a:lnTo>
                    <a:lnTo>
                      <a:pt x="1264" y="986"/>
                    </a:lnTo>
                    <a:lnTo>
                      <a:pt x="1246" y="994"/>
                    </a:lnTo>
                    <a:lnTo>
                      <a:pt x="1228" y="1001"/>
                    </a:lnTo>
                    <a:lnTo>
                      <a:pt x="1208" y="1008"/>
                    </a:lnTo>
                    <a:lnTo>
                      <a:pt x="1186" y="1012"/>
                    </a:lnTo>
                    <a:lnTo>
                      <a:pt x="1164" y="1016"/>
                    </a:lnTo>
                    <a:lnTo>
                      <a:pt x="1139" y="1018"/>
                    </a:lnTo>
                    <a:lnTo>
                      <a:pt x="1114" y="1018"/>
                    </a:lnTo>
                    <a:lnTo>
                      <a:pt x="1087" y="1018"/>
                    </a:lnTo>
                    <a:lnTo>
                      <a:pt x="1056" y="1018"/>
                    </a:lnTo>
                    <a:lnTo>
                      <a:pt x="1021" y="1018"/>
                    </a:lnTo>
                    <a:lnTo>
                      <a:pt x="985" y="1018"/>
                    </a:lnTo>
                    <a:lnTo>
                      <a:pt x="951" y="1018"/>
                    </a:lnTo>
                    <a:lnTo>
                      <a:pt x="918" y="1018"/>
                    </a:lnTo>
                    <a:lnTo>
                      <a:pt x="890" y="1018"/>
                    </a:lnTo>
                    <a:lnTo>
                      <a:pt x="867" y="1018"/>
                    </a:lnTo>
                    <a:lnTo>
                      <a:pt x="850" y="1019"/>
                    </a:lnTo>
                    <a:lnTo>
                      <a:pt x="832" y="1021"/>
                    </a:lnTo>
                    <a:lnTo>
                      <a:pt x="811" y="1023"/>
                    </a:lnTo>
                    <a:lnTo>
                      <a:pt x="790" y="1027"/>
                    </a:lnTo>
                    <a:lnTo>
                      <a:pt x="745" y="1034"/>
                    </a:lnTo>
                    <a:lnTo>
                      <a:pt x="702" y="1039"/>
                    </a:lnTo>
                    <a:lnTo>
                      <a:pt x="681" y="1040"/>
                    </a:lnTo>
                    <a:lnTo>
                      <a:pt x="662" y="1040"/>
                    </a:lnTo>
                    <a:lnTo>
                      <a:pt x="654" y="1039"/>
                    </a:lnTo>
                    <a:lnTo>
                      <a:pt x="645" y="1038"/>
                    </a:lnTo>
                    <a:lnTo>
                      <a:pt x="638" y="1037"/>
                    </a:lnTo>
                    <a:lnTo>
                      <a:pt x="631" y="1035"/>
                    </a:lnTo>
                    <a:lnTo>
                      <a:pt x="625" y="1032"/>
                    </a:lnTo>
                    <a:lnTo>
                      <a:pt x="620" y="1029"/>
                    </a:lnTo>
                    <a:lnTo>
                      <a:pt x="615" y="1024"/>
                    </a:lnTo>
                    <a:lnTo>
                      <a:pt x="612" y="1020"/>
                    </a:lnTo>
                    <a:lnTo>
                      <a:pt x="609" y="1014"/>
                    </a:lnTo>
                    <a:lnTo>
                      <a:pt x="608" y="1008"/>
                    </a:lnTo>
                    <a:lnTo>
                      <a:pt x="607" y="1001"/>
                    </a:lnTo>
                    <a:lnTo>
                      <a:pt x="608" y="993"/>
                    </a:lnTo>
                    <a:lnTo>
                      <a:pt x="609" y="976"/>
                    </a:lnTo>
                    <a:lnTo>
                      <a:pt x="609" y="963"/>
                    </a:lnTo>
                    <a:lnTo>
                      <a:pt x="608" y="952"/>
                    </a:lnTo>
                    <a:lnTo>
                      <a:pt x="604" y="944"/>
                    </a:lnTo>
                    <a:lnTo>
                      <a:pt x="601" y="938"/>
                    </a:lnTo>
                    <a:lnTo>
                      <a:pt x="597" y="935"/>
                    </a:lnTo>
                    <a:lnTo>
                      <a:pt x="592" y="933"/>
                    </a:lnTo>
                    <a:lnTo>
                      <a:pt x="587" y="933"/>
                    </a:lnTo>
                    <a:lnTo>
                      <a:pt x="576" y="934"/>
                    </a:lnTo>
                    <a:lnTo>
                      <a:pt x="567" y="936"/>
                    </a:lnTo>
                    <a:lnTo>
                      <a:pt x="562" y="936"/>
                    </a:lnTo>
                    <a:lnTo>
                      <a:pt x="559" y="935"/>
                    </a:lnTo>
                    <a:lnTo>
                      <a:pt x="557" y="933"/>
                    </a:lnTo>
                    <a:lnTo>
                      <a:pt x="557" y="930"/>
                    </a:lnTo>
                    <a:lnTo>
                      <a:pt x="551" y="929"/>
                    </a:lnTo>
                    <a:lnTo>
                      <a:pt x="543" y="930"/>
                    </a:lnTo>
                    <a:lnTo>
                      <a:pt x="533" y="931"/>
                    </a:lnTo>
                    <a:lnTo>
                      <a:pt x="522" y="933"/>
                    </a:lnTo>
                    <a:lnTo>
                      <a:pt x="494" y="939"/>
                    </a:lnTo>
                    <a:lnTo>
                      <a:pt x="464" y="947"/>
                    </a:lnTo>
                    <a:lnTo>
                      <a:pt x="432" y="954"/>
                    </a:lnTo>
                    <a:lnTo>
                      <a:pt x="401" y="962"/>
                    </a:lnTo>
                    <a:lnTo>
                      <a:pt x="386" y="964"/>
                    </a:lnTo>
                    <a:lnTo>
                      <a:pt x="373" y="966"/>
                    </a:lnTo>
                    <a:lnTo>
                      <a:pt x="360" y="968"/>
                    </a:lnTo>
                    <a:lnTo>
                      <a:pt x="348" y="968"/>
                    </a:lnTo>
                    <a:lnTo>
                      <a:pt x="336" y="967"/>
                    </a:lnTo>
                    <a:lnTo>
                      <a:pt x="324" y="965"/>
                    </a:lnTo>
                    <a:lnTo>
                      <a:pt x="315" y="960"/>
                    </a:lnTo>
                    <a:lnTo>
                      <a:pt x="307" y="956"/>
                    </a:lnTo>
                    <a:lnTo>
                      <a:pt x="298" y="950"/>
                    </a:lnTo>
                    <a:lnTo>
                      <a:pt x="292" y="943"/>
                    </a:lnTo>
                    <a:lnTo>
                      <a:pt x="286" y="935"/>
                    </a:lnTo>
                    <a:lnTo>
                      <a:pt x="280" y="928"/>
                    </a:lnTo>
                    <a:lnTo>
                      <a:pt x="270" y="911"/>
                    </a:lnTo>
                    <a:lnTo>
                      <a:pt x="260" y="895"/>
                    </a:lnTo>
                    <a:lnTo>
                      <a:pt x="256" y="889"/>
                    </a:lnTo>
                    <a:lnTo>
                      <a:pt x="251" y="883"/>
                    </a:lnTo>
                    <a:lnTo>
                      <a:pt x="246" y="878"/>
                    </a:lnTo>
                    <a:lnTo>
                      <a:pt x="240" y="873"/>
                    </a:lnTo>
                    <a:lnTo>
                      <a:pt x="234" y="870"/>
                    </a:lnTo>
                    <a:lnTo>
                      <a:pt x="228" y="868"/>
                    </a:lnTo>
                    <a:lnTo>
                      <a:pt x="222" y="867"/>
                    </a:lnTo>
                    <a:lnTo>
                      <a:pt x="215" y="867"/>
                    </a:lnTo>
                    <a:lnTo>
                      <a:pt x="203" y="868"/>
                    </a:lnTo>
                    <a:lnTo>
                      <a:pt x="189" y="871"/>
                    </a:lnTo>
                    <a:lnTo>
                      <a:pt x="175" y="876"/>
                    </a:lnTo>
                    <a:lnTo>
                      <a:pt x="162" y="879"/>
                    </a:lnTo>
                    <a:lnTo>
                      <a:pt x="154" y="880"/>
                    </a:lnTo>
                    <a:lnTo>
                      <a:pt x="147" y="880"/>
                    </a:lnTo>
                    <a:lnTo>
                      <a:pt x="140" y="880"/>
                    </a:lnTo>
                    <a:lnTo>
                      <a:pt x="132" y="880"/>
                    </a:lnTo>
                    <a:lnTo>
                      <a:pt x="129" y="879"/>
                    </a:lnTo>
                    <a:lnTo>
                      <a:pt x="125" y="877"/>
                    </a:lnTo>
                    <a:lnTo>
                      <a:pt x="122" y="874"/>
                    </a:lnTo>
                    <a:lnTo>
                      <a:pt x="119" y="871"/>
                    </a:lnTo>
                    <a:lnTo>
                      <a:pt x="112" y="865"/>
                    </a:lnTo>
                    <a:lnTo>
                      <a:pt x="108" y="856"/>
                    </a:lnTo>
                    <a:lnTo>
                      <a:pt x="104" y="845"/>
                    </a:lnTo>
                    <a:lnTo>
                      <a:pt x="101" y="833"/>
                    </a:lnTo>
                    <a:lnTo>
                      <a:pt x="99" y="820"/>
                    </a:lnTo>
                    <a:lnTo>
                      <a:pt x="98" y="806"/>
                    </a:lnTo>
                    <a:lnTo>
                      <a:pt x="96" y="779"/>
                    </a:lnTo>
                    <a:lnTo>
                      <a:pt x="95" y="753"/>
                    </a:lnTo>
                    <a:lnTo>
                      <a:pt x="95" y="731"/>
                    </a:lnTo>
                    <a:lnTo>
                      <a:pt x="95" y="715"/>
                    </a:lnTo>
                    <a:lnTo>
                      <a:pt x="95" y="711"/>
                    </a:lnTo>
                    <a:lnTo>
                      <a:pt x="93" y="708"/>
                    </a:lnTo>
                    <a:lnTo>
                      <a:pt x="89" y="704"/>
                    </a:lnTo>
                    <a:lnTo>
                      <a:pt x="85" y="699"/>
                    </a:lnTo>
                    <a:lnTo>
                      <a:pt x="75" y="691"/>
                    </a:lnTo>
                    <a:lnTo>
                      <a:pt x="62" y="680"/>
                    </a:lnTo>
                    <a:lnTo>
                      <a:pt x="56" y="674"/>
                    </a:lnTo>
                    <a:lnTo>
                      <a:pt x="51" y="667"/>
                    </a:lnTo>
                    <a:lnTo>
                      <a:pt x="44" y="659"/>
                    </a:lnTo>
                    <a:lnTo>
                      <a:pt x="39" y="651"/>
                    </a:lnTo>
                    <a:lnTo>
                      <a:pt x="34" y="642"/>
                    </a:lnTo>
                    <a:lnTo>
                      <a:pt x="30" y="631"/>
                    </a:lnTo>
                    <a:lnTo>
                      <a:pt x="27" y="620"/>
                    </a:lnTo>
                    <a:lnTo>
                      <a:pt x="25" y="607"/>
                    </a:lnTo>
                    <a:lnTo>
                      <a:pt x="21" y="605"/>
                    </a:lnTo>
                    <a:lnTo>
                      <a:pt x="17" y="601"/>
                    </a:lnTo>
                    <a:lnTo>
                      <a:pt x="14" y="595"/>
                    </a:lnTo>
                    <a:lnTo>
                      <a:pt x="11" y="589"/>
                    </a:lnTo>
                    <a:lnTo>
                      <a:pt x="6" y="572"/>
                    </a:lnTo>
                    <a:lnTo>
                      <a:pt x="3" y="555"/>
                    </a:lnTo>
                    <a:lnTo>
                      <a:pt x="1" y="537"/>
                    </a:lnTo>
                    <a:lnTo>
                      <a:pt x="0" y="521"/>
                    </a:lnTo>
                    <a:lnTo>
                      <a:pt x="0" y="511"/>
                    </a:lnTo>
                    <a:lnTo>
                      <a:pt x="0" y="506"/>
                    </a:lnTo>
                    <a:lnTo>
                      <a:pt x="11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Freeform 72"/>
              <p:cNvSpPr>
                <a:spLocks/>
              </p:cNvSpPr>
              <p:nvPr/>
            </p:nvSpPr>
            <p:spPr bwMode="auto">
              <a:xfrm>
                <a:off x="5622" y="3127"/>
                <a:ext cx="371" cy="229"/>
              </a:xfrm>
              <a:custGeom>
                <a:avLst/>
                <a:gdLst>
                  <a:gd name="T0" fmla="*/ 36 w 1715"/>
                  <a:gd name="T1" fmla="*/ 84 h 1040"/>
                  <a:gd name="T2" fmla="*/ 47 w 1715"/>
                  <a:gd name="T3" fmla="*/ 73 h 1040"/>
                  <a:gd name="T4" fmla="*/ 56 w 1715"/>
                  <a:gd name="T5" fmla="*/ 48 h 1040"/>
                  <a:gd name="T6" fmla="*/ 68 w 1715"/>
                  <a:gd name="T7" fmla="*/ 21 h 1040"/>
                  <a:gd name="T8" fmla="*/ 80 w 1715"/>
                  <a:gd name="T9" fmla="*/ 8 h 1040"/>
                  <a:gd name="T10" fmla="*/ 100 w 1715"/>
                  <a:gd name="T11" fmla="*/ 4 h 1040"/>
                  <a:gd name="T12" fmla="*/ 141 w 1715"/>
                  <a:gd name="T13" fmla="*/ 9 h 1040"/>
                  <a:gd name="T14" fmla="*/ 164 w 1715"/>
                  <a:gd name="T15" fmla="*/ 9 h 1040"/>
                  <a:gd name="T16" fmla="*/ 173 w 1715"/>
                  <a:gd name="T17" fmla="*/ 6 h 1040"/>
                  <a:gd name="T18" fmla="*/ 179 w 1715"/>
                  <a:gd name="T19" fmla="*/ 1 h 1040"/>
                  <a:gd name="T20" fmla="*/ 184 w 1715"/>
                  <a:gd name="T21" fmla="*/ 0 h 1040"/>
                  <a:gd name="T22" fmla="*/ 200 w 1715"/>
                  <a:gd name="T23" fmla="*/ 6 h 1040"/>
                  <a:gd name="T24" fmla="*/ 223 w 1715"/>
                  <a:gd name="T25" fmla="*/ 11 h 1040"/>
                  <a:gd name="T26" fmla="*/ 256 w 1715"/>
                  <a:gd name="T27" fmla="*/ 15 h 1040"/>
                  <a:gd name="T28" fmla="*/ 286 w 1715"/>
                  <a:gd name="T29" fmla="*/ 25 h 1040"/>
                  <a:gd name="T30" fmla="*/ 313 w 1715"/>
                  <a:gd name="T31" fmla="*/ 42 h 1040"/>
                  <a:gd name="T32" fmla="*/ 336 w 1715"/>
                  <a:gd name="T33" fmla="*/ 65 h 1040"/>
                  <a:gd name="T34" fmla="*/ 354 w 1715"/>
                  <a:gd name="T35" fmla="*/ 93 h 1040"/>
                  <a:gd name="T36" fmla="*/ 367 w 1715"/>
                  <a:gd name="T37" fmla="*/ 127 h 1040"/>
                  <a:gd name="T38" fmla="*/ 364 w 1715"/>
                  <a:gd name="T39" fmla="*/ 142 h 1040"/>
                  <a:gd name="T40" fmla="*/ 355 w 1715"/>
                  <a:gd name="T41" fmla="*/ 146 h 1040"/>
                  <a:gd name="T42" fmla="*/ 354 w 1715"/>
                  <a:gd name="T43" fmla="*/ 151 h 1040"/>
                  <a:gd name="T44" fmla="*/ 360 w 1715"/>
                  <a:gd name="T45" fmla="*/ 161 h 1040"/>
                  <a:gd name="T46" fmla="*/ 360 w 1715"/>
                  <a:gd name="T47" fmla="*/ 171 h 1040"/>
                  <a:gd name="T48" fmla="*/ 351 w 1715"/>
                  <a:gd name="T49" fmla="*/ 178 h 1040"/>
                  <a:gd name="T50" fmla="*/ 339 w 1715"/>
                  <a:gd name="T51" fmla="*/ 181 h 1040"/>
                  <a:gd name="T52" fmla="*/ 316 w 1715"/>
                  <a:gd name="T53" fmla="*/ 183 h 1040"/>
                  <a:gd name="T54" fmla="*/ 306 w 1715"/>
                  <a:gd name="T55" fmla="*/ 186 h 1040"/>
                  <a:gd name="T56" fmla="*/ 296 w 1715"/>
                  <a:gd name="T57" fmla="*/ 198 h 1040"/>
                  <a:gd name="T58" fmla="*/ 281 w 1715"/>
                  <a:gd name="T59" fmla="*/ 213 h 1040"/>
                  <a:gd name="T60" fmla="*/ 261 w 1715"/>
                  <a:gd name="T61" fmla="*/ 222 h 1040"/>
                  <a:gd name="T62" fmla="*/ 235 w 1715"/>
                  <a:gd name="T63" fmla="*/ 224 h 1040"/>
                  <a:gd name="T64" fmla="*/ 199 w 1715"/>
                  <a:gd name="T65" fmla="*/ 224 h 1040"/>
                  <a:gd name="T66" fmla="*/ 175 w 1715"/>
                  <a:gd name="T67" fmla="*/ 225 h 1040"/>
                  <a:gd name="T68" fmla="*/ 143 w 1715"/>
                  <a:gd name="T69" fmla="*/ 229 h 1040"/>
                  <a:gd name="T70" fmla="*/ 135 w 1715"/>
                  <a:gd name="T71" fmla="*/ 227 h 1040"/>
                  <a:gd name="T72" fmla="*/ 132 w 1715"/>
                  <a:gd name="T73" fmla="*/ 222 h 1040"/>
                  <a:gd name="T74" fmla="*/ 132 w 1715"/>
                  <a:gd name="T75" fmla="*/ 210 h 1040"/>
                  <a:gd name="T76" fmla="*/ 127 w 1715"/>
                  <a:gd name="T77" fmla="*/ 205 h 1040"/>
                  <a:gd name="T78" fmla="*/ 120 w 1715"/>
                  <a:gd name="T79" fmla="*/ 205 h 1040"/>
                  <a:gd name="T80" fmla="*/ 113 w 1715"/>
                  <a:gd name="T81" fmla="*/ 205 h 1040"/>
                  <a:gd name="T82" fmla="*/ 84 w 1715"/>
                  <a:gd name="T83" fmla="*/ 212 h 1040"/>
                  <a:gd name="T84" fmla="*/ 70 w 1715"/>
                  <a:gd name="T85" fmla="*/ 212 h 1040"/>
                  <a:gd name="T86" fmla="*/ 62 w 1715"/>
                  <a:gd name="T87" fmla="*/ 206 h 1040"/>
                  <a:gd name="T88" fmla="*/ 54 w 1715"/>
                  <a:gd name="T89" fmla="*/ 194 h 1040"/>
                  <a:gd name="T90" fmla="*/ 48 w 1715"/>
                  <a:gd name="T91" fmla="*/ 191 h 1040"/>
                  <a:gd name="T92" fmla="*/ 35 w 1715"/>
                  <a:gd name="T93" fmla="*/ 194 h 1040"/>
                  <a:gd name="T94" fmla="*/ 28 w 1715"/>
                  <a:gd name="T95" fmla="*/ 194 h 1040"/>
                  <a:gd name="T96" fmla="*/ 23 w 1715"/>
                  <a:gd name="T97" fmla="*/ 188 h 1040"/>
                  <a:gd name="T98" fmla="*/ 21 w 1715"/>
                  <a:gd name="T99" fmla="*/ 172 h 1040"/>
                  <a:gd name="T100" fmla="*/ 20 w 1715"/>
                  <a:gd name="T101" fmla="*/ 156 h 1040"/>
                  <a:gd name="T102" fmla="*/ 12 w 1715"/>
                  <a:gd name="T103" fmla="*/ 148 h 1040"/>
                  <a:gd name="T104" fmla="*/ 6 w 1715"/>
                  <a:gd name="T105" fmla="*/ 139 h 1040"/>
                  <a:gd name="T106" fmla="*/ 3 w 1715"/>
                  <a:gd name="T107" fmla="*/ 131 h 1040"/>
                  <a:gd name="T108" fmla="*/ 0 w 1715"/>
                  <a:gd name="T109" fmla="*/ 115 h 1040"/>
                  <a:gd name="T110" fmla="*/ 24 w 1715"/>
                  <a:gd name="T111" fmla="*/ 85 h 10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15"/>
                  <a:gd name="T169" fmla="*/ 0 h 1040"/>
                  <a:gd name="T170" fmla="*/ 1715 w 1715"/>
                  <a:gd name="T171" fmla="*/ 1040 h 10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15" h="1040">
                    <a:moveTo>
                      <a:pt x="113" y="386"/>
                    </a:moveTo>
                    <a:lnTo>
                      <a:pt x="129" y="388"/>
                    </a:lnTo>
                    <a:lnTo>
                      <a:pt x="143" y="388"/>
                    </a:lnTo>
                    <a:lnTo>
                      <a:pt x="156" y="386"/>
                    </a:lnTo>
                    <a:lnTo>
                      <a:pt x="168" y="380"/>
                    </a:lnTo>
                    <a:lnTo>
                      <a:pt x="180" y="374"/>
                    </a:lnTo>
                    <a:lnTo>
                      <a:pt x="189" y="366"/>
                    </a:lnTo>
                    <a:lnTo>
                      <a:pt x="198" y="356"/>
                    </a:lnTo>
                    <a:lnTo>
                      <a:pt x="207" y="345"/>
                    </a:lnTo>
                    <a:lnTo>
                      <a:pt x="215" y="331"/>
                    </a:lnTo>
                    <a:lnTo>
                      <a:pt x="223" y="318"/>
                    </a:lnTo>
                    <a:lnTo>
                      <a:pt x="229" y="303"/>
                    </a:lnTo>
                    <a:lnTo>
                      <a:pt x="236" y="286"/>
                    </a:lnTo>
                    <a:lnTo>
                      <a:pt x="249" y="253"/>
                    </a:lnTo>
                    <a:lnTo>
                      <a:pt x="261" y="217"/>
                    </a:lnTo>
                    <a:lnTo>
                      <a:pt x="274" y="180"/>
                    </a:lnTo>
                    <a:lnTo>
                      <a:pt x="288" y="145"/>
                    </a:lnTo>
                    <a:lnTo>
                      <a:pt x="295" y="128"/>
                    </a:lnTo>
                    <a:lnTo>
                      <a:pt x="303" y="112"/>
                    </a:lnTo>
                    <a:lnTo>
                      <a:pt x="313" y="96"/>
                    </a:lnTo>
                    <a:lnTo>
                      <a:pt x="322" y="82"/>
                    </a:lnTo>
                    <a:lnTo>
                      <a:pt x="333" y="68"/>
                    </a:lnTo>
                    <a:lnTo>
                      <a:pt x="344" y="56"/>
                    </a:lnTo>
                    <a:lnTo>
                      <a:pt x="356" y="45"/>
                    </a:lnTo>
                    <a:lnTo>
                      <a:pt x="369" y="37"/>
                    </a:lnTo>
                    <a:lnTo>
                      <a:pt x="384" y="29"/>
                    </a:lnTo>
                    <a:lnTo>
                      <a:pt x="401" y="23"/>
                    </a:lnTo>
                    <a:lnTo>
                      <a:pt x="418" y="20"/>
                    </a:lnTo>
                    <a:lnTo>
                      <a:pt x="437" y="19"/>
                    </a:lnTo>
                    <a:lnTo>
                      <a:pt x="460" y="20"/>
                    </a:lnTo>
                    <a:lnTo>
                      <a:pt x="486" y="21"/>
                    </a:lnTo>
                    <a:lnTo>
                      <a:pt x="512" y="24"/>
                    </a:lnTo>
                    <a:lnTo>
                      <a:pt x="539" y="27"/>
                    </a:lnTo>
                    <a:lnTo>
                      <a:pt x="596" y="33"/>
                    </a:lnTo>
                    <a:lnTo>
                      <a:pt x="652" y="40"/>
                    </a:lnTo>
                    <a:lnTo>
                      <a:pt x="679" y="43"/>
                    </a:lnTo>
                    <a:lnTo>
                      <a:pt x="704" y="44"/>
                    </a:lnTo>
                    <a:lnTo>
                      <a:pt x="728" y="44"/>
                    </a:lnTo>
                    <a:lnTo>
                      <a:pt x="750" y="43"/>
                    </a:lnTo>
                    <a:lnTo>
                      <a:pt x="760" y="42"/>
                    </a:lnTo>
                    <a:lnTo>
                      <a:pt x="769" y="40"/>
                    </a:lnTo>
                    <a:lnTo>
                      <a:pt x="779" y="38"/>
                    </a:lnTo>
                    <a:lnTo>
                      <a:pt x="786" y="35"/>
                    </a:lnTo>
                    <a:lnTo>
                      <a:pt x="793" y="32"/>
                    </a:lnTo>
                    <a:lnTo>
                      <a:pt x="800" y="28"/>
                    </a:lnTo>
                    <a:lnTo>
                      <a:pt x="806" y="24"/>
                    </a:lnTo>
                    <a:lnTo>
                      <a:pt x="810" y="19"/>
                    </a:lnTo>
                    <a:lnTo>
                      <a:pt x="815" y="13"/>
                    </a:lnTo>
                    <a:lnTo>
                      <a:pt x="821" y="10"/>
                    </a:lnTo>
                    <a:lnTo>
                      <a:pt x="826" y="6"/>
                    </a:lnTo>
                    <a:lnTo>
                      <a:pt x="831" y="4"/>
                    </a:lnTo>
                    <a:lnTo>
                      <a:pt x="836" y="2"/>
                    </a:lnTo>
                    <a:lnTo>
                      <a:pt x="842" y="1"/>
                    </a:lnTo>
                    <a:lnTo>
                      <a:pt x="847" y="0"/>
                    </a:lnTo>
                    <a:lnTo>
                      <a:pt x="852" y="0"/>
                    </a:lnTo>
                    <a:lnTo>
                      <a:pt x="862" y="1"/>
                    </a:lnTo>
                    <a:lnTo>
                      <a:pt x="873" y="4"/>
                    </a:lnTo>
                    <a:lnTo>
                      <a:pt x="885" y="8"/>
                    </a:lnTo>
                    <a:lnTo>
                      <a:pt x="897" y="13"/>
                    </a:lnTo>
                    <a:lnTo>
                      <a:pt x="923" y="25"/>
                    </a:lnTo>
                    <a:lnTo>
                      <a:pt x="954" y="38"/>
                    </a:lnTo>
                    <a:lnTo>
                      <a:pt x="972" y="43"/>
                    </a:lnTo>
                    <a:lnTo>
                      <a:pt x="989" y="47"/>
                    </a:lnTo>
                    <a:lnTo>
                      <a:pt x="1009" y="49"/>
                    </a:lnTo>
                    <a:lnTo>
                      <a:pt x="1031" y="50"/>
                    </a:lnTo>
                    <a:lnTo>
                      <a:pt x="1063" y="51"/>
                    </a:lnTo>
                    <a:lnTo>
                      <a:pt x="1093" y="53"/>
                    </a:lnTo>
                    <a:lnTo>
                      <a:pt x="1124" y="56"/>
                    </a:lnTo>
                    <a:lnTo>
                      <a:pt x="1154" y="61"/>
                    </a:lnTo>
                    <a:lnTo>
                      <a:pt x="1183" y="67"/>
                    </a:lnTo>
                    <a:lnTo>
                      <a:pt x="1212" y="73"/>
                    </a:lnTo>
                    <a:lnTo>
                      <a:pt x="1240" y="82"/>
                    </a:lnTo>
                    <a:lnTo>
                      <a:pt x="1268" y="91"/>
                    </a:lnTo>
                    <a:lnTo>
                      <a:pt x="1296" y="102"/>
                    </a:lnTo>
                    <a:lnTo>
                      <a:pt x="1322" y="113"/>
                    </a:lnTo>
                    <a:lnTo>
                      <a:pt x="1348" y="126"/>
                    </a:lnTo>
                    <a:lnTo>
                      <a:pt x="1373" y="140"/>
                    </a:lnTo>
                    <a:lnTo>
                      <a:pt x="1399" y="155"/>
                    </a:lnTo>
                    <a:lnTo>
                      <a:pt x="1423" y="172"/>
                    </a:lnTo>
                    <a:lnTo>
                      <a:pt x="1446" y="190"/>
                    </a:lnTo>
                    <a:lnTo>
                      <a:pt x="1468" y="207"/>
                    </a:lnTo>
                    <a:lnTo>
                      <a:pt x="1490" y="227"/>
                    </a:lnTo>
                    <a:lnTo>
                      <a:pt x="1511" y="248"/>
                    </a:lnTo>
                    <a:lnTo>
                      <a:pt x="1532" y="270"/>
                    </a:lnTo>
                    <a:lnTo>
                      <a:pt x="1551" y="293"/>
                    </a:lnTo>
                    <a:lnTo>
                      <a:pt x="1570" y="317"/>
                    </a:lnTo>
                    <a:lnTo>
                      <a:pt x="1587" y="342"/>
                    </a:lnTo>
                    <a:lnTo>
                      <a:pt x="1604" y="368"/>
                    </a:lnTo>
                    <a:lnTo>
                      <a:pt x="1621" y="395"/>
                    </a:lnTo>
                    <a:lnTo>
                      <a:pt x="1636" y="422"/>
                    </a:lnTo>
                    <a:lnTo>
                      <a:pt x="1650" y="452"/>
                    </a:lnTo>
                    <a:lnTo>
                      <a:pt x="1664" y="481"/>
                    </a:lnTo>
                    <a:lnTo>
                      <a:pt x="1675" y="513"/>
                    </a:lnTo>
                    <a:lnTo>
                      <a:pt x="1687" y="544"/>
                    </a:lnTo>
                    <a:lnTo>
                      <a:pt x="1698" y="577"/>
                    </a:lnTo>
                    <a:lnTo>
                      <a:pt x="1707" y="610"/>
                    </a:lnTo>
                    <a:lnTo>
                      <a:pt x="1715" y="645"/>
                    </a:lnTo>
                    <a:lnTo>
                      <a:pt x="1706" y="644"/>
                    </a:lnTo>
                    <a:lnTo>
                      <a:pt x="1694" y="644"/>
                    </a:lnTo>
                    <a:lnTo>
                      <a:pt x="1681" y="646"/>
                    </a:lnTo>
                    <a:lnTo>
                      <a:pt x="1667" y="649"/>
                    </a:lnTo>
                    <a:lnTo>
                      <a:pt x="1660" y="651"/>
                    </a:lnTo>
                    <a:lnTo>
                      <a:pt x="1653" y="654"/>
                    </a:lnTo>
                    <a:lnTo>
                      <a:pt x="1648" y="657"/>
                    </a:lnTo>
                    <a:lnTo>
                      <a:pt x="1643" y="661"/>
                    </a:lnTo>
                    <a:lnTo>
                      <a:pt x="1639" y="664"/>
                    </a:lnTo>
                    <a:lnTo>
                      <a:pt x="1636" y="668"/>
                    </a:lnTo>
                    <a:lnTo>
                      <a:pt x="1634" y="672"/>
                    </a:lnTo>
                    <a:lnTo>
                      <a:pt x="1632" y="677"/>
                    </a:lnTo>
                    <a:lnTo>
                      <a:pt x="1635" y="685"/>
                    </a:lnTo>
                    <a:lnTo>
                      <a:pt x="1638" y="694"/>
                    </a:lnTo>
                    <a:lnTo>
                      <a:pt x="1643" y="704"/>
                    </a:lnTo>
                    <a:lnTo>
                      <a:pt x="1650" y="713"/>
                    </a:lnTo>
                    <a:lnTo>
                      <a:pt x="1658" y="722"/>
                    </a:lnTo>
                    <a:lnTo>
                      <a:pt x="1665" y="730"/>
                    </a:lnTo>
                    <a:lnTo>
                      <a:pt x="1671" y="736"/>
                    </a:lnTo>
                    <a:lnTo>
                      <a:pt x="1678" y="740"/>
                    </a:lnTo>
                    <a:lnTo>
                      <a:pt x="1672" y="753"/>
                    </a:lnTo>
                    <a:lnTo>
                      <a:pt x="1667" y="764"/>
                    </a:lnTo>
                    <a:lnTo>
                      <a:pt x="1662" y="775"/>
                    </a:lnTo>
                    <a:lnTo>
                      <a:pt x="1654" y="783"/>
                    </a:lnTo>
                    <a:lnTo>
                      <a:pt x="1648" y="792"/>
                    </a:lnTo>
                    <a:lnTo>
                      <a:pt x="1640" y="798"/>
                    </a:lnTo>
                    <a:lnTo>
                      <a:pt x="1632" y="804"/>
                    </a:lnTo>
                    <a:lnTo>
                      <a:pt x="1624" y="808"/>
                    </a:lnTo>
                    <a:lnTo>
                      <a:pt x="1615" y="813"/>
                    </a:lnTo>
                    <a:lnTo>
                      <a:pt x="1605" y="816"/>
                    </a:lnTo>
                    <a:lnTo>
                      <a:pt x="1596" y="819"/>
                    </a:lnTo>
                    <a:lnTo>
                      <a:pt x="1586" y="821"/>
                    </a:lnTo>
                    <a:lnTo>
                      <a:pt x="1565" y="823"/>
                    </a:lnTo>
                    <a:lnTo>
                      <a:pt x="1544" y="825"/>
                    </a:lnTo>
                    <a:lnTo>
                      <a:pt x="1522" y="825"/>
                    </a:lnTo>
                    <a:lnTo>
                      <a:pt x="1501" y="826"/>
                    </a:lnTo>
                    <a:lnTo>
                      <a:pt x="1480" y="827"/>
                    </a:lnTo>
                    <a:lnTo>
                      <a:pt x="1460" y="830"/>
                    </a:lnTo>
                    <a:lnTo>
                      <a:pt x="1450" y="833"/>
                    </a:lnTo>
                    <a:lnTo>
                      <a:pt x="1440" y="835"/>
                    </a:lnTo>
                    <a:lnTo>
                      <a:pt x="1431" y="838"/>
                    </a:lnTo>
                    <a:lnTo>
                      <a:pt x="1423" y="842"/>
                    </a:lnTo>
                    <a:lnTo>
                      <a:pt x="1414" y="846"/>
                    </a:lnTo>
                    <a:lnTo>
                      <a:pt x="1407" y="852"/>
                    </a:lnTo>
                    <a:lnTo>
                      <a:pt x="1400" y="859"/>
                    </a:lnTo>
                    <a:lnTo>
                      <a:pt x="1392" y="867"/>
                    </a:lnTo>
                    <a:lnTo>
                      <a:pt x="1381" y="883"/>
                    </a:lnTo>
                    <a:lnTo>
                      <a:pt x="1368" y="899"/>
                    </a:lnTo>
                    <a:lnTo>
                      <a:pt x="1356" y="913"/>
                    </a:lnTo>
                    <a:lnTo>
                      <a:pt x="1342" y="928"/>
                    </a:lnTo>
                    <a:lnTo>
                      <a:pt x="1327" y="942"/>
                    </a:lnTo>
                    <a:lnTo>
                      <a:pt x="1314" y="954"/>
                    </a:lnTo>
                    <a:lnTo>
                      <a:pt x="1298" y="966"/>
                    </a:lnTo>
                    <a:lnTo>
                      <a:pt x="1281" y="976"/>
                    </a:lnTo>
                    <a:lnTo>
                      <a:pt x="1264" y="986"/>
                    </a:lnTo>
                    <a:lnTo>
                      <a:pt x="1246" y="994"/>
                    </a:lnTo>
                    <a:lnTo>
                      <a:pt x="1228" y="1001"/>
                    </a:lnTo>
                    <a:lnTo>
                      <a:pt x="1208" y="1008"/>
                    </a:lnTo>
                    <a:lnTo>
                      <a:pt x="1186" y="1012"/>
                    </a:lnTo>
                    <a:lnTo>
                      <a:pt x="1164" y="1016"/>
                    </a:lnTo>
                    <a:lnTo>
                      <a:pt x="1139" y="1018"/>
                    </a:lnTo>
                    <a:lnTo>
                      <a:pt x="1114" y="1018"/>
                    </a:lnTo>
                    <a:lnTo>
                      <a:pt x="1087" y="1018"/>
                    </a:lnTo>
                    <a:lnTo>
                      <a:pt x="1056" y="1018"/>
                    </a:lnTo>
                    <a:lnTo>
                      <a:pt x="1021" y="1018"/>
                    </a:lnTo>
                    <a:lnTo>
                      <a:pt x="985" y="1018"/>
                    </a:lnTo>
                    <a:lnTo>
                      <a:pt x="951" y="1018"/>
                    </a:lnTo>
                    <a:lnTo>
                      <a:pt x="918" y="1018"/>
                    </a:lnTo>
                    <a:lnTo>
                      <a:pt x="890" y="1018"/>
                    </a:lnTo>
                    <a:lnTo>
                      <a:pt x="867" y="1018"/>
                    </a:lnTo>
                    <a:lnTo>
                      <a:pt x="850" y="1019"/>
                    </a:lnTo>
                    <a:lnTo>
                      <a:pt x="832" y="1021"/>
                    </a:lnTo>
                    <a:lnTo>
                      <a:pt x="811" y="1023"/>
                    </a:lnTo>
                    <a:lnTo>
                      <a:pt x="790" y="1027"/>
                    </a:lnTo>
                    <a:lnTo>
                      <a:pt x="745" y="1034"/>
                    </a:lnTo>
                    <a:lnTo>
                      <a:pt x="702" y="1039"/>
                    </a:lnTo>
                    <a:lnTo>
                      <a:pt x="681" y="1040"/>
                    </a:lnTo>
                    <a:lnTo>
                      <a:pt x="662" y="1040"/>
                    </a:lnTo>
                    <a:lnTo>
                      <a:pt x="654" y="1039"/>
                    </a:lnTo>
                    <a:lnTo>
                      <a:pt x="645" y="1038"/>
                    </a:lnTo>
                    <a:lnTo>
                      <a:pt x="638" y="1037"/>
                    </a:lnTo>
                    <a:lnTo>
                      <a:pt x="631" y="1035"/>
                    </a:lnTo>
                    <a:lnTo>
                      <a:pt x="625" y="1032"/>
                    </a:lnTo>
                    <a:lnTo>
                      <a:pt x="620" y="1029"/>
                    </a:lnTo>
                    <a:lnTo>
                      <a:pt x="615" y="1024"/>
                    </a:lnTo>
                    <a:lnTo>
                      <a:pt x="612" y="1020"/>
                    </a:lnTo>
                    <a:lnTo>
                      <a:pt x="609" y="1014"/>
                    </a:lnTo>
                    <a:lnTo>
                      <a:pt x="608" y="1008"/>
                    </a:lnTo>
                    <a:lnTo>
                      <a:pt x="607" y="1001"/>
                    </a:lnTo>
                    <a:lnTo>
                      <a:pt x="608" y="993"/>
                    </a:lnTo>
                    <a:lnTo>
                      <a:pt x="609" y="976"/>
                    </a:lnTo>
                    <a:lnTo>
                      <a:pt x="609" y="963"/>
                    </a:lnTo>
                    <a:lnTo>
                      <a:pt x="608" y="952"/>
                    </a:lnTo>
                    <a:lnTo>
                      <a:pt x="604" y="944"/>
                    </a:lnTo>
                    <a:lnTo>
                      <a:pt x="601" y="938"/>
                    </a:lnTo>
                    <a:lnTo>
                      <a:pt x="597" y="935"/>
                    </a:lnTo>
                    <a:lnTo>
                      <a:pt x="592" y="933"/>
                    </a:lnTo>
                    <a:lnTo>
                      <a:pt x="587" y="933"/>
                    </a:lnTo>
                    <a:lnTo>
                      <a:pt x="576" y="934"/>
                    </a:lnTo>
                    <a:lnTo>
                      <a:pt x="567" y="936"/>
                    </a:lnTo>
                    <a:lnTo>
                      <a:pt x="562" y="936"/>
                    </a:lnTo>
                    <a:lnTo>
                      <a:pt x="559" y="935"/>
                    </a:lnTo>
                    <a:lnTo>
                      <a:pt x="557" y="933"/>
                    </a:lnTo>
                    <a:lnTo>
                      <a:pt x="557" y="930"/>
                    </a:lnTo>
                    <a:lnTo>
                      <a:pt x="551" y="929"/>
                    </a:lnTo>
                    <a:lnTo>
                      <a:pt x="543" y="930"/>
                    </a:lnTo>
                    <a:lnTo>
                      <a:pt x="533" y="931"/>
                    </a:lnTo>
                    <a:lnTo>
                      <a:pt x="522" y="933"/>
                    </a:lnTo>
                    <a:lnTo>
                      <a:pt x="494" y="939"/>
                    </a:lnTo>
                    <a:lnTo>
                      <a:pt x="464" y="947"/>
                    </a:lnTo>
                    <a:lnTo>
                      <a:pt x="432" y="954"/>
                    </a:lnTo>
                    <a:lnTo>
                      <a:pt x="401" y="962"/>
                    </a:lnTo>
                    <a:lnTo>
                      <a:pt x="386" y="964"/>
                    </a:lnTo>
                    <a:lnTo>
                      <a:pt x="373" y="966"/>
                    </a:lnTo>
                    <a:lnTo>
                      <a:pt x="360" y="968"/>
                    </a:lnTo>
                    <a:lnTo>
                      <a:pt x="348" y="968"/>
                    </a:lnTo>
                    <a:lnTo>
                      <a:pt x="336" y="967"/>
                    </a:lnTo>
                    <a:lnTo>
                      <a:pt x="324" y="965"/>
                    </a:lnTo>
                    <a:lnTo>
                      <a:pt x="315" y="960"/>
                    </a:lnTo>
                    <a:lnTo>
                      <a:pt x="307" y="956"/>
                    </a:lnTo>
                    <a:lnTo>
                      <a:pt x="298" y="950"/>
                    </a:lnTo>
                    <a:lnTo>
                      <a:pt x="292" y="943"/>
                    </a:lnTo>
                    <a:lnTo>
                      <a:pt x="286" y="935"/>
                    </a:lnTo>
                    <a:lnTo>
                      <a:pt x="280" y="928"/>
                    </a:lnTo>
                    <a:lnTo>
                      <a:pt x="270" y="911"/>
                    </a:lnTo>
                    <a:lnTo>
                      <a:pt x="260" y="895"/>
                    </a:lnTo>
                    <a:lnTo>
                      <a:pt x="256" y="889"/>
                    </a:lnTo>
                    <a:lnTo>
                      <a:pt x="251" y="883"/>
                    </a:lnTo>
                    <a:lnTo>
                      <a:pt x="246" y="878"/>
                    </a:lnTo>
                    <a:lnTo>
                      <a:pt x="240" y="873"/>
                    </a:lnTo>
                    <a:lnTo>
                      <a:pt x="234" y="870"/>
                    </a:lnTo>
                    <a:lnTo>
                      <a:pt x="228" y="868"/>
                    </a:lnTo>
                    <a:lnTo>
                      <a:pt x="222" y="867"/>
                    </a:lnTo>
                    <a:lnTo>
                      <a:pt x="215" y="867"/>
                    </a:lnTo>
                    <a:lnTo>
                      <a:pt x="203" y="868"/>
                    </a:lnTo>
                    <a:lnTo>
                      <a:pt x="189" y="871"/>
                    </a:lnTo>
                    <a:lnTo>
                      <a:pt x="175" y="876"/>
                    </a:lnTo>
                    <a:lnTo>
                      <a:pt x="162" y="879"/>
                    </a:lnTo>
                    <a:lnTo>
                      <a:pt x="154" y="880"/>
                    </a:lnTo>
                    <a:lnTo>
                      <a:pt x="147" y="880"/>
                    </a:lnTo>
                    <a:lnTo>
                      <a:pt x="140" y="880"/>
                    </a:lnTo>
                    <a:lnTo>
                      <a:pt x="132" y="880"/>
                    </a:lnTo>
                    <a:lnTo>
                      <a:pt x="129" y="879"/>
                    </a:lnTo>
                    <a:lnTo>
                      <a:pt x="125" y="877"/>
                    </a:lnTo>
                    <a:lnTo>
                      <a:pt x="122" y="874"/>
                    </a:lnTo>
                    <a:lnTo>
                      <a:pt x="119" y="871"/>
                    </a:lnTo>
                    <a:lnTo>
                      <a:pt x="112" y="865"/>
                    </a:lnTo>
                    <a:lnTo>
                      <a:pt x="108" y="856"/>
                    </a:lnTo>
                    <a:lnTo>
                      <a:pt x="104" y="845"/>
                    </a:lnTo>
                    <a:lnTo>
                      <a:pt x="101" y="833"/>
                    </a:lnTo>
                    <a:lnTo>
                      <a:pt x="99" y="820"/>
                    </a:lnTo>
                    <a:lnTo>
                      <a:pt x="98" y="806"/>
                    </a:lnTo>
                    <a:lnTo>
                      <a:pt x="96" y="779"/>
                    </a:lnTo>
                    <a:lnTo>
                      <a:pt x="95" y="753"/>
                    </a:lnTo>
                    <a:lnTo>
                      <a:pt x="95" y="731"/>
                    </a:lnTo>
                    <a:lnTo>
                      <a:pt x="95" y="715"/>
                    </a:lnTo>
                    <a:lnTo>
                      <a:pt x="95" y="711"/>
                    </a:lnTo>
                    <a:lnTo>
                      <a:pt x="93" y="708"/>
                    </a:lnTo>
                    <a:lnTo>
                      <a:pt x="89" y="704"/>
                    </a:lnTo>
                    <a:lnTo>
                      <a:pt x="85" y="699"/>
                    </a:lnTo>
                    <a:lnTo>
                      <a:pt x="75" y="691"/>
                    </a:lnTo>
                    <a:lnTo>
                      <a:pt x="62" y="680"/>
                    </a:lnTo>
                    <a:lnTo>
                      <a:pt x="56" y="674"/>
                    </a:lnTo>
                    <a:lnTo>
                      <a:pt x="51" y="667"/>
                    </a:lnTo>
                    <a:lnTo>
                      <a:pt x="44" y="659"/>
                    </a:lnTo>
                    <a:lnTo>
                      <a:pt x="39" y="651"/>
                    </a:lnTo>
                    <a:lnTo>
                      <a:pt x="34" y="642"/>
                    </a:lnTo>
                    <a:lnTo>
                      <a:pt x="30" y="631"/>
                    </a:lnTo>
                    <a:lnTo>
                      <a:pt x="27" y="620"/>
                    </a:lnTo>
                    <a:lnTo>
                      <a:pt x="25" y="607"/>
                    </a:lnTo>
                    <a:lnTo>
                      <a:pt x="21" y="605"/>
                    </a:lnTo>
                    <a:lnTo>
                      <a:pt x="17" y="601"/>
                    </a:lnTo>
                    <a:lnTo>
                      <a:pt x="14" y="595"/>
                    </a:lnTo>
                    <a:lnTo>
                      <a:pt x="11" y="589"/>
                    </a:lnTo>
                    <a:lnTo>
                      <a:pt x="6" y="572"/>
                    </a:lnTo>
                    <a:lnTo>
                      <a:pt x="3" y="555"/>
                    </a:lnTo>
                    <a:lnTo>
                      <a:pt x="1" y="537"/>
                    </a:lnTo>
                    <a:lnTo>
                      <a:pt x="0" y="521"/>
                    </a:lnTo>
                    <a:lnTo>
                      <a:pt x="0" y="511"/>
                    </a:lnTo>
                    <a:lnTo>
                      <a:pt x="0" y="506"/>
                    </a:lnTo>
                    <a:lnTo>
                      <a:pt x="113" y="38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Freeform 73"/>
              <p:cNvSpPr>
                <a:spLocks/>
              </p:cNvSpPr>
              <p:nvPr/>
            </p:nvSpPr>
            <p:spPr bwMode="auto">
              <a:xfrm>
                <a:off x="5003" y="3083"/>
                <a:ext cx="207" cy="311"/>
              </a:xfrm>
              <a:custGeom>
                <a:avLst/>
                <a:gdLst>
                  <a:gd name="T0" fmla="*/ 196 w 956"/>
                  <a:gd name="T1" fmla="*/ 200 h 1411"/>
                  <a:gd name="T2" fmla="*/ 186 w 956"/>
                  <a:gd name="T3" fmla="*/ 188 h 1411"/>
                  <a:gd name="T4" fmla="*/ 187 w 956"/>
                  <a:gd name="T5" fmla="*/ 177 h 1411"/>
                  <a:gd name="T6" fmla="*/ 198 w 956"/>
                  <a:gd name="T7" fmla="*/ 162 h 1411"/>
                  <a:gd name="T8" fmla="*/ 204 w 956"/>
                  <a:gd name="T9" fmla="*/ 148 h 1411"/>
                  <a:gd name="T10" fmla="*/ 197 w 956"/>
                  <a:gd name="T11" fmla="*/ 142 h 1411"/>
                  <a:gd name="T12" fmla="*/ 161 w 956"/>
                  <a:gd name="T13" fmla="*/ 132 h 1411"/>
                  <a:gd name="T14" fmla="*/ 149 w 956"/>
                  <a:gd name="T15" fmla="*/ 124 h 1411"/>
                  <a:gd name="T16" fmla="*/ 146 w 956"/>
                  <a:gd name="T17" fmla="*/ 112 h 1411"/>
                  <a:gd name="T18" fmla="*/ 153 w 956"/>
                  <a:gd name="T19" fmla="*/ 96 h 1411"/>
                  <a:gd name="T20" fmla="*/ 159 w 956"/>
                  <a:gd name="T21" fmla="*/ 79 h 1411"/>
                  <a:gd name="T22" fmla="*/ 157 w 956"/>
                  <a:gd name="T23" fmla="*/ 43 h 1411"/>
                  <a:gd name="T24" fmla="*/ 152 w 956"/>
                  <a:gd name="T25" fmla="*/ 25 h 1411"/>
                  <a:gd name="T26" fmla="*/ 139 w 956"/>
                  <a:gd name="T27" fmla="*/ 13 h 1411"/>
                  <a:gd name="T28" fmla="*/ 111 w 956"/>
                  <a:gd name="T29" fmla="*/ 2 h 1411"/>
                  <a:gd name="T30" fmla="*/ 100 w 956"/>
                  <a:gd name="T31" fmla="*/ 13 h 1411"/>
                  <a:gd name="T32" fmla="*/ 86 w 956"/>
                  <a:gd name="T33" fmla="*/ 20 h 1411"/>
                  <a:gd name="T34" fmla="*/ 67 w 956"/>
                  <a:gd name="T35" fmla="*/ 22 h 1411"/>
                  <a:gd name="T36" fmla="*/ 61 w 956"/>
                  <a:gd name="T37" fmla="*/ 28 h 1411"/>
                  <a:gd name="T38" fmla="*/ 54 w 956"/>
                  <a:gd name="T39" fmla="*/ 44 h 1411"/>
                  <a:gd name="T40" fmla="*/ 47 w 956"/>
                  <a:gd name="T41" fmla="*/ 51 h 1411"/>
                  <a:gd name="T42" fmla="*/ 31 w 956"/>
                  <a:gd name="T43" fmla="*/ 55 h 1411"/>
                  <a:gd name="T44" fmla="*/ 19 w 956"/>
                  <a:gd name="T45" fmla="*/ 61 h 1411"/>
                  <a:gd name="T46" fmla="*/ 16 w 956"/>
                  <a:gd name="T47" fmla="*/ 73 h 1411"/>
                  <a:gd name="T48" fmla="*/ 16 w 956"/>
                  <a:gd name="T49" fmla="*/ 81 h 1411"/>
                  <a:gd name="T50" fmla="*/ 16 w 956"/>
                  <a:gd name="T51" fmla="*/ 93 h 1411"/>
                  <a:gd name="T52" fmla="*/ 15 w 956"/>
                  <a:gd name="T53" fmla="*/ 107 h 1411"/>
                  <a:gd name="T54" fmla="*/ 4 w 956"/>
                  <a:gd name="T55" fmla="*/ 116 h 1411"/>
                  <a:gd name="T56" fmla="*/ 0 w 956"/>
                  <a:gd name="T57" fmla="*/ 126 h 1411"/>
                  <a:gd name="T58" fmla="*/ 4 w 956"/>
                  <a:gd name="T59" fmla="*/ 132 h 1411"/>
                  <a:gd name="T60" fmla="*/ 14 w 956"/>
                  <a:gd name="T61" fmla="*/ 136 h 1411"/>
                  <a:gd name="T62" fmla="*/ 16 w 956"/>
                  <a:gd name="T63" fmla="*/ 155 h 1411"/>
                  <a:gd name="T64" fmla="*/ 26 w 956"/>
                  <a:gd name="T65" fmla="*/ 177 h 1411"/>
                  <a:gd name="T66" fmla="*/ 34 w 956"/>
                  <a:gd name="T67" fmla="*/ 189 h 1411"/>
                  <a:gd name="T68" fmla="*/ 32 w 956"/>
                  <a:gd name="T69" fmla="*/ 199 h 1411"/>
                  <a:gd name="T70" fmla="*/ 33 w 956"/>
                  <a:gd name="T71" fmla="*/ 210 h 1411"/>
                  <a:gd name="T72" fmla="*/ 43 w 956"/>
                  <a:gd name="T73" fmla="*/ 212 h 1411"/>
                  <a:gd name="T74" fmla="*/ 55 w 956"/>
                  <a:gd name="T75" fmla="*/ 215 h 1411"/>
                  <a:gd name="T76" fmla="*/ 58 w 956"/>
                  <a:gd name="T77" fmla="*/ 220 h 1411"/>
                  <a:gd name="T78" fmla="*/ 54 w 956"/>
                  <a:gd name="T79" fmla="*/ 232 h 1411"/>
                  <a:gd name="T80" fmla="*/ 45 w 956"/>
                  <a:gd name="T81" fmla="*/ 243 h 1411"/>
                  <a:gd name="T82" fmla="*/ 45 w 956"/>
                  <a:gd name="T83" fmla="*/ 251 h 1411"/>
                  <a:gd name="T84" fmla="*/ 53 w 956"/>
                  <a:gd name="T85" fmla="*/ 261 h 1411"/>
                  <a:gd name="T86" fmla="*/ 51 w 956"/>
                  <a:gd name="T87" fmla="*/ 276 h 1411"/>
                  <a:gd name="T88" fmla="*/ 46 w 956"/>
                  <a:gd name="T89" fmla="*/ 305 h 1411"/>
                  <a:gd name="T90" fmla="*/ 68 w 956"/>
                  <a:gd name="T91" fmla="*/ 308 h 1411"/>
                  <a:gd name="T92" fmla="*/ 78 w 956"/>
                  <a:gd name="T93" fmla="*/ 301 h 1411"/>
                  <a:gd name="T94" fmla="*/ 83 w 956"/>
                  <a:gd name="T95" fmla="*/ 281 h 1411"/>
                  <a:gd name="T96" fmla="*/ 75 w 956"/>
                  <a:gd name="T97" fmla="*/ 264 h 1411"/>
                  <a:gd name="T98" fmla="*/ 71 w 956"/>
                  <a:gd name="T99" fmla="*/ 253 h 1411"/>
                  <a:gd name="T100" fmla="*/ 76 w 956"/>
                  <a:gd name="T101" fmla="*/ 242 h 1411"/>
                  <a:gd name="T102" fmla="*/ 84 w 956"/>
                  <a:gd name="T103" fmla="*/ 233 h 1411"/>
                  <a:gd name="T104" fmla="*/ 95 w 956"/>
                  <a:gd name="T105" fmla="*/ 231 h 1411"/>
                  <a:gd name="T106" fmla="*/ 102 w 956"/>
                  <a:gd name="T107" fmla="*/ 231 h 1411"/>
                  <a:gd name="T108" fmla="*/ 119 w 956"/>
                  <a:gd name="T109" fmla="*/ 225 h 1411"/>
                  <a:gd name="T110" fmla="*/ 136 w 956"/>
                  <a:gd name="T111" fmla="*/ 222 h 1411"/>
                  <a:gd name="T112" fmla="*/ 156 w 956"/>
                  <a:gd name="T113" fmla="*/ 234 h 1411"/>
                  <a:gd name="T114" fmla="*/ 175 w 956"/>
                  <a:gd name="T115" fmla="*/ 243 h 1411"/>
                  <a:gd name="T116" fmla="*/ 188 w 956"/>
                  <a:gd name="T117" fmla="*/ 241 h 1411"/>
                  <a:gd name="T118" fmla="*/ 198 w 956"/>
                  <a:gd name="T119" fmla="*/ 233 h 1411"/>
                  <a:gd name="T120" fmla="*/ 205 w 956"/>
                  <a:gd name="T121" fmla="*/ 213 h 14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6"/>
                  <a:gd name="T184" fmla="*/ 0 h 1411"/>
                  <a:gd name="T185" fmla="*/ 956 w 956"/>
                  <a:gd name="T186" fmla="*/ 1411 h 14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6" h="1411">
                    <a:moveTo>
                      <a:pt x="943" y="924"/>
                    </a:moveTo>
                    <a:lnTo>
                      <a:pt x="936" y="923"/>
                    </a:lnTo>
                    <a:lnTo>
                      <a:pt x="929" y="921"/>
                    </a:lnTo>
                    <a:lnTo>
                      <a:pt x="921" y="918"/>
                    </a:lnTo>
                    <a:lnTo>
                      <a:pt x="913" y="914"/>
                    </a:lnTo>
                    <a:lnTo>
                      <a:pt x="906" y="909"/>
                    </a:lnTo>
                    <a:lnTo>
                      <a:pt x="898" y="902"/>
                    </a:lnTo>
                    <a:lnTo>
                      <a:pt x="891" y="896"/>
                    </a:lnTo>
                    <a:lnTo>
                      <a:pt x="885" y="890"/>
                    </a:lnTo>
                    <a:lnTo>
                      <a:pt x="872" y="875"/>
                    </a:lnTo>
                    <a:lnTo>
                      <a:pt x="863" y="860"/>
                    </a:lnTo>
                    <a:lnTo>
                      <a:pt x="859" y="853"/>
                    </a:lnTo>
                    <a:lnTo>
                      <a:pt x="856" y="847"/>
                    </a:lnTo>
                    <a:lnTo>
                      <a:pt x="855" y="840"/>
                    </a:lnTo>
                    <a:lnTo>
                      <a:pt x="854" y="835"/>
                    </a:lnTo>
                    <a:lnTo>
                      <a:pt x="855" y="824"/>
                    </a:lnTo>
                    <a:lnTo>
                      <a:pt x="858" y="813"/>
                    </a:lnTo>
                    <a:lnTo>
                      <a:pt x="863" y="803"/>
                    </a:lnTo>
                    <a:lnTo>
                      <a:pt x="868" y="792"/>
                    </a:lnTo>
                    <a:lnTo>
                      <a:pt x="875" y="783"/>
                    </a:lnTo>
                    <a:lnTo>
                      <a:pt x="882" y="772"/>
                    </a:lnTo>
                    <a:lnTo>
                      <a:pt x="891" y="763"/>
                    </a:lnTo>
                    <a:lnTo>
                      <a:pt x="899" y="754"/>
                    </a:lnTo>
                    <a:lnTo>
                      <a:pt x="915" y="736"/>
                    </a:lnTo>
                    <a:lnTo>
                      <a:pt x="930" y="717"/>
                    </a:lnTo>
                    <a:lnTo>
                      <a:pt x="935" y="707"/>
                    </a:lnTo>
                    <a:lnTo>
                      <a:pt x="939" y="698"/>
                    </a:lnTo>
                    <a:lnTo>
                      <a:pt x="942" y="687"/>
                    </a:lnTo>
                    <a:lnTo>
                      <a:pt x="943" y="677"/>
                    </a:lnTo>
                    <a:lnTo>
                      <a:pt x="942" y="672"/>
                    </a:lnTo>
                    <a:lnTo>
                      <a:pt x="940" y="666"/>
                    </a:lnTo>
                    <a:lnTo>
                      <a:pt x="936" y="661"/>
                    </a:lnTo>
                    <a:lnTo>
                      <a:pt x="932" y="657"/>
                    </a:lnTo>
                    <a:lnTo>
                      <a:pt x="925" y="653"/>
                    </a:lnTo>
                    <a:lnTo>
                      <a:pt x="918" y="649"/>
                    </a:lnTo>
                    <a:lnTo>
                      <a:pt x="910" y="645"/>
                    </a:lnTo>
                    <a:lnTo>
                      <a:pt x="900" y="642"/>
                    </a:lnTo>
                    <a:lnTo>
                      <a:pt x="857" y="630"/>
                    </a:lnTo>
                    <a:lnTo>
                      <a:pt x="807" y="617"/>
                    </a:lnTo>
                    <a:lnTo>
                      <a:pt x="782" y="611"/>
                    </a:lnTo>
                    <a:lnTo>
                      <a:pt x="757" y="602"/>
                    </a:lnTo>
                    <a:lnTo>
                      <a:pt x="745" y="598"/>
                    </a:lnTo>
                    <a:lnTo>
                      <a:pt x="733" y="594"/>
                    </a:lnTo>
                    <a:lnTo>
                      <a:pt x="723" y="589"/>
                    </a:lnTo>
                    <a:lnTo>
                      <a:pt x="714" y="583"/>
                    </a:lnTo>
                    <a:lnTo>
                      <a:pt x="704" y="577"/>
                    </a:lnTo>
                    <a:lnTo>
                      <a:pt x="696" y="571"/>
                    </a:lnTo>
                    <a:lnTo>
                      <a:pt x="688" y="564"/>
                    </a:lnTo>
                    <a:lnTo>
                      <a:pt x="682" y="556"/>
                    </a:lnTo>
                    <a:lnTo>
                      <a:pt x="678" y="548"/>
                    </a:lnTo>
                    <a:lnTo>
                      <a:pt x="674" y="539"/>
                    </a:lnTo>
                    <a:lnTo>
                      <a:pt x="672" y="529"/>
                    </a:lnTo>
                    <a:lnTo>
                      <a:pt x="671" y="520"/>
                    </a:lnTo>
                    <a:lnTo>
                      <a:pt x="672" y="509"/>
                    </a:lnTo>
                    <a:lnTo>
                      <a:pt x="674" y="500"/>
                    </a:lnTo>
                    <a:lnTo>
                      <a:pt x="677" y="490"/>
                    </a:lnTo>
                    <a:lnTo>
                      <a:pt x="681" y="481"/>
                    </a:lnTo>
                    <a:lnTo>
                      <a:pt x="690" y="463"/>
                    </a:lnTo>
                    <a:lnTo>
                      <a:pt x="703" y="445"/>
                    </a:lnTo>
                    <a:lnTo>
                      <a:pt x="708" y="436"/>
                    </a:lnTo>
                    <a:lnTo>
                      <a:pt x="715" y="425"/>
                    </a:lnTo>
                    <a:lnTo>
                      <a:pt x="720" y="414"/>
                    </a:lnTo>
                    <a:lnTo>
                      <a:pt x="724" y="402"/>
                    </a:lnTo>
                    <a:lnTo>
                      <a:pt x="728" y="388"/>
                    </a:lnTo>
                    <a:lnTo>
                      <a:pt x="731" y="375"/>
                    </a:lnTo>
                    <a:lnTo>
                      <a:pt x="733" y="359"/>
                    </a:lnTo>
                    <a:lnTo>
                      <a:pt x="735" y="342"/>
                    </a:lnTo>
                    <a:lnTo>
                      <a:pt x="735" y="312"/>
                    </a:lnTo>
                    <a:lnTo>
                      <a:pt x="733" y="279"/>
                    </a:lnTo>
                    <a:lnTo>
                      <a:pt x="732" y="246"/>
                    </a:lnTo>
                    <a:lnTo>
                      <a:pt x="729" y="212"/>
                    </a:lnTo>
                    <a:lnTo>
                      <a:pt x="727" y="195"/>
                    </a:lnTo>
                    <a:lnTo>
                      <a:pt x="725" y="180"/>
                    </a:lnTo>
                    <a:lnTo>
                      <a:pt x="722" y="164"/>
                    </a:lnTo>
                    <a:lnTo>
                      <a:pt x="718" y="149"/>
                    </a:lnTo>
                    <a:lnTo>
                      <a:pt x="714" y="136"/>
                    </a:lnTo>
                    <a:lnTo>
                      <a:pt x="708" y="123"/>
                    </a:lnTo>
                    <a:lnTo>
                      <a:pt x="703" y="112"/>
                    </a:lnTo>
                    <a:lnTo>
                      <a:pt x="696" y="101"/>
                    </a:lnTo>
                    <a:lnTo>
                      <a:pt x="687" y="92"/>
                    </a:lnTo>
                    <a:lnTo>
                      <a:pt x="678" y="82"/>
                    </a:lnTo>
                    <a:lnTo>
                      <a:pt x="667" y="74"/>
                    </a:lnTo>
                    <a:lnTo>
                      <a:pt x="656" y="65"/>
                    </a:lnTo>
                    <a:lnTo>
                      <a:pt x="643" y="58"/>
                    </a:lnTo>
                    <a:lnTo>
                      <a:pt x="631" y="51"/>
                    </a:lnTo>
                    <a:lnTo>
                      <a:pt x="617" y="44"/>
                    </a:lnTo>
                    <a:lnTo>
                      <a:pt x="602" y="39"/>
                    </a:lnTo>
                    <a:lnTo>
                      <a:pt x="574" y="29"/>
                    </a:lnTo>
                    <a:lnTo>
                      <a:pt x="544" y="19"/>
                    </a:lnTo>
                    <a:lnTo>
                      <a:pt x="512" y="10"/>
                    </a:lnTo>
                    <a:lnTo>
                      <a:pt x="481" y="0"/>
                    </a:lnTo>
                    <a:lnTo>
                      <a:pt x="480" y="16"/>
                    </a:lnTo>
                    <a:lnTo>
                      <a:pt x="478" y="30"/>
                    </a:lnTo>
                    <a:lnTo>
                      <a:pt x="473" y="42"/>
                    </a:lnTo>
                    <a:lnTo>
                      <a:pt x="467" y="53"/>
                    </a:lnTo>
                    <a:lnTo>
                      <a:pt x="460" y="61"/>
                    </a:lnTo>
                    <a:lnTo>
                      <a:pt x="451" y="70"/>
                    </a:lnTo>
                    <a:lnTo>
                      <a:pt x="442" y="76"/>
                    </a:lnTo>
                    <a:lnTo>
                      <a:pt x="431" y="81"/>
                    </a:lnTo>
                    <a:lnTo>
                      <a:pt x="420" y="85"/>
                    </a:lnTo>
                    <a:lnTo>
                      <a:pt x="408" y="88"/>
                    </a:lnTo>
                    <a:lnTo>
                      <a:pt x="396" y="91"/>
                    </a:lnTo>
                    <a:lnTo>
                      <a:pt x="382" y="93"/>
                    </a:lnTo>
                    <a:lnTo>
                      <a:pt x="356" y="95"/>
                    </a:lnTo>
                    <a:lnTo>
                      <a:pt x="330" y="95"/>
                    </a:lnTo>
                    <a:lnTo>
                      <a:pt x="322" y="96"/>
                    </a:lnTo>
                    <a:lnTo>
                      <a:pt x="316" y="97"/>
                    </a:lnTo>
                    <a:lnTo>
                      <a:pt x="311" y="98"/>
                    </a:lnTo>
                    <a:lnTo>
                      <a:pt x="305" y="101"/>
                    </a:lnTo>
                    <a:lnTo>
                      <a:pt x="300" y="103"/>
                    </a:lnTo>
                    <a:lnTo>
                      <a:pt x="296" y="107"/>
                    </a:lnTo>
                    <a:lnTo>
                      <a:pt x="292" y="111"/>
                    </a:lnTo>
                    <a:lnTo>
                      <a:pt x="288" y="116"/>
                    </a:lnTo>
                    <a:lnTo>
                      <a:pt x="281" y="125"/>
                    </a:lnTo>
                    <a:lnTo>
                      <a:pt x="275" y="137"/>
                    </a:lnTo>
                    <a:lnTo>
                      <a:pt x="270" y="148"/>
                    </a:lnTo>
                    <a:lnTo>
                      <a:pt x="265" y="161"/>
                    </a:lnTo>
                    <a:lnTo>
                      <a:pt x="260" y="173"/>
                    </a:lnTo>
                    <a:lnTo>
                      <a:pt x="254" y="186"/>
                    </a:lnTo>
                    <a:lnTo>
                      <a:pt x="248" y="199"/>
                    </a:lnTo>
                    <a:lnTo>
                      <a:pt x="242" y="210"/>
                    </a:lnTo>
                    <a:lnTo>
                      <a:pt x="237" y="215"/>
                    </a:lnTo>
                    <a:lnTo>
                      <a:pt x="232" y="221"/>
                    </a:lnTo>
                    <a:lnTo>
                      <a:pt x="228" y="225"/>
                    </a:lnTo>
                    <a:lnTo>
                      <a:pt x="223" y="229"/>
                    </a:lnTo>
                    <a:lnTo>
                      <a:pt x="216" y="233"/>
                    </a:lnTo>
                    <a:lnTo>
                      <a:pt x="210" y="236"/>
                    </a:lnTo>
                    <a:lnTo>
                      <a:pt x="204" y="238"/>
                    </a:lnTo>
                    <a:lnTo>
                      <a:pt x="196" y="241"/>
                    </a:lnTo>
                    <a:lnTo>
                      <a:pt x="174" y="244"/>
                    </a:lnTo>
                    <a:lnTo>
                      <a:pt x="151" y="248"/>
                    </a:lnTo>
                    <a:lnTo>
                      <a:pt x="141" y="250"/>
                    </a:lnTo>
                    <a:lnTo>
                      <a:pt x="130" y="253"/>
                    </a:lnTo>
                    <a:lnTo>
                      <a:pt x="120" y="256"/>
                    </a:lnTo>
                    <a:lnTo>
                      <a:pt x="110" y="260"/>
                    </a:lnTo>
                    <a:lnTo>
                      <a:pt x="101" y="266"/>
                    </a:lnTo>
                    <a:lnTo>
                      <a:pt x="94" y="271"/>
                    </a:lnTo>
                    <a:lnTo>
                      <a:pt x="87" y="277"/>
                    </a:lnTo>
                    <a:lnTo>
                      <a:pt x="81" y="285"/>
                    </a:lnTo>
                    <a:lnTo>
                      <a:pt x="78" y="293"/>
                    </a:lnTo>
                    <a:lnTo>
                      <a:pt x="75" y="301"/>
                    </a:lnTo>
                    <a:lnTo>
                      <a:pt x="75" y="312"/>
                    </a:lnTo>
                    <a:lnTo>
                      <a:pt x="76" y="323"/>
                    </a:lnTo>
                    <a:lnTo>
                      <a:pt x="76" y="330"/>
                    </a:lnTo>
                    <a:lnTo>
                      <a:pt x="76" y="337"/>
                    </a:lnTo>
                    <a:lnTo>
                      <a:pt x="76" y="344"/>
                    </a:lnTo>
                    <a:lnTo>
                      <a:pt x="76" y="351"/>
                    </a:lnTo>
                    <a:lnTo>
                      <a:pt x="76" y="357"/>
                    </a:lnTo>
                    <a:lnTo>
                      <a:pt x="76" y="363"/>
                    </a:lnTo>
                    <a:lnTo>
                      <a:pt x="76" y="369"/>
                    </a:lnTo>
                    <a:lnTo>
                      <a:pt x="76" y="374"/>
                    </a:lnTo>
                    <a:lnTo>
                      <a:pt x="76" y="377"/>
                    </a:lnTo>
                    <a:lnTo>
                      <a:pt x="76" y="384"/>
                    </a:lnTo>
                    <a:lnTo>
                      <a:pt x="76" y="395"/>
                    </a:lnTo>
                    <a:lnTo>
                      <a:pt x="76" y="408"/>
                    </a:lnTo>
                    <a:lnTo>
                      <a:pt x="76" y="423"/>
                    </a:lnTo>
                    <a:lnTo>
                      <a:pt x="76" y="438"/>
                    </a:lnTo>
                    <a:lnTo>
                      <a:pt x="76" y="451"/>
                    </a:lnTo>
                    <a:lnTo>
                      <a:pt x="76" y="462"/>
                    </a:lnTo>
                    <a:lnTo>
                      <a:pt x="75" y="471"/>
                    </a:lnTo>
                    <a:lnTo>
                      <a:pt x="73" y="479"/>
                    </a:lnTo>
                    <a:lnTo>
                      <a:pt x="69" y="486"/>
                    </a:lnTo>
                    <a:lnTo>
                      <a:pt x="64" y="491"/>
                    </a:lnTo>
                    <a:lnTo>
                      <a:pt x="52" y="502"/>
                    </a:lnTo>
                    <a:lnTo>
                      <a:pt x="38" y="510"/>
                    </a:lnTo>
                    <a:lnTo>
                      <a:pt x="31" y="515"/>
                    </a:lnTo>
                    <a:lnTo>
                      <a:pt x="24" y="520"/>
                    </a:lnTo>
                    <a:lnTo>
                      <a:pt x="18" y="525"/>
                    </a:lnTo>
                    <a:lnTo>
                      <a:pt x="12" y="531"/>
                    </a:lnTo>
                    <a:lnTo>
                      <a:pt x="8" y="537"/>
                    </a:lnTo>
                    <a:lnTo>
                      <a:pt x="3" y="545"/>
                    </a:lnTo>
                    <a:lnTo>
                      <a:pt x="1" y="553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4" y="582"/>
                    </a:lnTo>
                    <a:lnTo>
                      <a:pt x="8" y="588"/>
                    </a:lnTo>
                    <a:lnTo>
                      <a:pt x="11" y="592"/>
                    </a:lnTo>
                    <a:lnTo>
                      <a:pt x="15" y="596"/>
                    </a:lnTo>
                    <a:lnTo>
                      <a:pt x="20" y="600"/>
                    </a:lnTo>
                    <a:lnTo>
                      <a:pt x="24" y="603"/>
                    </a:lnTo>
                    <a:lnTo>
                      <a:pt x="35" y="608"/>
                    </a:lnTo>
                    <a:lnTo>
                      <a:pt x="45" y="612"/>
                    </a:lnTo>
                    <a:lnTo>
                      <a:pt x="55" y="614"/>
                    </a:lnTo>
                    <a:lnTo>
                      <a:pt x="63" y="614"/>
                    </a:lnTo>
                    <a:lnTo>
                      <a:pt x="65" y="615"/>
                    </a:lnTo>
                    <a:lnTo>
                      <a:pt x="66" y="619"/>
                    </a:lnTo>
                    <a:lnTo>
                      <a:pt x="67" y="625"/>
                    </a:lnTo>
                    <a:lnTo>
                      <a:pt x="67" y="634"/>
                    </a:lnTo>
                    <a:lnTo>
                      <a:pt x="68" y="656"/>
                    </a:lnTo>
                    <a:lnTo>
                      <a:pt x="72" y="684"/>
                    </a:lnTo>
                    <a:lnTo>
                      <a:pt x="75" y="701"/>
                    </a:lnTo>
                    <a:lnTo>
                      <a:pt x="79" y="718"/>
                    </a:lnTo>
                    <a:lnTo>
                      <a:pt x="84" y="737"/>
                    </a:lnTo>
                    <a:lnTo>
                      <a:pt x="91" y="755"/>
                    </a:lnTo>
                    <a:lnTo>
                      <a:pt x="102" y="775"/>
                    </a:lnTo>
                    <a:lnTo>
                      <a:pt x="114" y="795"/>
                    </a:lnTo>
                    <a:lnTo>
                      <a:pt x="121" y="805"/>
                    </a:lnTo>
                    <a:lnTo>
                      <a:pt x="128" y="815"/>
                    </a:lnTo>
                    <a:lnTo>
                      <a:pt x="137" y="826"/>
                    </a:lnTo>
                    <a:lnTo>
                      <a:pt x="146" y="835"/>
                    </a:lnTo>
                    <a:lnTo>
                      <a:pt x="150" y="843"/>
                    </a:lnTo>
                    <a:lnTo>
                      <a:pt x="154" y="850"/>
                    </a:lnTo>
                    <a:lnTo>
                      <a:pt x="157" y="856"/>
                    </a:lnTo>
                    <a:lnTo>
                      <a:pt x="158" y="864"/>
                    </a:lnTo>
                    <a:lnTo>
                      <a:pt x="158" y="870"/>
                    </a:lnTo>
                    <a:lnTo>
                      <a:pt x="157" y="876"/>
                    </a:lnTo>
                    <a:lnTo>
                      <a:pt x="155" y="883"/>
                    </a:lnTo>
                    <a:lnTo>
                      <a:pt x="153" y="890"/>
                    </a:lnTo>
                    <a:lnTo>
                      <a:pt x="150" y="904"/>
                    </a:lnTo>
                    <a:lnTo>
                      <a:pt x="147" y="918"/>
                    </a:lnTo>
                    <a:lnTo>
                      <a:pt x="147" y="925"/>
                    </a:lnTo>
                    <a:lnTo>
                      <a:pt x="147" y="934"/>
                    </a:lnTo>
                    <a:lnTo>
                      <a:pt x="149" y="941"/>
                    </a:lnTo>
                    <a:lnTo>
                      <a:pt x="152" y="950"/>
                    </a:lnTo>
                    <a:lnTo>
                      <a:pt x="154" y="953"/>
                    </a:lnTo>
                    <a:lnTo>
                      <a:pt x="158" y="956"/>
                    </a:lnTo>
                    <a:lnTo>
                      <a:pt x="161" y="958"/>
                    </a:lnTo>
                    <a:lnTo>
                      <a:pt x="164" y="960"/>
                    </a:lnTo>
                    <a:lnTo>
                      <a:pt x="172" y="962"/>
                    </a:lnTo>
                    <a:lnTo>
                      <a:pt x="181" y="964"/>
                    </a:lnTo>
                    <a:lnTo>
                      <a:pt x="200" y="964"/>
                    </a:lnTo>
                    <a:lnTo>
                      <a:pt x="218" y="963"/>
                    </a:lnTo>
                    <a:lnTo>
                      <a:pt x="228" y="964"/>
                    </a:lnTo>
                    <a:lnTo>
                      <a:pt x="236" y="965"/>
                    </a:lnTo>
                    <a:lnTo>
                      <a:pt x="245" y="967"/>
                    </a:lnTo>
                    <a:lnTo>
                      <a:pt x="252" y="970"/>
                    </a:lnTo>
                    <a:lnTo>
                      <a:pt x="255" y="974"/>
                    </a:lnTo>
                    <a:lnTo>
                      <a:pt x="257" y="976"/>
                    </a:lnTo>
                    <a:lnTo>
                      <a:pt x="260" y="980"/>
                    </a:lnTo>
                    <a:lnTo>
                      <a:pt x="262" y="984"/>
                    </a:lnTo>
                    <a:lnTo>
                      <a:pt x="264" y="988"/>
                    </a:lnTo>
                    <a:lnTo>
                      <a:pt x="265" y="994"/>
                    </a:lnTo>
                    <a:lnTo>
                      <a:pt x="266" y="1000"/>
                    </a:lnTo>
                    <a:lnTo>
                      <a:pt x="266" y="1006"/>
                    </a:lnTo>
                    <a:lnTo>
                      <a:pt x="266" y="1018"/>
                    </a:lnTo>
                    <a:lnTo>
                      <a:pt x="264" y="1028"/>
                    </a:lnTo>
                    <a:lnTo>
                      <a:pt x="260" y="1038"/>
                    </a:lnTo>
                    <a:lnTo>
                      <a:pt x="256" y="1046"/>
                    </a:lnTo>
                    <a:lnTo>
                      <a:pt x="251" y="1053"/>
                    </a:lnTo>
                    <a:lnTo>
                      <a:pt x="246" y="1061"/>
                    </a:lnTo>
                    <a:lnTo>
                      <a:pt x="240" y="1067"/>
                    </a:lnTo>
                    <a:lnTo>
                      <a:pt x="234" y="1073"/>
                    </a:lnTo>
                    <a:lnTo>
                      <a:pt x="223" y="1084"/>
                    </a:lnTo>
                    <a:lnTo>
                      <a:pt x="212" y="1095"/>
                    </a:lnTo>
                    <a:lnTo>
                      <a:pt x="208" y="1102"/>
                    </a:lnTo>
                    <a:lnTo>
                      <a:pt x="205" y="1107"/>
                    </a:lnTo>
                    <a:lnTo>
                      <a:pt x="204" y="1113"/>
                    </a:lnTo>
                    <a:lnTo>
                      <a:pt x="203" y="1120"/>
                    </a:lnTo>
                    <a:lnTo>
                      <a:pt x="203" y="1128"/>
                    </a:lnTo>
                    <a:lnTo>
                      <a:pt x="205" y="1135"/>
                    </a:lnTo>
                    <a:lnTo>
                      <a:pt x="207" y="1140"/>
                    </a:lnTo>
                    <a:lnTo>
                      <a:pt x="210" y="1146"/>
                    </a:lnTo>
                    <a:lnTo>
                      <a:pt x="216" y="1154"/>
                    </a:lnTo>
                    <a:lnTo>
                      <a:pt x="225" y="1161"/>
                    </a:lnTo>
                    <a:lnTo>
                      <a:pt x="233" y="1169"/>
                    </a:lnTo>
                    <a:lnTo>
                      <a:pt x="240" y="1177"/>
                    </a:lnTo>
                    <a:lnTo>
                      <a:pt x="243" y="1182"/>
                    </a:lnTo>
                    <a:lnTo>
                      <a:pt x="245" y="1188"/>
                    </a:lnTo>
                    <a:lnTo>
                      <a:pt x="247" y="1195"/>
                    </a:lnTo>
                    <a:lnTo>
                      <a:pt x="247" y="1202"/>
                    </a:lnTo>
                    <a:lnTo>
                      <a:pt x="246" y="1216"/>
                    </a:lnTo>
                    <a:lnTo>
                      <a:pt x="242" y="1234"/>
                    </a:lnTo>
                    <a:lnTo>
                      <a:pt x="235" y="1254"/>
                    </a:lnTo>
                    <a:lnTo>
                      <a:pt x="228" y="1277"/>
                    </a:lnTo>
                    <a:lnTo>
                      <a:pt x="219" y="1302"/>
                    </a:lnTo>
                    <a:lnTo>
                      <a:pt x="210" y="1327"/>
                    </a:lnTo>
                    <a:lnTo>
                      <a:pt x="200" y="1353"/>
                    </a:lnTo>
                    <a:lnTo>
                      <a:pt x="190" y="1379"/>
                    </a:lnTo>
                    <a:lnTo>
                      <a:pt x="211" y="1384"/>
                    </a:lnTo>
                    <a:lnTo>
                      <a:pt x="231" y="1386"/>
                    </a:lnTo>
                    <a:lnTo>
                      <a:pt x="251" y="1387"/>
                    </a:lnTo>
                    <a:lnTo>
                      <a:pt x="270" y="1388"/>
                    </a:lnTo>
                    <a:lnTo>
                      <a:pt x="288" y="1391"/>
                    </a:lnTo>
                    <a:lnTo>
                      <a:pt x="304" y="1395"/>
                    </a:lnTo>
                    <a:lnTo>
                      <a:pt x="313" y="1397"/>
                    </a:lnTo>
                    <a:lnTo>
                      <a:pt x="320" y="1402"/>
                    </a:lnTo>
                    <a:lnTo>
                      <a:pt x="329" y="1406"/>
                    </a:lnTo>
                    <a:lnTo>
                      <a:pt x="336" y="1411"/>
                    </a:lnTo>
                    <a:lnTo>
                      <a:pt x="343" y="1399"/>
                    </a:lnTo>
                    <a:lnTo>
                      <a:pt x="352" y="1383"/>
                    </a:lnTo>
                    <a:lnTo>
                      <a:pt x="360" y="1364"/>
                    </a:lnTo>
                    <a:lnTo>
                      <a:pt x="368" y="1343"/>
                    </a:lnTo>
                    <a:lnTo>
                      <a:pt x="375" y="1324"/>
                    </a:lnTo>
                    <a:lnTo>
                      <a:pt x="381" y="1306"/>
                    </a:lnTo>
                    <a:lnTo>
                      <a:pt x="385" y="1292"/>
                    </a:lnTo>
                    <a:lnTo>
                      <a:pt x="386" y="1285"/>
                    </a:lnTo>
                    <a:lnTo>
                      <a:pt x="385" y="1275"/>
                    </a:lnTo>
                    <a:lnTo>
                      <a:pt x="384" y="1264"/>
                    </a:lnTo>
                    <a:lnTo>
                      <a:pt x="381" y="1255"/>
                    </a:lnTo>
                    <a:lnTo>
                      <a:pt x="377" y="1246"/>
                    </a:lnTo>
                    <a:lnTo>
                      <a:pt x="368" y="1230"/>
                    </a:lnTo>
                    <a:lnTo>
                      <a:pt x="358" y="1214"/>
                    </a:lnTo>
                    <a:lnTo>
                      <a:pt x="347" y="1198"/>
                    </a:lnTo>
                    <a:lnTo>
                      <a:pt x="338" y="1183"/>
                    </a:lnTo>
                    <a:lnTo>
                      <a:pt x="335" y="1176"/>
                    </a:lnTo>
                    <a:lnTo>
                      <a:pt x="332" y="1168"/>
                    </a:lnTo>
                    <a:lnTo>
                      <a:pt x="330" y="1160"/>
                    </a:lnTo>
                    <a:lnTo>
                      <a:pt x="330" y="1152"/>
                    </a:lnTo>
                    <a:lnTo>
                      <a:pt x="330" y="1146"/>
                    </a:lnTo>
                    <a:lnTo>
                      <a:pt x="331" y="1138"/>
                    </a:lnTo>
                    <a:lnTo>
                      <a:pt x="334" y="1131"/>
                    </a:lnTo>
                    <a:lnTo>
                      <a:pt x="337" y="1123"/>
                    </a:lnTo>
                    <a:lnTo>
                      <a:pt x="340" y="1114"/>
                    </a:lnTo>
                    <a:lnTo>
                      <a:pt x="345" y="1106"/>
                    </a:lnTo>
                    <a:lnTo>
                      <a:pt x="351" y="1097"/>
                    </a:lnTo>
                    <a:lnTo>
                      <a:pt x="356" y="1089"/>
                    </a:lnTo>
                    <a:lnTo>
                      <a:pt x="362" y="1082"/>
                    </a:lnTo>
                    <a:lnTo>
                      <a:pt x="368" y="1074"/>
                    </a:lnTo>
                    <a:lnTo>
                      <a:pt x="376" y="1068"/>
                    </a:lnTo>
                    <a:lnTo>
                      <a:pt x="382" y="1062"/>
                    </a:lnTo>
                    <a:lnTo>
                      <a:pt x="389" y="1058"/>
                    </a:lnTo>
                    <a:lnTo>
                      <a:pt x="397" y="1053"/>
                    </a:lnTo>
                    <a:lnTo>
                      <a:pt x="404" y="1051"/>
                    </a:lnTo>
                    <a:lnTo>
                      <a:pt x="411" y="1050"/>
                    </a:lnTo>
                    <a:lnTo>
                      <a:pt x="421" y="1050"/>
                    </a:lnTo>
                    <a:lnTo>
                      <a:pt x="430" y="1050"/>
                    </a:lnTo>
                    <a:lnTo>
                      <a:pt x="439" y="1050"/>
                    </a:lnTo>
                    <a:lnTo>
                      <a:pt x="446" y="1050"/>
                    </a:lnTo>
                    <a:lnTo>
                      <a:pt x="452" y="1050"/>
                    </a:lnTo>
                    <a:lnTo>
                      <a:pt x="458" y="1050"/>
                    </a:lnTo>
                    <a:lnTo>
                      <a:pt x="461" y="1050"/>
                    </a:lnTo>
                    <a:lnTo>
                      <a:pt x="462" y="1050"/>
                    </a:lnTo>
                    <a:lnTo>
                      <a:pt x="471" y="1050"/>
                    </a:lnTo>
                    <a:lnTo>
                      <a:pt x="481" y="1049"/>
                    </a:lnTo>
                    <a:lnTo>
                      <a:pt x="489" y="1047"/>
                    </a:lnTo>
                    <a:lnTo>
                      <a:pt x="499" y="1044"/>
                    </a:lnTo>
                    <a:lnTo>
                      <a:pt x="515" y="1037"/>
                    </a:lnTo>
                    <a:lnTo>
                      <a:pt x="533" y="1028"/>
                    </a:lnTo>
                    <a:lnTo>
                      <a:pt x="551" y="1021"/>
                    </a:lnTo>
                    <a:lnTo>
                      <a:pt x="571" y="1013"/>
                    </a:lnTo>
                    <a:lnTo>
                      <a:pt x="580" y="1010"/>
                    </a:lnTo>
                    <a:lnTo>
                      <a:pt x="591" y="1008"/>
                    </a:lnTo>
                    <a:lnTo>
                      <a:pt x="602" y="1007"/>
                    </a:lnTo>
                    <a:lnTo>
                      <a:pt x="614" y="1006"/>
                    </a:lnTo>
                    <a:lnTo>
                      <a:pt x="626" y="1007"/>
                    </a:lnTo>
                    <a:lnTo>
                      <a:pt x="639" y="1010"/>
                    </a:lnTo>
                    <a:lnTo>
                      <a:pt x="651" y="1016"/>
                    </a:lnTo>
                    <a:lnTo>
                      <a:pt x="662" y="1021"/>
                    </a:lnTo>
                    <a:lnTo>
                      <a:pt x="685" y="1037"/>
                    </a:lnTo>
                    <a:lnTo>
                      <a:pt x="709" y="1053"/>
                    </a:lnTo>
                    <a:lnTo>
                      <a:pt x="721" y="1063"/>
                    </a:lnTo>
                    <a:lnTo>
                      <a:pt x="733" y="1071"/>
                    </a:lnTo>
                    <a:lnTo>
                      <a:pt x="746" y="1080"/>
                    </a:lnTo>
                    <a:lnTo>
                      <a:pt x="760" y="1087"/>
                    </a:lnTo>
                    <a:lnTo>
                      <a:pt x="774" y="1092"/>
                    </a:lnTo>
                    <a:lnTo>
                      <a:pt x="789" y="1097"/>
                    </a:lnTo>
                    <a:lnTo>
                      <a:pt x="806" y="1101"/>
                    </a:lnTo>
                    <a:lnTo>
                      <a:pt x="823" y="1102"/>
                    </a:lnTo>
                    <a:lnTo>
                      <a:pt x="832" y="1101"/>
                    </a:lnTo>
                    <a:lnTo>
                      <a:pt x="842" y="1101"/>
                    </a:lnTo>
                    <a:lnTo>
                      <a:pt x="851" y="1098"/>
                    </a:lnTo>
                    <a:lnTo>
                      <a:pt x="858" y="1097"/>
                    </a:lnTo>
                    <a:lnTo>
                      <a:pt x="867" y="1095"/>
                    </a:lnTo>
                    <a:lnTo>
                      <a:pt x="873" y="1092"/>
                    </a:lnTo>
                    <a:lnTo>
                      <a:pt x="880" y="1089"/>
                    </a:lnTo>
                    <a:lnTo>
                      <a:pt x="887" y="1086"/>
                    </a:lnTo>
                    <a:lnTo>
                      <a:pt x="897" y="1077"/>
                    </a:lnTo>
                    <a:lnTo>
                      <a:pt x="908" y="1068"/>
                    </a:lnTo>
                    <a:lnTo>
                      <a:pt x="915" y="1058"/>
                    </a:lnTo>
                    <a:lnTo>
                      <a:pt x="922" y="1046"/>
                    </a:lnTo>
                    <a:lnTo>
                      <a:pt x="929" y="1033"/>
                    </a:lnTo>
                    <a:lnTo>
                      <a:pt x="934" y="1021"/>
                    </a:lnTo>
                    <a:lnTo>
                      <a:pt x="938" y="1008"/>
                    </a:lnTo>
                    <a:lnTo>
                      <a:pt x="942" y="995"/>
                    </a:lnTo>
                    <a:lnTo>
                      <a:pt x="949" y="968"/>
                    </a:lnTo>
                    <a:lnTo>
                      <a:pt x="956" y="943"/>
                    </a:lnTo>
                    <a:lnTo>
                      <a:pt x="943" y="9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Freeform 74"/>
              <p:cNvSpPr>
                <a:spLocks/>
              </p:cNvSpPr>
              <p:nvPr/>
            </p:nvSpPr>
            <p:spPr bwMode="auto">
              <a:xfrm>
                <a:off x="5003" y="3083"/>
                <a:ext cx="207" cy="311"/>
              </a:xfrm>
              <a:custGeom>
                <a:avLst/>
                <a:gdLst>
                  <a:gd name="T0" fmla="*/ 196 w 956"/>
                  <a:gd name="T1" fmla="*/ 200 h 1411"/>
                  <a:gd name="T2" fmla="*/ 186 w 956"/>
                  <a:gd name="T3" fmla="*/ 188 h 1411"/>
                  <a:gd name="T4" fmla="*/ 187 w 956"/>
                  <a:gd name="T5" fmla="*/ 177 h 1411"/>
                  <a:gd name="T6" fmla="*/ 198 w 956"/>
                  <a:gd name="T7" fmla="*/ 162 h 1411"/>
                  <a:gd name="T8" fmla="*/ 204 w 956"/>
                  <a:gd name="T9" fmla="*/ 148 h 1411"/>
                  <a:gd name="T10" fmla="*/ 197 w 956"/>
                  <a:gd name="T11" fmla="*/ 142 h 1411"/>
                  <a:gd name="T12" fmla="*/ 161 w 956"/>
                  <a:gd name="T13" fmla="*/ 132 h 1411"/>
                  <a:gd name="T14" fmla="*/ 149 w 956"/>
                  <a:gd name="T15" fmla="*/ 124 h 1411"/>
                  <a:gd name="T16" fmla="*/ 146 w 956"/>
                  <a:gd name="T17" fmla="*/ 112 h 1411"/>
                  <a:gd name="T18" fmla="*/ 153 w 956"/>
                  <a:gd name="T19" fmla="*/ 96 h 1411"/>
                  <a:gd name="T20" fmla="*/ 159 w 956"/>
                  <a:gd name="T21" fmla="*/ 79 h 1411"/>
                  <a:gd name="T22" fmla="*/ 157 w 956"/>
                  <a:gd name="T23" fmla="*/ 43 h 1411"/>
                  <a:gd name="T24" fmla="*/ 152 w 956"/>
                  <a:gd name="T25" fmla="*/ 25 h 1411"/>
                  <a:gd name="T26" fmla="*/ 139 w 956"/>
                  <a:gd name="T27" fmla="*/ 13 h 1411"/>
                  <a:gd name="T28" fmla="*/ 111 w 956"/>
                  <a:gd name="T29" fmla="*/ 2 h 1411"/>
                  <a:gd name="T30" fmla="*/ 100 w 956"/>
                  <a:gd name="T31" fmla="*/ 13 h 1411"/>
                  <a:gd name="T32" fmla="*/ 86 w 956"/>
                  <a:gd name="T33" fmla="*/ 20 h 1411"/>
                  <a:gd name="T34" fmla="*/ 67 w 956"/>
                  <a:gd name="T35" fmla="*/ 22 h 1411"/>
                  <a:gd name="T36" fmla="*/ 61 w 956"/>
                  <a:gd name="T37" fmla="*/ 28 h 1411"/>
                  <a:gd name="T38" fmla="*/ 54 w 956"/>
                  <a:gd name="T39" fmla="*/ 44 h 1411"/>
                  <a:gd name="T40" fmla="*/ 47 w 956"/>
                  <a:gd name="T41" fmla="*/ 51 h 1411"/>
                  <a:gd name="T42" fmla="*/ 31 w 956"/>
                  <a:gd name="T43" fmla="*/ 55 h 1411"/>
                  <a:gd name="T44" fmla="*/ 19 w 956"/>
                  <a:gd name="T45" fmla="*/ 61 h 1411"/>
                  <a:gd name="T46" fmla="*/ 16 w 956"/>
                  <a:gd name="T47" fmla="*/ 73 h 1411"/>
                  <a:gd name="T48" fmla="*/ 16 w 956"/>
                  <a:gd name="T49" fmla="*/ 81 h 1411"/>
                  <a:gd name="T50" fmla="*/ 16 w 956"/>
                  <a:gd name="T51" fmla="*/ 93 h 1411"/>
                  <a:gd name="T52" fmla="*/ 15 w 956"/>
                  <a:gd name="T53" fmla="*/ 107 h 1411"/>
                  <a:gd name="T54" fmla="*/ 4 w 956"/>
                  <a:gd name="T55" fmla="*/ 116 h 1411"/>
                  <a:gd name="T56" fmla="*/ 0 w 956"/>
                  <a:gd name="T57" fmla="*/ 126 h 1411"/>
                  <a:gd name="T58" fmla="*/ 4 w 956"/>
                  <a:gd name="T59" fmla="*/ 132 h 1411"/>
                  <a:gd name="T60" fmla="*/ 14 w 956"/>
                  <a:gd name="T61" fmla="*/ 136 h 1411"/>
                  <a:gd name="T62" fmla="*/ 16 w 956"/>
                  <a:gd name="T63" fmla="*/ 155 h 1411"/>
                  <a:gd name="T64" fmla="*/ 26 w 956"/>
                  <a:gd name="T65" fmla="*/ 177 h 1411"/>
                  <a:gd name="T66" fmla="*/ 34 w 956"/>
                  <a:gd name="T67" fmla="*/ 189 h 1411"/>
                  <a:gd name="T68" fmla="*/ 32 w 956"/>
                  <a:gd name="T69" fmla="*/ 199 h 1411"/>
                  <a:gd name="T70" fmla="*/ 33 w 956"/>
                  <a:gd name="T71" fmla="*/ 210 h 1411"/>
                  <a:gd name="T72" fmla="*/ 43 w 956"/>
                  <a:gd name="T73" fmla="*/ 212 h 1411"/>
                  <a:gd name="T74" fmla="*/ 55 w 956"/>
                  <a:gd name="T75" fmla="*/ 215 h 1411"/>
                  <a:gd name="T76" fmla="*/ 58 w 956"/>
                  <a:gd name="T77" fmla="*/ 220 h 1411"/>
                  <a:gd name="T78" fmla="*/ 54 w 956"/>
                  <a:gd name="T79" fmla="*/ 232 h 1411"/>
                  <a:gd name="T80" fmla="*/ 45 w 956"/>
                  <a:gd name="T81" fmla="*/ 243 h 1411"/>
                  <a:gd name="T82" fmla="*/ 45 w 956"/>
                  <a:gd name="T83" fmla="*/ 251 h 1411"/>
                  <a:gd name="T84" fmla="*/ 53 w 956"/>
                  <a:gd name="T85" fmla="*/ 261 h 1411"/>
                  <a:gd name="T86" fmla="*/ 51 w 956"/>
                  <a:gd name="T87" fmla="*/ 276 h 1411"/>
                  <a:gd name="T88" fmla="*/ 46 w 956"/>
                  <a:gd name="T89" fmla="*/ 305 h 1411"/>
                  <a:gd name="T90" fmla="*/ 68 w 956"/>
                  <a:gd name="T91" fmla="*/ 308 h 1411"/>
                  <a:gd name="T92" fmla="*/ 78 w 956"/>
                  <a:gd name="T93" fmla="*/ 301 h 1411"/>
                  <a:gd name="T94" fmla="*/ 83 w 956"/>
                  <a:gd name="T95" fmla="*/ 281 h 1411"/>
                  <a:gd name="T96" fmla="*/ 75 w 956"/>
                  <a:gd name="T97" fmla="*/ 264 h 1411"/>
                  <a:gd name="T98" fmla="*/ 71 w 956"/>
                  <a:gd name="T99" fmla="*/ 253 h 1411"/>
                  <a:gd name="T100" fmla="*/ 76 w 956"/>
                  <a:gd name="T101" fmla="*/ 242 h 1411"/>
                  <a:gd name="T102" fmla="*/ 84 w 956"/>
                  <a:gd name="T103" fmla="*/ 233 h 1411"/>
                  <a:gd name="T104" fmla="*/ 95 w 956"/>
                  <a:gd name="T105" fmla="*/ 231 h 1411"/>
                  <a:gd name="T106" fmla="*/ 102 w 956"/>
                  <a:gd name="T107" fmla="*/ 231 h 1411"/>
                  <a:gd name="T108" fmla="*/ 119 w 956"/>
                  <a:gd name="T109" fmla="*/ 225 h 1411"/>
                  <a:gd name="T110" fmla="*/ 136 w 956"/>
                  <a:gd name="T111" fmla="*/ 222 h 1411"/>
                  <a:gd name="T112" fmla="*/ 156 w 956"/>
                  <a:gd name="T113" fmla="*/ 234 h 1411"/>
                  <a:gd name="T114" fmla="*/ 175 w 956"/>
                  <a:gd name="T115" fmla="*/ 243 h 1411"/>
                  <a:gd name="T116" fmla="*/ 188 w 956"/>
                  <a:gd name="T117" fmla="*/ 241 h 1411"/>
                  <a:gd name="T118" fmla="*/ 198 w 956"/>
                  <a:gd name="T119" fmla="*/ 233 h 1411"/>
                  <a:gd name="T120" fmla="*/ 205 w 956"/>
                  <a:gd name="T121" fmla="*/ 213 h 14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6"/>
                  <a:gd name="T184" fmla="*/ 0 h 1411"/>
                  <a:gd name="T185" fmla="*/ 956 w 956"/>
                  <a:gd name="T186" fmla="*/ 1411 h 14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6" h="1411">
                    <a:moveTo>
                      <a:pt x="943" y="924"/>
                    </a:moveTo>
                    <a:lnTo>
                      <a:pt x="936" y="923"/>
                    </a:lnTo>
                    <a:lnTo>
                      <a:pt x="929" y="921"/>
                    </a:lnTo>
                    <a:lnTo>
                      <a:pt x="921" y="918"/>
                    </a:lnTo>
                    <a:lnTo>
                      <a:pt x="913" y="914"/>
                    </a:lnTo>
                    <a:lnTo>
                      <a:pt x="906" y="909"/>
                    </a:lnTo>
                    <a:lnTo>
                      <a:pt x="898" y="902"/>
                    </a:lnTo>
                    <a:lnTo>
                      <a:pt x="891" y="896"/>
                    </a:lnTo>
                    <a:lnTo>
                      <a:pt x="885" y="890"/>
                    </a:lnTo>
                    <a:lnTo>
                      <a:pt x="872" y="875"/>
                    </a:lnTo>
                    <a:lnTo>
                      <a:pt x="863" y="860"/>
                    </a:lnTo>
                    <a:lnTo>
                      <a:pt x="859" y="853"/>
                    </a:lnTo>
                    <a:lnTo>
                      <a:pt x="856" y="847"/>
                    </a:lnTo>
                    <a:lnTo>
                      <a:pt x="855" y="840"/>
                    </a:lnTo>
                    <a:lnTo>
                      <a:pt x="854" y="835"/>
                    </a:lnTo>
                    <a:lnTo>
                      <a:pt x="855" y="824"/>
                    </a:lnTo>
                    <a:lnTo>
                      <a:pt x="858" y="813"/>
                    </a:lnTo>
                    <a:lnTo>
                      <a:pt x="863" y="803"/>
                    </a:lnTo>
                    <a:lnTo>
                      <a:pt x="868" y="792"/>
                    </a:lnTo>
                    <a:lnTo>
                      <a:pt x="875" y="783"/>
                    </a:lnTo>
                    <a:lnTo>
                      <a:pt x="882" y="772"/>
                    </a:lnTo>
                    <a:lnTo>
                      <a:pt x="891" y="763"/>
                    </a:lnTo>
                    <a:lnTo>
                      <a:pt x="899" y="754"/>
                    </a:lnTo>
                    <a:lnTo>
                      <a:pt x="915" y="736"/>
                    </a:lnTo>
                    <a:lnTo>
                      <a:pt x="930" y="717"/>
                    </a:lnTo>
                    <a:lnTo>
                      <a:pt x="935" y="707"/>
                    </a:lnTo>
                    <a:lnTo>
                      <a:pt x="939" y="698"/>
                    </a:lnTo>
                    <a:lnTo>
                      <a:pt x="942" y="687"/>
                    </a:lnTo>
                    <a:lnTo>
                      <a:pt x="943" y="677"/>
                    </a:lnTo>
                    <a:lnTo>
                      <a:pt x="942" y="672"/>
                    </a:lnTo>
                    <a:lnTo>
                      <a:pt x="940" y="666"/>
                    </a:lnTo>
                    <a:lnTo>
                      <a:pt x="936" y="661"/>
                    </a:lnTo>
                    <a:lnTo>
                      <a:pt x="932" y="657"/>
                    </a:lnTo>
                    <a:lnTo>
                      <a:pt x="925" y="653"/>
                    </a:lnTo>
                    <a:lnTo>
                      <a:pt x="918" y="649"/>
                    </a:lnTo>
                    <a:lnTo>
                      <a:pt x="910" y="645"/>
                    </a:lnTo>
                    <a:lnTo>
                      <a:pt x="900" y="642"/>
                    </a:lnTo>
                    <a:lnTo>
                      <a:pt x="857" y="630"/>
                    </a:lnTo>
                    <a:lnTo>
                      <a:pt x="807" y="617"/>
                    </a:lnTo>
                    <a:lnTo>
                      <a:pt x="782" y="611"/>
                    </a:lnTo>
                    <a:lnTo>
                      <a:pt x="757" y="602"/>
                    </a:lnTo>
                    <a:lnTo>
                      <a:pt x="745" y="598"/>
                    </a:lnTo>
                    <a:lnTo>
                      <a:pt x="733" y="594"/>
                    </a:lnTo>
                    <a:lnTo>
                      <a:pt x="723" y="589"/>
                    </a:lnTo>
                    <a:lnTo>
                      <a:pt x="714" y="583"/>
                    </a:lnTo>
                    <a:lnTo>
                      <a:pt x="704" y="577"/>
                    </a:lnTo>
                    <a:lnTo>
                      <a:pt x="696" y="571"/>
                    </a:lnTo>
                    <a:lnTo>
                      <a:pt x="688" y="564"/>
                    </a:lnTo>
                    <a:lnTo>
                      <a:pt x="682" y="556"/>
                    </a:lnTo>
                    <a:lnTo>
                      <a:pt x="678" y="548"/>
                    </a:lnTo>
                    <a:lnTo>
                      <a:pt x="674" y="539"/>
                    </a:lnTo>
                    <a:lnTo>
                      <a:pt x="672" y="529"/>
                    </a:lnTo>
                    <a:lnTo>
                      <a:pt x="671" y="520"/>
                    </a:lnTo>
                    <a:lnTo>
                      <a:pt x="672" y="509"/>
                    </a:lnTo>
                    <a:lnTo>
                      <a:pt x="674" y="500"/>
                    </a:lnTo>
                    <a:lnTo>
                      <a:pt x="677" y="490"/>
                    </a:lnTo>
                    <a:lnTo>
                      <a:pt x="681" y="481"/>
                    </a:lnTo>
                    <a:lnTo>
                      <a:pt x="690" y="463"/>
                    </a:lnTo>
                    <a:lnTo>
                      <a:pt x="703" y="445"/>
                    </a:lnTo>
                    <a:lnTo>
                      <a:pt x="708" y="436"/>
                    </a:lnTo>
                    <a:lnTo>
                      <a:pt x="715" y="425"/>
                    </a:lnTo>
                    <a:lnTo>
                      <a:pt x="720" y="414"/>
                    </a:lnTo>
                    <a:lnTo>
                      <a:pt x="724" y="402"/>
                    </a:lnTo>
                    <a:lnTo>
                      <a:pt x="728" y="388"/>
                    </a:lnTo>
                    <a:lnTo>
                      <a:pt x="731" y="375"/>
                    </a:lnTo>
                    <a:lnTo>
                      <a:pt x="733" y="359"/>
                    </a:lnTo>
                    <a:lnTo>
                      <a:pt x="735" y="342"/>
                    </a:lnTo>
                    <a:lnTo>
                      <a:pt x="735" y="312"/>
                    </a:lnTo>
                    <a:lnTo>
                      <a:pt x="733" y="279"/>
                    </a:lnTo>
                    <a:lnTo>
                      <a:pt x="732" y="246"/>
                    </a:lnTo>
                    <a:lnTo>
                      <a:pt x="729" y="212"/>
                    </a:lnTo>
                    <a:lnTo>
                      <a:pt x="727" y="195"/>
                    </a:lnTo>
                    <a:lnTo>
                      <a:pt x="725" y="180"/>
                    </a:lnTo>
                    <a:lnTo>
                      <a:pt x="722" y="164"/>
                    </a:lnTo>
                    <a:lnTo>
                      <a:pt x="718" y="149"/>
                    </a:lnTo>
                    <a:lnTo>
                      <a:pt x="714" y="136"/>
                    </a:lnTo>
                    <a:lnTo>
                      <a:pt x="708" y="123"/>
                    </a:lnTo>
                    <a:lnTo>
                      <a:pt x="703" y="112"/>
                    </a:lnTo>
                    <a:lnTo>
                      <a:pt x="696" y="101"/>
                    </a:lnTo>
                    <a:lnTo>
                      <a:pt x="687" y="92"/>
                    </a:lnTo>
                    <a:lnTo>
                      <a:pt x="678" y="82"/>
                    </a:lnTo>
                    <a:lnTo>
                      <a:pt x="667" y="74"/>
                    </a:lnTo>
                    <a:lnTo>
                      <a:pt x="656" y="65"/>
                    </a:lnTo>
                    <a:lnTo>
                      <a:pt x="643" y="58"/>
                    </a:lnTo>
                    <a:lnTo>
                      <a:pt x="631" y="51"/>
                    </a:lnTo>
                    <a:lnTo>
                      <a:pt x="617" y="44"/>
                    </a:lnTo>
                    <a:lnTo>
                      <a:pt x="602" y="39"/>
                    </a:lnTo>
                    <a:lnTo>
                      <a:pt x="574" y="29"/>
                    </a:lnTo>
                    <a:lnTo>
                      <a:pt x="544" y="19"/>
                    </a:lnTo>
                    <a:lnTo>
                      <a:pt x="512" y="10"/>
                    </a:lnTo>
                    <a:lnTo>
                      <a:pt x="481" y="0"/>
                    </a:lnTo>
                    <a:lnTo>
                      <a:pt x="480" y="16"/>
                    </a:lnTo>
                    <a:lnTo>
                      <a:pt x="478" y="30"/>
                    </a:lnTo>
                    <a:lnTo>
                      <a:pt x="473" y="42"/>
                    </a:lnTo>
                    <a:lnTo>
                      <a:pt x="467" y="53"/>
                    </a:lnTo>
                    <a:lnTo>
                      <a:pt x="460" y="61"/>
                    </a:lnTo>
                    <a:lnTo>
                      <a:pt x="451" y="70"/>
                    </a:lnTo>
                    <a:lnTo>
                      <a:pt x="442" y="76"/>
                    </a:lnTo>
                    <a:lnTo>
                      <a:pt x="431" y="81"/>
                    </a:lnTo>
                    <a:lnTo>
                      <a:pt x="420" y="85"/>
                    </a:lnTo>
                    <a:lnTo>
                      <a:pt x="408" y="88"/>
                    </a:lnTo>
                    <a:lnTo>
                      <a:pt x="396" y="91"/>
                    </a:lnTo>
                    <a:lnTo>
                      <a:pt x="382" y="93"/>
                    </a:lnTo>
                    <a:lnTo>
                      <a:pt x="356" y="95"/>
                    </a:lnTo>
                    <a:lnTo>
                      <a:pt x="330" y="95"/>
                    </a:lnTo>
                    <a:lnTo>
                      <a:pt x="322" y="96"/>
                    </a:lnTo>
                    <a:lnTo>
                      <a:pt x="316" y="97"/>
                    </a:lnTo>
                    <a:lnTo>
                      <a:pt x="311" y="98"/>
                    </a:lnTo>
                    <a:lnTo>
                      <a:pt x="305" y="101"/>
                    </a:lnTo>
                    <a:lnTo>
                      <a:pt x="300" y="103"/>
                    </a:lnTo>
                    <a:lnTo>
                      <a:pt x="296" y="107"/>
                    </a:lnTo>
                    <a:lnTo>
                      <a:pt x="292" y="111"/>
                    </a:lnTo>
                    <a:lnTo>
                      <a:pt x="288" y="116"/>
                    </a:lnTo>
                    <a:lnTo>
                      <a:pt x="281" y="125"/>
                    </a:lnTo>
                    <a:lnTo>
                      <a:pt x="275" y="137"/>
                    </a:lnTo>
                    <a:lnTo>
                      <a:pt x="270" y="148"/>
                    </a:lnTo>
                    <a:lnTo>
                      <a:pt x="265" y="161"/>
                    </a:lnTo>
                    <a:lnTo>
                      <a:pt x="260" y="173"/>
                    </a:lnTo>
                    <a:lnTo>
                      <a:pt x="254" y="186"/>
                    </a:lnTo>
                    <a:lnTo>
                      <a:pt x="248" y="199"/>
                    </a:lnTo>
                    <a:lnTo>
                      <a:pt x="242" y="210"/>
                    </a:lnTo>
                    <a:lnTo>
                      <a:pt x="237" y="215"/>
                    </a:lnTo>
                    <a:lnTo>
                      <a:pt x="232" y="221"/>
                    </a:lnTo>
                    <a:lnTo>
                      <a:pt x="228" y="225"/>
                    </a:lnTo>
                    <a:lnTo>
                      <a:pt x="223" y="229"/>
                    </a:lnTo>
                    <a:lnTo>
                      <a:pt x="216" y="233"/>
                    </a:lnTo>
                    <a:lnTo>
                      <a:pt x="210" y="236"/>
                    </a:lnTo>
                    <a:lnTo>
                      <a:pt x="204" y="238"/>
                    </a:lnTo>
                    <a:lnTo>
                      <a:pt x="196" y="241"/>
                    </a:lnTo>
                    <a:lnTo>
                      <a:pt x="174" y="244"/>
                    </a:lnTo>
                    <a:lnTo>
                      <a:pt x="151" y="248"/>
                    </a:lnTo>
                    <a:lnTo>
                      <a:pt x="141" y="250"/>
                    </a:lnTo>
                    <a:lnTo>
                      <a:pt x="130" y="253"/>
                    </a:lnTo>
                    <a:lnTo>
                      <a:pt x="120" y="256"/>
                    </a:lnTo>
                    <a:lnTo>
                      <a:pt x="110" y="260"/>
                    </a:lnTo>
                    <a:lnTo>
                      <a:pt x="101" y="266"/>
                    </a:lnTo>
                    <a:lnTo>
                      <a:pt x="94" y="271"/>
                    </a:lnTo>
                    <a:lnTo>
                      <a:pt x="87" y="277"/>
                    </a:lnTo>
                    <a:lnTo>
                      <a:pt x="81" y="285"/>
                    </a:lnTo>
                    <a:lnTo>
                      <a:pt x="78" y="293"/>
                    </a:lnTo>
                    <a:lnTo>
                      <a:pt x="75" y="301"/>
                    </a:lnTo>
                    <a:lnTo>
                      <a:pt x="75" y="312"/>
                    </a:lnTo>
                    <a:lnTo>
                      <a:pt x="76" y="323"/>
                    </a:lnTo>
                    <a:lnTo>
                      <a:pt x="76" y="330"/>
                    </a:lnTo>
                    <a:lnTo>
                      <a:pt x="76" y="337"/>
                    </a:lnTo>
                    <a:lnTo>
                      <a:pt x="76" y="344"/>
                    </a:lnTo>
                    <a:lnTo>
                      <a:pt x="76" y="351"/>
                    </a:lnTo>
                    <a:lnTo>
                      <a:pt x="76" y="357"/>
                    </a:lnTo>
                    <a:lnTo>
                      <a:pt x="76" y="363"/>
                    </a:lnTo>
                    <a:lnTo>
                      <a:pt x="76" y="369"/>
                    </a:lnTo>
                    <a:lnTo>
                      <a:pt x="76" y="374"/>
                    </a:lnTo>
                    <a:lnTo>
                      <a:pt x="76" y="377"/>
                    </a:lnTo>
                    <a:lnTo>
                      <a:pt x="76" y="384"/>
                    </a:lnTo>
                    <a:lnTo>
                      <a:pt x="76" y="395"/>
                    </a:lnTo>
                    <a:lnTo>
                      <a:pt x="76" y="408"/>
                    </a:lnTo>
                    <a:lnTo>
                      <a:pt x="76" y="423"/>
                    </a:lnTo>
                    <a:lnTo>
                      <a:pt x="76" y="438"/>
                    </a:lnTo>
                    <a:lnTo>
                      <a:pt x="76" y="451"/>
                    </a:lnTo>
                    <a:lnTo>
                      <a:pt x="76" y="462"/>
                    </a:lnTo>
                    <a:lnTo>
                      <a:pt x="75" y="471"/>
                    </a:lnTo>
                    <a:lnTo>
                      <a:pt x="73" y="479"/>
                    </a:lnTo>
                    <a:lnTo>
                      <a:pt x="69" y="486"/>
                    </a:lnTo>
                    <a:lnTo>
                      <a:pt x="64" y="491"/>
                    </a:lnTo>
                    <a:lnTo>
                      <a:pt x="52" y="502"/>
                    </a:lnTo>
                    <a:lnTo>
                      <a:pt x="38" y="510"/>
                    </a:lnTo>
                    <a:lnTo>
                      <a:pt x="31" y="515"/>
                    </a:lnTo>
                    <a:lnTo>
                      <a:pt x="24" y="520"/>
                    </a:lnTo>
                    <a:lnTo>
                      <a:pt x="18" y="525"/>
                    </a:lnTo>
                    <a:lnTo>
                      <a:pt x="12" y="531"/>
                    </a:lnTo>
                    <a:lnTo>
                      <a:pt x="8" y="537"/>
                    </a:lnTo>
                    <a:lnTo>
                      <a:pt x="3" y="545"/>
                    </a:lnTo>
                    <a:lnTo>
                      <a:pt x="1" y="553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4" y="582"/>
                    </a:lnTo>
                    <a:lnTo>
                      <a:pt x="8" y="588"/>
                    </a:lnTo>
                    <a:lnTo>
                      <a:pt x="11" y="592"/>
                    </a:lnTo>
                    <a:lnTo>
                      <a:pt x="15" y="596"/>
                    </a:lnTo>
                    <a:lnTo>
                      <a:pt x="20" y="600"/>
                    </a:lnTo>
                    <a:lnTo>
                      <a:pt x="24" y="603"/>
                    </a:lnTo>
                    <a:lnTo>
                      <a:pt x="35" y="608"/>
                    </a:lnTo>
                    <a:lnTo>
                      <a:pt x="45" y="612"/>
                    </a:lnTo>
                    <a:lnTo>
                      <a:pt x="55" y="614"/>
                    </a:lnTo>
                    <a:lnTo>
                      <a:pt x="63" y="614"/>
                    </a:lnTo>
                    <a:lnTo>
                      <a:pt x="65" y="615"/>
                    </a:lnTo>
                    <a:lnTo>
                      <a:pt x="66" y="619"/>
                    </a:lnTo>
                    <a:lnTo>
                      <a:pt x="67" y="625"/>
                    </a:lnTo>
                    <a:lnTo>
                      <a:pt x="67" y="634"/>
                    </a:lnTo>
                    <a:lnTo>
                      <a:pt x="68" y="656"/>
                    </a:lnTo>
                    <a:lnTo>
                      <a:pt x="72" y="684"/>
                    </a:lnTo>
                    <a:lnTo>
                      <a:pt x="75" y="701"/>
                    </a:lnTo>
                    <a:lnTo>
                      <a:pt x="79" y="718"/>
                    </a:lnTo>
                    <a:lnTo>
                      <a:pt x="84" y="737"/>
                    </a:lnTo>
                    <a:lnTo>
                      <a:pt x="91" y="755"/>
                    </a:lnTo>
                    <a:lnTo>
                      <a:pt x="102" y="775"/>
                    </a:lnTo>
                    <a:lnTo>
                      <a:pt x="114" y="795"/>
                    </a:lnTo>
                    <a:lnTo>
                      <a:pt x="121" y="805"/>
                    </a:lnTo>
                    <a:lnTo>
                      <a:pt x="128" y="815"/>
                    </a:lnTo>
                    <a:lnTo>
                      <a:pt x="137" y="826"/>
                    </a:lnTo>
                    <a:lnTo>
                      <a:pt x="146" y="835"/>
                    </a:lnTo>
                    <a:lnTo>
                      <a:pt x="150" y="843"/>
                    </a:lnTo>
                    <a:lnTo>
                      <a:pt x="154" y="850"/>
                    </a:lnTo>
                    <a:lnTo>
                      <a:pt x="157" y="856"/>
                    </a:lnTo>
                    <a:lnTo>
                      <a:pt x="158" y="864"/>
                    </a:lnTo>
                    <a:lnTo>
                      <a:pt x="158" y="870"/>
                    </a:lnTo>
                    <a:lnTo>
                      <a:pt x="157" y="876"/>
                    </a:lnTo>
                    <a:lnTo>
                      <a:pt x="155" y="883"/>
                    </a:lnTo>
                    <a:lnTo>
                      <a:pt x="153" y="890"/>
                    </a:lnTo>
                    <a:lnTo>
                      <a:pt x="150" y="904"/>
                    </a:lnTo>
                    <a:lnTo>
                      <a:pt x="147" y="918"/>
                    </a:lnTo>
                    <a:lnTo>
                      <a:pt x="147" y="925"/>
                    </a:lnTo>
                    <a:lnTo>
                      <a:pt x="147" y="934"/>
                    </a:lnTo>
                    <a:lnTo>
                      <a:pt x="149" y="941"/>
                    </a:lnTo>
                    <a:lnTo>
                      <a:pt x="152" y="950"/>
                    </a:lnTo>
                    <a:lnTo>
                      <a:pt x="154" y="953"/>
                    </a:lnTo>
                    <a:lnTo>
                      <a:pt x="158" y="956"/>
                    </a:lnTo>
                    <a:lnTo>
                      <a:pt x="161" y="958"/>
                    </a:lnTo>
                    <a:lnTo>
                      <a:pt x="164" y="960"/>
                    </a:lnTo>
                    <a:lnTo>
                      <a:pt x="172" y="962"/>
                    </a:lnTo>
                    <a:lnTo>
                      <a:pt x="181" y="964"/>
                    </a:lnTo>
                    <a:lnTo>
                      <a:pt x="200" y="964"/>
                    </a:lnTo>
                    <a:lnTo>
                      <a:pt x="218" y="963"/>
                    </a:lnTo>
                    <a:lnTo>
                      <a:pt x="228" y="964"/>
                    </a:lnTo>
                    <a:lnTo>
                      <a:pt x="236" y="965"/>
                    </a:lnTo>
                    <a:lnTo>
                      <a:pt x="245" y="967"/>
                    </a:lnTo>
                    <a:lnTo>
                      <a:pt x="252" y="970"/>
                    </a:lnTo>
                    <a:lnTo>
                      <a:pt x="255" y="974"/>
                    </a:lnTo>
                    <a:lnTo>
                      <a:pt x="257" y="976"/>
                    </a:lnTo>
                    <a:lnTo>
                      <a:pt x="260" y="980"/>
                    </a:lnTo>
                    <a:lnTo>
                      <a:pt x="262" y="984"/>
                    </a:lnTo>
                    <a:lnTo>
                      <a:pt x="264" y="988"/>
                    </a:lnTo>
                    <a:lnTo>
                      <a:pt x="265" y="994"/>
                    </a:lnTo>
                    <a:lnTo>
                      <a:pt x="266" y="1000"/>
                    </a:lnTo>
                    <a:lnTo>
                      <a:pt x="266" y="1006"/>
                    </a:lnTo>
                    <a:lnTo>
                      <a:pt x="266" y="1018"/>
                    </a:lnTo>
                    <a:lnTo>
                      <a:pt x="264" y="1028"/>
                    </a:lnTo>
                    <a:lnTo>
                      <a:pt x="260" y="1038"/>
                    </a:lnTo>
                    <a:lnTo>
                      <a:pt x="256" y="1046"/>
                    </a:lnTo>
                    <a:lnTo>
                      <a:pt x="251" y="1053"/>
                    </a:lnTo>
                    <a:lnTo>
                      <a:pt x="246" y="1061"/>
                    </a:lnTo>
                    <a:lnTo>
                      <a:pt x="240" y="1067"/>
                    </a:lnTo>
                    <a:lnTo>
                      <a:pt x="234" y="1073"/>
                    </a:lnTo>
                    <a:lnTo>
                      <a:pt x="223" y="1084"/>
                    </a:lnTo>
                    <a:lnTo>
                      <a:pt x="212" y="1095"/>
                    </a:lnTo>
                    <a:lnTo>
                      <a:pt x="208" y="1102"/>
                    </a:lnTo>
                    <a:lnTo>
                      <a:pt x="205" y="1107"/>
                    </a:lnTo>
                    <a:lnTo>
                      <a:pt x="204" y="1113"/>
                    </a:lnTo>
                    <a:lnTo>
                      <a:pt x="203" y="1120"/>
                    </a:lnTo>
                    <a:lnTo>
                      <a:pt x="203" y="1128"/>
                    </a:lnTo>
                    <a:lnTo>
                      <a:pt x="205" y="1135"/>
                    </a:lnTo>
                    <a:lnTo>
                      <a:pt x="207" y="1140"/>
                    </a:lnTo>
                    <a:lnTo>
                      <a:pt x="210" y="1146"/>
                    </a:lnTo>
                    <a:lnTo>
                      <a:pt x="216" y="1154"/>
                    </a:lnTo>
                    <a:lnTo>
                      <a:pt x="225" y="1161"/>
                    </a:lnTo>
                    <a:lnTo>
                      <a:pt x="233" y="1169"/>
                    </a:lnTo>
                    <a:lnTo>
                      <a:pt x="240" y="1177"/>
                    </a:lnTo>
                    <a:lnTo>
                      <a:pt x="243" y="1182"/>
                    </a:lnTo>
                    <a:lnTo>
                      <a:pt x="245" y="1188"/>
                    </a:lnTo>
                    <a:lnTo>
                      <a:pt x="247" y="1195"/>
                    </a:lnTo>
                    <a:lnTo>
                      <a:pt x="247" y="1202"/>
                    </a:lnTo>
                    <a:lnTo>
                      <a:pt x="246" y="1216"/>
                    </a:lnTo>
                    <a:lnTo>
                      <a:pt x="242" y="1234"/>
                    </a:lnTo>
                    <a:lnTo>
                      <a:pt x="235" y="1254"/>
                    </a:lnTo>
                    <a:lnTo>
                      <a:pt x="228" y="1277"/>
                    </a:lnTo>
                    <a:lnTo>
                      <a:pt x="219" y="1302"/>
                    </a:lnTo>
                    <a:lnTo>
                      <a:pt x="210" y="1327"/>
                    </a:lnTo>
                    <a:lnTo>
                      <a:pt x="200" y="1353"/>
                    </a:lnTo>
                    <a:lnTo>
                      <a:pt x="190" y="1379"/>
                    </a:lnTo>
                    <a:lnTo>
                      <a:pt x="211" y="1384"/>
                    </a:lnTo>
                    <a:lnTo>
                      <a:pt x="231" y="1386"/>
                    </a:lnTo>
                    <a:lnTo>
                      <a:pt x="251" y="1387"/>
                    </a:lnTo>
                    <a:lnTo>
                      <a:pt x="270" y="1388"/>
                    </a:lnTo>
                    <a:lnTo>
                      <a:pt x="288" y="1391"/>
                    </a:lnTo>
                    <a:lnTo>
                      <a:pt x="304" y="1395"/>
                    </a:lnTo>
                    <a:lnTo>
                      <a:pt x="313" y="1397"/>
                    </a:lnTo>
                    <a:lnTo>
                      <a:pt x="320" y="1402"/>
                    </a:lnTo>
                    <a:lnTo>
                      <a:pt x="329" y="1406"/>
                    </a:lnTo>
                    <a:lnTo>
                      <a:pt x="336" y="1411"/>
                    </a:lnTo>
                    <a:lnTo>
                      <a:pt x="343" y="1399"/>
                    </a:lnTo>
                    <a:lnTo>
                      <a:pt x="352" y="1383"/>
                    </a:lnTo>
                    <a:lnTo>
                      <a:pt x="360" y="1364"/>
                    </a:lnTo>
                    <a:lnTo>
                      <a:pt x="368" y="1343"/>
                    </a:lnTo>
                    <a:lnTo>
                      <a:pt x="375" y="1324"/>
                    </a:lnTo>
                    <a:lnTo>
                      <a:pt x="381" y="1306"/>
                    </a:lnTo>
                    <a:lnTo>
                      <a:pt x="385" y="1292"/>
                    </a:lnTo>
                    <a:lnTo>
                      <a:pt x="386" y="1285"/>
                    </a:lnTo>
                    <a:lnTo>
                      <a:pt x="385" y="1275"/>
                    </a:lnTo>
                    <a:lnTo>
                      <a:pt x="384" y="1264"/>
                    </a:lnTo>
                    <a:lnTo>
                      <a:pt x="381" y="1255"/>
                    </a:lnTo>
                    <a:lnTo>
                      <a:pt x="377" y="1246"/>
                    </a:lnTo>
                    <a:lnTo>
                      <a:pt x="368" y="1230"/>
                    </a:lnTo>
                    <a:lnTo>
                      <a:pt x="358" y="1214"/>
                    </a:lnTo>
                    <a:lnTo>
                      <a:pt x="347" y="1198"/>
                    </a:lnTo>
                    <a:lnTo>
                      <a:pt x="338" y="1183"/>
                    </a:lnTo>
                    <a:lnTo>
                      <a:pt x="335" y="1176"/>
                    </a:lnTo>
                    <a:lnTo>
                      <a:pt x="332" y="1168"/>
                    </a:lnTo>
                    <a:lnTo>
                      <a:pt x="330" y="1160"/>
                    </a:lnTo>
                    <a:lnTo>
                      <a:pt x="330" y="1152"/>
                    </a:lnTo>
                    <a:lnTo>
                      <a:pt x="330" y="1146"/>
                    </a:lnTo>
                    <a:lnTo>
                      <a:pt x="331" y="1138"/>
                    </a:lnTo>
                    <a:lnTo>
                      <a:pt x="334" y="1131"/>
                    </a:lnTo>
                    <a:lnTo>
                      <a:pt x="337" y="1123"/>
                    </a:lnTo>
                    <a:lnTo>
                      <a:pt x="340" y="1114"/>
                    </a:lnTo>
                    <a:lnTo>
                      <a:pt x="345" y="1106"/>
                    </a:lnTo>
                    <a:lnTo>
                      <a:pt x="351" y="1097"/>
                    </a:lnTo>
                    <a:lnTo>
                      <a:pt x="356" y="1089"/>
                    </a:lnTo>
                    <a:lnTo>
                      <a:pt x="362" y="1082"/>
                    </a:lnTo>
                    <a:lnTo>
                      <a:pt x="368" y="1074"/>
                    </a:lnTo>
                    <a:lnTo>
                      <a:pt x="376" y="1068"/>
                    </a:lnTo>
                    <a:lnTo>
                      <a:pt x="382" y="1062"/>
                    </a:lnTo>
                    <a:lnTo>
                      <a:pt x="389" y="1058"/>
                    </a:lnTo>
                    <a:lnTo>
                      <a:pt x="397" y="1053"/>
                    </a:lnTo>
                    <a:lnTo>
                      <a:pt x="404" y="1051"/>
                    </a:lnTo>
                    <a:lnTo>
                      <a:pt x="411" y="1050"/>
                    </a:lnTo>
                    <a:lnTo>
                      <a:pt x="421" y="1050"/>
                    </a:lnTo>
                    <a:lnTo>
                      <a:pt x="430" y="1050"/>
                    </a:lnTo>
                    <a:lnTo>
                      <a:pt x="439" y="1050"/>
                    </a:lnTo>
                    <a:lnTo>
                      <a:pt x="446" y="1050"/>
                    </a:lnTo>
                    <a:lnTo>
                      <a:pt x="452" y="1050"/>
                    </a:lnTo>
                    <a:lnTo>
                      <a:pt x="458" y="1050"/>
                    </a:lnTo>
                    <a:lnTo>
                      <a:pt x="461" y="1050"/>
                    </a:lnTo>
                    <a:lnTo>
                      <a:pt x="462" y="1050"/>
                    </a:lnTo>
                    <a:lnTo>
                      <a:pt x="471" y="1050"/>
                    </a:lnTo>
                    <a:lnTo>
                      <a:pt x="481" y="1049"/>
                    </a:lnTo>
                    <a:lnTo>
                      <a:pt x="489" y="1047"/>
                    </a:lnTo>
                    <a:lnTo>
                      <a:pt x="499" y="1044"/>
                    </a:lnTo>
                    <a:lnTo>
                      <a:pt x="515" y="1037"/>
                    </a:lnTo>
                    <a:lnTo>
                      <a:pt x="533" y="1028"/>
                    </a:lnTo>
                    <a:lnTo>
                      <a:pt x="551" y="1021"/>
                    </a:lnTo>
                    <a:lnTo>
                      <a:pt x="571" y="1013"/>
                    </a:lnTo>
                    <a:lnTo>
                      <a:pt x="580" y="1010"/>
                    </a:lnTo>
                    <a:lnTo>
                      <a:pt x="591" y="1008"/>
                    </a:lnTo>
                    <a:lnTo>
                      <a:pt x="602" y="1007"/>
                    </a:lnTo>
                    <a:lnTo>
                      <a:pt x="614" y="1006"/>
                    </a:lnTo>
                    <a:lnTo>
                      <a:pt x="626" y="1007"/>
                    </a:lnTo>
                    <a:lnTo>
                      <a:pt x="639" y="1010"/>
                    </a:lnTo>
                    <a:lnTo>
                      <a:pt x="651" y="1016"/>
                    </a:lnTo>
                    <a:lnTo>
                      <a:pt x="662" y="1021"/>
                    </a:lnTo>
                    <a:lnTo>
                      <a:pt x="685" y="1037"/>
                    </a:lnTo>
                    <a:lnTo>
                      <a:pt x="709" y="1053"/>
                    </a:lnTo>
                    <a:lnTo>
                      <a:pt x="721" y="1063"/>
                    </a:lnTo>
                    <a:lnTo>
                      <a:pt x="733" y="1071"/>
                    </a:lnTo>
                    <a:lnTo>
                      <a:pt x="746" y="1080"/>
                    </a:lnTo>
                    <a:lnTo>
                      <a:pt x="760" y="1087"/>
                    </a:lnTo>
                    <a:lnTo>
                      <a:pt x="774" y="1092"/>
                    </a:lnTo>
                    <a:lnTo>
                      <a:pt x="789" y="1097"/>
                    </a:lnTo>
                    <a:lnTo>
                      <a:pt x="806" y="1101"/>
                    </a:lnTo>
                    <a:lnTo>
                      <a:pt x="823" y="1102"/>
                    </a:lnTo>
                    <a:lnTo>
                      <a:pt x="832" y="1101"/>
                    </a:lnTo>
                    <a:lnTo>
                      <a:pt x="842" y="1101"/>
                    </a:lnTo>
                    <a:lnTo>
                      <a:pt x="851" y="1098"/>
                    </a:lnTo>
                    <a:lnTo>
                      <a:pt x="858" y="1097"/>
                    </a:lnTo>
                    <a:lnTo>
                      <a:pt x="867" y="1095"/>
                    </a:lnTo>
                    <a:lnTo>
                      <a:pt x="873" y="1092"/>
                    </a:lnTo>
                    <a:lnTo>
                      <a:pt x="880" y="1089"/>
                    </a:lnTo>
                    <a:lnTo>
                      <a:pt x="887" y="1086"/>
                    </a:lnTo>
                    <a:lnTo>
                      <a:pt x="897" y="1077"/>
                    </a:lnTo>
                    <a:lnTo>
                      <a:pt x="908" y="1068"/>
                    </a:lnTo>
                    <a:lnTo>
                      <a:pt x="915" y="1058"/>
                    </a:lnTo>
                    <a:lnTo>
                      <a:pt x="922" y="1046"/>
                    </a:lnTo>
                    <a:lnTo>
                      <a:pt x="929" y="1033"/>
                    </a:lnTo>
                    <a:lnTo>
                      <a:pt x="934" y="1021"/>
                    </a:lnTo>
                    <a:lnTo>
                      <a:pt x="938" y="1008"/>
                    </a:lnTo>
                    <a:lnTo>
                      <a:pt x="942" y="995"/>
                    </a:lnTo>
                    <a:lnTo>
                      <a:pt x="949" y="968"/>
                    </a:lnTo>
                    <a:lnTo>
                      <a:pt x="956" y="943"/>
                    </a:lnTo>
                    <a:lnTo>
                      <a:pt x="943" y="92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Freeform 75"/>
              <p:cNvSpPr>
                <a:spLocks/>
              </p:cNvSpPr>
              <p:nvPr/>
            </p:nvSpPr>
            <p:spPr bwMode="auto">
              <a:xfrm>
                <a:off x="5074" y="3305"/>
                <a:ext cx="178" cy="114"/>
              </a:xfrm>
              <a:custGeom>
                <a:avLst/>
                <a:gdLst>
                  <a:gd name="T0" fmla="*/ 83 w 822"/>
                  <a:gd name="T1" fmla="*/ 9 h 519"/>
                  <a:gd name="T2" fmla="*/ 72 w 822"/>
                  <a:gd name="T3" fmla="*/ 3 h 519"/>
                  <a:gd name="T4" fmla="*/ 65 w 822"/>
                  <a:gd name="T5" fmla="*/ 0 h 519"/>
                  <a:gd name="T6" fmla="*/ 59 w 822"/>
                  <a:gd name="T7" fmla="*/ 0 h 519"/>
                  <a:gd name="T8" fmla="*/ 52 w 822"/>
                  <a:gd name="T9" fmla="*/ 2 h 519"/>
                  <a:gd name="T10" fmla="*/ 40 w 822"/>
                  <a:gd name="T11" fmla="*/ 7 h 519"/>
                  <a:gd name="T12" fmla="*/ 33 w 822"/>
                  <a:gd name="T13" fmla="*/ 9 h 519"/>
                  <a:gd name="T14" fmla="*/ 28 w 822"/>
                  <a:gd name="T15" fmla="*/ 10 h 519"/>
                  <a:gd name="T16" fmla="*/ 25 w 822"/>
                  <a:gd name="T17" fmla="*/ 10 h 519"/>
                  <a:gd name="T18" fmla="*/ 20 w 822"/>
                  <a:gd name="T19" fmla="*/ 10 h 519"/>
                  <a:gd name="T20" fmla="*/ 15 w 822"/>
                  <a:gd name="T21" fmla="*/ 10 h 519"/>
                  <a:gd name="T22" fmla="*/ 10 w 822"/>
                  <a:gd name="T23" fmla="*/ 14 h 519"/>
                  <a:gd name="T24" fmla="*/ 6 w 822"/>
                  <a:gd name="T25" fmla="*/ 18 h 519"/>
                  <a:gd name="T26" fmla="*/ 2 w 822"/>
                  <a:gd name="T27" fmla="*/ 24 h 519"/>
                  <a:gd name="T28" fmla="*/ 0 w 822"/>
                  <a:gd name="T29" fmla="*/ 29 h 519"/>
                  <a:gd name="T30" fmla="*/ 0 w 822"/>
                  <a:gd name="T31" fmla="*/ 34 h 519"/>
                  <a:gd name="T32" fmla="*/ 2 w 822"/>
                  <a:gd name="T33" fmla="*/ 39 h 519"/>
                  <a:gd name="T34" fmla="*/ 8 w 822"/>
                  <a:gd name="T35" fmla="*/ 49 h 519"/>
                  <a:gd name="T36" fmla="*/ 12 w 822"/>
                  <a:gd name="T37" fmla="*/ 57 h 519"/>
                  <a:gd name="T38" fmla="*/ 12 w 822"/>
                  <a:gd name="T39" fmla="*/ 63 h 519"/>
                  <a:gd name="T40" fmla="*/ 8 w 822"/>
                  <a:gd name="T41" fmla="*/ 74 h 519"/>
                  <a:gd name="T42" fmla="*/ 3 w 822"/>
                  <a:gd name="T43" fmla="*/ 86 h 519"/>
                  <a:gd name="T44" fmla="*/ 10 w 822"/>
                  <a:gd name="T45" fmla="*/ 87 h 519"/>
                  <a:gd name="T46" fmla="*/ 21 w 822"/>
                  <a:gd name="T47" fmla="*/ 85 h 519"/>
                  <a:gd name="T48" fmla="*/ 33 w 822"/>
                  <a:gd name="T49" fmla="*/ 83 h 519"/>
                  <a:gd name="T50" fmla="*/ 39 w 822"/>
                  <a:gd name="T51" fmla="*/ 85 h 519"/>
                  <a:gd name="T52" fmla="*/ 44 w 822"/>
                  <a:gd name="T53" fmla="*/ 87 h 519"/>
                  <a:gd name="T54" fmla="*/ 48 w 822"/>
                  <a:gd name="T55" fmla="*/ 92 h 519"/>
                  <a:gd name="T56" fmla="*/ 52 w 822"/>
                  <a:gd name="T57" fmla="*/ 96 h 519"/>
                  <a:gd name="T58" fmla="*/ 59 w 822"/>
                  <a:gd name="T59" fmla="*/ 99 h 519"/>
                  <a:gd name="T60" fmla="*/ 69 w 822"/>
                  <a:gd name="T61" fmla="*/ 100 h 519"/>
                  <a:gd name="T62" fmla="*/ 77 w 822"/>
                  <a:gd name="T63" fmla="*/ 103 h 519"/>
                  <a:gd name="T64" fmla="*/ 86 w 822"/>
                  <a:gd name="T65" fmla="*/ 108 h 519"/>
                  <a:gd name="T66" fmla="*/ 91 w 822"/>
                  <a:gd name="T67" fmla="*/ 112 h 519"/>
                  <a:gd name="T68" fmla="*/ 96 w 822"/>
                  <a:gd name="T69" fmla="*/ 114 h 519"/>
                  <a:gd name="T70" fmla="*/ 103 w 822"/>
                  <a:gd name="T71" fmla="*/ 114 h 519"/>
                  <a:gd name="T72" fmla="*/ 119 w 822"/>
                  <a:gd name="T73" fmla="*/ 112 h 519"/>
                  <a:gd name="T74" fmla="*/ 139 w 822"/>
                  <a:gd name="T75" fmla="*/ 107 h 519"/>
                  <a:gd name="T76" fmla="*/ 158 w 822"/>
                  <a:gd name="T77" fmla="*/ 100 h 519"/>
                  <a:gd name="T78" fmla="*/ 170 w 822"/>
                  <a:gd name="T79" fmla="*/ 94 h 519"/>
                  <a:gd name="T80" fmla="*/ 175 w 822"/>
                  <a:gd name="T81" fmla="*/ 90 h 519"/>
                  <a:gd name="T82" fmla="*/ 178 w 822"/>
                  <a:gd name="T83" fmla="*/ 86 h 519"/>
                  <a:gd name="T84" fmla="*/ 178 w 822"/>
                  <a:gd name="T85" fmla="*/ 83 h 519"/>
                  <a:gd name="T86" fmla="*/ 176 w 822"/>
                  <a:gd name="T87" fmla="*/ 78 h 519"/>
                  <a:gd name="T88" fmla="*/ 170 w 822"/>
                  <a:gd name="T89" fmla="*/ 74 h 519"/>
                  <a:gd name="T90" fmla="*/ 162 w 822"/>
                  <a:gd name="T91" fmla="*/ 71 h 519"/>
                  <a:gd name="T92" fmla="*/ 153 w 822"/>
                  <a:gd name="T93" fmla="*/ 70 h 519"/>
                  <a:gd name="T94" fmla="*/ 138 w 822"/>
                  <a:gd name="T95" fmla="*/ 70 h 519"/>
                  <a:gd name="T96" fmla="*/ 131 w 822"/>
                  <a:gd name="T97" fmla="*/ 71 h 519"/>
                  <a:gd name="T98" fmla="*/ 126 w 822"/>
                  <a:gd name="T99" fmla="*/ 75 h 519"/>
                  <a:gd name="T100" fmla="*/ 120 w 822"/>
                  <a:gd name="T101" fmla="*/ 73 h 519"/>
                  <a:gd name="T102" fmla="*/ 112 w 822"/>
                  <a:gd name="T103" fmla="*/ 63 h 519"/>
                  <a:gd name="T104" fmla="*/ 104 w 822"/>
                  <a:gd name="T105" fmla="*/ 49 h 519"/>
                  <a:gd name="T106" fmla="*/ 96 w 822"/>
                  <a:gd name="T107" fmla="*/ 35 h 519"/>
                  <a:gd name="T108" fmla="*/ 91 w 822"/>
                  <a:gd name="T109" fmla="*/ 21 h 5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2"/>
                  <a:gd name="T166" fmla="*/ 0 h 519"/>
                  <a:gd name="T167" fmla="*/ 822 w 822"/>
                  <a:gd name="T168" fmla="*/ 519 h 5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2" h="519">
                    <a:moveTo>
                      <a:pt x="417" y="64"/>
                    </a:moveTo>
                    <a:lnTo>
                      <a:pt x="400" y="52"/>
                    </a:lnTo>
                    <a:lnTo>
                      <a:pt x="384" y="40"/>
                    </a:lnTo>
                    <a:lnTo>
                      <a:pt x="367" y="30"/>
                    </a:lnTo>
                    <a:lnTo>
                      <a:pt x="350" y="20"/>
                    </a:lnTo>
                    <a:lnTo>
                      <a:pt x="334" y="12"/>
                    </a:lnTo>
                    <a:lnTo>
                      <a:pt x="317" y="5"/>
                    </a:lnTo>
                    <a:lnTo>
                      <a:pt x="309" y="3"/>
                    </a:lnTo>
                    <a:lnTo>
                      <a:pt x="301" y="2"/>
                    </a:lnTo>
                    <a:lnTo>
                      <a:pt x="292" y="1"/>
                    </a:lnTo>
                    <a:lnTo>
                      <a:pt x="284" y="0"/>
                    </a:lnTo>
                    <a:lnTo>
                      <a:pt x="272" y="1"/>
                    </a:lnTo>
                    <a:lnTo>
                      <a:pt x="261" y="2"/>
                    </a:lnTo>
                    <a:lnTo>
                      <a:pt x="250" y="4"/>
                    </a:lnTo>
                    <a:lnTo>
                      <a:pt x="241" y="7"/>
                    </a:lnTo>
                    <a:lnTo>
                      <a:pt x="221" y="15"/>
                    </a:lnTo>
                    <a:lnTo>
                      <a:pt x="203" y="22"/>
                    </a:lnTo>
                    <a:lnTo>
                      <a:pt x="185" y="31"/>
                    </a:lnTo>
                    <a:lnTo>
                      <a:pt x="169" y="38"/>
                    </a:lnTo>
                    <a:lnTo>
                      <a:pt x="159" y="41"/>
                    </a:lnTo>
                    <a:lnTo>
                      <a:pt x="151" y="43"/>
                    </a:lnTo>
                    <a:lnTo>
                      <a:pt x="141" y="44"/>
                    </a:lnTo>
                    <a:lnTo>
                      <a:pt x="132" y="44"/>
                    </a:lnTo>
                    <a:lnTo>
                      <a:pt x="131" y="44"/>
                    </a:lnTo>
                    <a:lnTo>
                      <a:pt x="128" y="44"/>
                    </a:lnTo>
                    <a:lnTo>
                      <a:pt x="122" y="44"/>
                    </a:lnTo>
                    <a:lnTo>
                      <a:pt x="116" y="44"/>
                    </a:lnTo>
                    <a:lnTo>
                      <a:pt x="109" y="44"/>
                    </a:lnTo>
                    <a:lnTo>
                      <a:pt x="100" y="44"/>
                    </a:lnTo>
                    <a:lnTo>
                      <a:pt x="91" y="44"/>
                    </a:lnTo>
                    <a:lnTo>
                      <a:pt x="81" y="44"/>
                    </a:lnTo>
                    <a:lnTo>
                      <a:pt x="74" y="45"/>
                    </a:lnTo>
                    <a:lnTo>
                      <a:pt x="67" y="47"/>
                    </a:lnTo>
                    <a:lnTo>
                      <a:pt x="59" y="52"/>
                    </a:lnTo>
                    <a:lnTo>
                      <a:pt x="52" y="56"/>
                    </a:lnTo>
                    <a:lnTo>
                      <a:pt x="46" y="62"/>
                    </a:lnTo>
                    <a:lnTo>
                      <a:pt x="38" y="68"/>
                    </a:lnTo>
                    <a:lnTo>
                      <a:pt x="32" y="76"/>
                    </a:lnTo>
                    <a:lnTo>
                      <a:pt x="26" y="83"/>
                    </a:lnTo>
                    <a:lnTo>
                      <a:pt x="21" y="91"/>
                    </a:lnTo>
                    <a:lnTo>
                      <a:pt x="15" y="100"/>
                    </a:lnTo>
                    <a:lnTo>
                      <a:pt x="10" y="108"/>
                    </a:lnTo>
                    <a:lnTo>
                      <a:pt x="7" y="117"/>
                    </a:lnTo>
                    <a:lnTo>
                      <a:pt x="4" y="125"/>
                    </a:lnTo>
                    <a:lnTo>
                      <a:pt x="1" y="132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0" y="154"/>
                    </a:lnTo>
                    <a:lnTo>
                      <a:pt x="2" y="162"/>
                    </a:lnTo>
                    <a:lnTo>
                      <a:pt x="5" y="170"/>
                    </a:lnTo>
                    <a:lnTo>
                      <a:pt x="8" y="177"/>
                    </a:lnTo>
                    <a:lnTo>
                      <a:pt x="17" y="192"/>
                    </a:lnTo>
                    <a:lnTo>
                      <a:pt x="28" y="208"/>
                    </a:lnTo>
                    <a:lnTo>
                      <a:pt x="38" y="224"/>
                    </a:lnTo>
                    <a:lnTo>
                      <a:pt x="47" y="240"/>
                    </a:lnTo>
                    <a:lnTo>
                      <a:pt x="51" y="249"/>
                    </a:lnTo>
                    <a:lnTo>
                      <a:pt x="54" y="258"/>
                    </a:lnTo>
                    <a:lnTo>
                      <a:pt x="55" y="269"/>
                    </a:lnTo>
                    <a:lnTo>
                      <a:pt x="56" y="279"/>
                    </a:lnTo>
                    <a:lnTo>
                      <a:pt x="55" y="286"/>
                    </a:lnTo>
                    <a:lnTo>
                      <a:pt x="51" y="300"/>
                    </a:lnTo>
                    <a:lnTo>
                      <a:pt x="45" y="318"/>
                    </a:lnTo>
                    <a:lnTo>
                      <a:pt x="38" y="337"/>
                    </a:lnTo>
                    <a:lnTo>
                      <a:pt x="30" y="358"/>
                    </a:lnTo>
                    <a:lnTo>
                      <a:pt x="22" y="377"/>
                    </a:lnTo>
                    <a:lnTo>
                      <a:pt x="13" y="393"/>
                    </a:lnTo>
                    <a:lnTo>
                      <a:pt x="6" y="405"/>
                    </a:lnTo>
                    <a:lnTo>
                      <a:pt x="26" y="401"/>
                    </a:lnTo>
                    <a:lnTo>
                      <a:pt x="45" y="396"/>
                    </a:lnTo>
                    <a:lnTo>
                      <a:pt x="62" y="391"/>
                    </a:lnTo>
                    <a:lnTo>
                      <a:pt x="78" y="388"/>
                    </a:lnTo>
                    <a:lnTo>
                      <a:pt x="95" y="385"/>
                    </a:lnTo>
                    <a:lnTo>
                      <a:pt x="112" y="382"/>
                    </a:lnTo>
                    <a:lnTo>
                      <a:pt x="131" y="381"/>
                    </a:lnTo>
                    <a:lnTo>
                      <a:pt x="151" y="380"/>
                    </a:lnTo>
                    <a:lnTo>
                      <a:pt x="162" y="381"/>
                    </a:lnTo>
                    <a:lnTo>
                      <a:pt x="173" y="382"/>
                    </a:lnTo>
                    <a:lnTo>
                      <a:pt x="181" y="385"/>
                    </a:lnTo>
                    <a:lnTo>
                      <a:pt x="189" y="388"/>
                    </a:lnTo>
                    <a:lnTo>
                      <a:pt x="196" y="392"/>
                    </a:lnTo>
                    <a:lnTo>
                      <a:pt x="202" y="397"/>
                    </a:lnTo>
                    <a:lnTo>
                      <a:pt x="208" y="402"/>
                    </a:lnTo>
                    <a:lnTo>
                      <a:pt x="214" y="407"/>
                    </a:lnTo>
                    <a:lnTo>
                      <a:pt x="223" y="418"/>
                    </a:lnTo>
                    <a:lnTo>
                      <a:pt x="233" y="428"/>
                    </a:lnTo>
                    <a:lnTo>
                      <a:pt x="237" y="433"/>
                    </a:lnTo>
                    <a:lnTo>
                      <a:pt x="242" y="436"/>
                    </a:lnTo>
                    <a:lnTo>
                      <a:pt x="246" y="441"/>
                    </a:lnTo>
                    <a:lnTo>
                      <a:pt x="252" y="444"/>
                    </a:lnTo>
                    <a:lnTo>
                      <a:pt x="272" y="449"/>
                    </a:lnTo>
                    <a:lnTo>
                      <a:pt x="289" y="453"/>
                    </a:lnTo>
                    <a:lnTo>
                      <a:pt x="304" y="455"/>
                    </a:lnTo>
                    <a:lnTo>
                      <a:pt x="317" y="456"/>
                    </a:lnTo>
                    <a:lnTo>
                      <a:pt x="330" y="458"/>
                    </a:lnTo>
                    <a:lnTo>
                      <a:pt x="343" y="462"/>
                    </a:lnTo>
                    <a:lnTo>
                      <a:pt x="357" y="467"/>
                    </a:lnTo>
                    <a:lnTo>
                      <a:pt x="373" y="475"/>
                    </a:lnTo>
                    <a:lnTo>
                      <a:pt x="386" y="483"/>
                    </a:lnTo>
                    <a:lnTo>
                      <a:pt x="396" y="490"/>
                    </a:lnTo>
                    <a:lnTo>
                      <a:pt x="406" y="497"/>
                    </a:lnTo>
                    <a:lnTo>
                      <a:pt x="414" y="505"/>
                    </a:lnTo>
                    <a:lnTo>
                      <a:pt x="422" y="510"/>
                    </a:lnTo>
                    <a:lnTo>
                      <a:pt x="431" y="515"/>
                    </a:lnTo>
                    <a:lnTo>
                      <a:pt x="436" y="517"/>
                    </a:lnTo>
                    <a:lnTo>
                      <a:pt x="442" y="518"/>
                    </a:lnTo>
                    <a:lnTo>
                      <a:pt x="448" y="519"/>
                    </a:lnTo>
                    <a:lnTo>
                      <a:pt x="455" y="519"/>
                    </a:lnTo>
                    <a:lnTo>
                      <a:pt x="474" y="518"/>
                    </a:lnTo>
                    <a:lnTo>
                      <a:pt x="496" y="516"/>
                    </a:lnTo>
                    <a:lnTo>
                      <a:pt x="522" y="512"/>
                    </a:lnTo>
                    <a:lnTo>
                      <a:pt x="549" y="508"/>
                    </a:lnTo>
                    <a:lnTo>
                      <a:pt x="579" y="501"/>
                    </a:lnTo>
                    <a:lnTo>
                      <a:pt x="610" y="494"/>
                    </a:lnTo>
                    <a:lnTo>
                      <a:pt x="641" y="486"/>
                    </a:lnTo>
                    <a:lnTo>
                      <a:pt x="672" y="476"/>
                    </a:lnTo>
                    <a:lnTo>
                      <a:pt x="701" y="467"/>
                    </a:lnTo>
                    <a:lnTo>
                      <a:pt x="729" y="456"/>
                    </a:lnTo>
                    <a:lnTo>
                      <a:pt x="755" y="445"/>
                    </a:lnTo>
                    <a:lnTo>
                      <a:pt x="777" y="434"/>
                    </a:lnTo>
                    <a:lnTo>
                      <a:pt x="786" y="428"/>
                    </a:lnTo>
                    <a:lnTo>
                      <a:pt x="796" y="422"/>
                    </a:lnTo>
                    <a:lnTo>
                      <a:pt x="803" y="416"/>
                    </a:lnTo>
                    <a:lnTo>
                      <a:pt x="809" y="410"/>
                    </a:lnTo>
                    <a:lnTo>
                      <a:pt x="815" y="404"/>
                    </a:lnTo>
                    <a:lnTo>
                      <a:pt x="819" y="399"/>
                    </a:lnTo>
                    <a:lnTo>
                      <a:pt x="821" y="392"/>
                    </a:lnTo>
                    <a:lnTo>
                      <a:pt x="822" y="386"/>
                    </a:lnTo>
                    <a:lnTo>
                      <a:pt x="822" y="381"/>
                    </a:lnTo>
                    <a:lnTo>
                      <a:pt x="821" y="376"/>
                    </a:lnTo>
                    <a:lnTo>
                      <a:pt x="819" y="370"/>
                    </a:lnTo>
                    <a:lnTo>
                      <a:pt x="818" y="365"/>
                    </a:lnTo>
                    <a:lnTo>
                      <a:pt x="812" y="357"/>
                    </a:lnTo>
                    <a:lnTo>
                      <a:pt x="805" y="348"/>
                    </a:lnTo>
                    <a:lnTo>
                      <a:pt x="796" y="342"/>
                    </a:lnTo>
                    <a:lnTo>
                      <a:pt x="786" y="337"/>
                    </a:lnTo>
                    <a:lnTo>
                      <a:pt x="775" y="332"/>
                    </a:lnTo>
                    <a:lnTo>
                      <a:pt x="762" y="327"/>
                    </a:lnTo>
                    <a:lnTo>
                      <a:pt x="750" y="324"/>
                    </a:lnTo>
                    <a:lnTo>
                      <a:pt x="736" y="322"/>
                    </a:lnTo>
                    <a:lnTo>
                      <a:pt x="721" y="320"/>
                    </a:lnTo>
                    <a:lnTo>
                      <a:pt x="707" y="319"/>
                    </a:lnTo>
                    <a:lnTo>
                      <a:pt x="678" y="317"/>
                    </a:lnTo>
                    <a:lnTo>
                      <a:pt x="651" y="317"/>
                    </a:lnTo>
                    <a:lnTo>
                      <a:pt x="635" y="317"/>
                    </a:lnTo>
                    <a:lnTo>
                      <a:pt x="623" y="319"/>
                    </a:lnTo>
                    <a:lnTo>
                      <a:pt x="612" y="322"/>
                    </a:lnTo>
                    <a:lnTo>
                      <a:pt x="604" y="325"/>
                    </a:lnTo>
                    <a:lnTo>
                      <a:pt x="595" y="331"/>
                    </a:lnTo>
                    <a:lnTo>
                      <a:pt x="589" y="336"/>
                    </a:lnTo>
                    <a:lnTo>
                      <a:pt x="582" y="342"/>
                    </a:lnTo>
                    <a:lnTo>
                      <a:pt x="576" y="348"/>
                    </a:lnTo>
                    <a:lnTo>
                      <a:pt x="566" y="342"/>
                    </a:lnTo>
                    <a:lnTo>
                      <a:pt x="556" y="332"/>
                    </a:lnTo>
                    <a:lnTo>
                      <a:pt x="544" y="319"/>
                    </a:lnTo>
                    <a:lnTo>
                      <a:pt x="531" y="304"/>
                    </a:lnTo>
                    <a:lnTo>
                      <a:pt x="519" y="286"/>
                    </a:lnTo>
                    <a:lnTo>
                      <a:pt x="505" y="268"/>
                    </a:lnTo>
                    <a:lnTo>
                      <a:pt x="493" y="247"/>
                    </a:lnTo>
                    <a:lnTo>
                      <a:pt x="479" y="225"/>
                    </a:lnTo>
                    <a:lnTo>
                      <a:pt x="466" y="203"/>
                    </a:lnTo>
                    <a:lnTo>
                      <a:pt x="455" y="181"/>
                    </a:lnTo>
                    <a:lnTo>
                      <a:pt x="444" y="159"/>
                    </a:lnTo>
                    <a:lnTo>
                      <a:pt x="435" y="136"/>
                    </a:lnTo>
                    <a:lnTo>
                      <a:pt x="428" y="116"/>
                    </a:lnTo>
                    <a:lnTo>
                      <a:pt x="421" y="97"/>
                    </a:lnTo>
                    <a:lnTo>
                      <a:pt x="418" y="79"/>
                    </a:lnTo>
                    <a:lnTo>
                      <a:pt x="417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Freeform 76"/>
              <p:cNvSpPr>
                <a:spLocks/>
              </p:cNvSpPr>
              <p:nvPr/>
            </p:nvSpPr>
            <p:spPr bwMode="auto">
              <a:xfrm>
                <a:off x="5074" y="3305"/>
                <a:ext cx="178" cy="114"/>
              </a:xfrm>
              <a:custGeom>
                <a:avLst/>
                <a:gdLst>
                  <a:gd name="T0" fmla="*/ 83 w 822"/>
                  <a:gd name="T1" fmla="*/ 9 h 519"/>
                  <a:gd name="T2" fmla="*/ 72 w 822"/>
                  <a:gd name="T3" fmla="*/ 3 h 519"/>
                  <a:gd name="T4" fmla="*/ 65 w 822"/>
                  <a:gd name="T5" fmla="*/ 0 h 519"/>
                  <a:gd name="T6" fmla="*/ 59 w 822"/>
                  <a:gd name="T7" fmla="*/ 0 h 519"/>
                  <a:gd name="T8" fmla="*/ 52 w 822"/>
                  <a:gd name="T9" fmla="*/ 2 h 519"/>
                  <a:gd name="T10" fmla="*/ 40 w 822"/>
                  <a:gd name="T11" fmla="*/ 7 h 519"/>
                  <a:gd name="T12" fmla="*/ 33 w 822"/>
                  <a:gd name="T13" fmla="*/ 9 h 519"/>
                  <a:gd name="T14" fmla="*/ 28 w 822"/>
                  <a:gd name="T15" fmla="*/ 10 h 519"/>
                  <a:gd name="T16" fmla="*/ 25 w 822"/>
                  <a:gd name="T17" fmla="*/ 10 h 519"/>
                  <a:gd name="T18" fmla="*/ 20 w 822"/>
                  <a:gd name="T19" fmla="*/ 10 h 519"/>
                  <a:gd name="T20" fmla="*/ 15 w 822"/>
                  <a:gd name="T21" fmla="*/ 10 h 519"/>
                  <a:gd name="T22" fmla="*/ 10 w 822"/>
                  <a:gd name="T23" fmla="*/ 14 h 519"/>
                  <a:gd name="T24" fmla="*/ 6 w 822"/>
                  <a:gd name="T25" fmla="*/ 18 h 519"/>
                  <a:gd name="T26" fmla="*/ 2 w 822"/>
                  <a:gd name="T27" fmla="*/ 24 h 519"/>
                  <a:gd name="T28" fmla="*/ 0 w 822"/>
                  <a:gd name="T29" fmla="*/ 29 h 519"/>
                  <a:gd name="T30" fmla="*/ 0 w 822"/>
                  <a:gd name="T31" fmla="*/ 34 h 519"/>
                  <a:gd name="T32" fmla="*/ 2 w 822"/>
                  <a:gd name="T33" fmla="*/ 39 h 519"/>
                  <a:gd name="T34" fmla="*/ 8 w 822"/>
                  <a:gd name="T35" fmla="*/ 49 h 519"/>
                  <a:gd name="T36" fmla="*/ 12 w 822"/>
                  <a:gd name="T37" fmla="*/ 57 h 519"/>
                  <a:gd name="T38" fmla="*/ 12 w 822"/>
                  <a:gd name="T39" fmla="*/ 63 h 519"/>
                  <a:gd name="T40" fmla="*/ 8 w 822"/>
                  <a:gd name="T41" fmla="*/ 74 h 519"/>
                  <a:gd name="T42" fmla="*/ 3 w 822"/>
                  <a:gd name="T43" fmla="*/ 86 h 519"/>
                  <a:gd name="T44" fmla="*/ 10 w 822"/>
                  <a:gd name="T45" fmla="*/ 87 h 519"/>
                  <a:gd name="T46" fmla="*/ 21 w 822"/>
                  <a:gd name="T47" fmla="*/ 85 h 519"/>
                  <a:gd name="T48" fmla="*/ 33 w 822"/>
                  <a:gd name="T49" fmla="*/ 83 h 519"/>
                  <a:gd name="T50" fmla="*/ 39 w 822"/>
                  <a:gd name="T51" fmla="*/ 85 h 519"/>
                  <a:gd name="T52" fmla="*/ 44 w 822"/>
                  <a:gd name="T53" fmla="*/ 87 h 519"/>
                  <a:gd name="T54" fmla="*/ 48 w 822"/>
                  <a:gd name="T55" fmla="*/ 92 h 519"/>
                  <a:gd name="T56" fmla="*/ 52 w 822"/>
                  <a:gd name="T57" fmla="*/ 96 h 519"/>
                  <a:gd name="T58" fmla="*/ 59 w 822"/>
                  <a:gd name="T59" fmla="*/ 99 h 519"/>
                  <a:gd name="T60" fmla="*/ 69 w 822"/>
                  <a:gd name="T61" fmla="*/ 100 h 519"/>
                  <a:gd name="T62" fmla="*/ 77 w 822"/>
                  <a:gd name="T63" fmla="*/ 103 h 519"/>
                  <a:gd name="T64" fmla="*/ 86 w 822"/>
                  <a:gd name="T65" fmla="*/ 108 h 519"/>
                  <a:gd name="T66" fmla="*/ 91 w 822"/>
                  <a:gd name="T67" fmla="*/ 112 h 519"/>
                  <a:gd name="T68" fmla="*/ 96 w 822"/>
                  <a:gd name="T69" fmla="*/ 114 h 519"/>
                  <a:gd name="T70" fmla="*/ 103 w 822"/>
                  <a:gd name="T71" fmla="*/ 114 h 519"/>
                  <a:gd name="T72" fmla="*/ 119 w 822"/>
                  <a:gd name="T73" fmla="*/ 112 h 519"/>
                  <a:gd name="T74" fmla="*/ 139 w 822"/>
                  <a:gd name="T75" fmla="*/ 107 h 519"/>
                  <a:gd name="T76" fmla="*/ 158 w 822"/>
                  <a:gd name="T77" fmla="*/ 100 h 519"/>
                  <a:gd name="T78" fmla="*/ 170 w 822"/>
                  <a:gd name="T79" fmla="*/ 94 h 519"/>
                  <a:gd name="T80" fmla="*/ 175 w 822"/>
                  <a:gd name="T81" fmla="*/ 90 h 519"/>
                  <a:gd name="T82" fmla="*/ 178 w 822"/>
                  <a:gd name="T83" fmla="*/ 86 h 519"/>
                  <a:gd name="T84" fmla="*/ 178 w 822"/>
                  <a:gd name="T85" fmla="*/ 83 h 519"/>
                  <a:gd name="T86" fmla="*/ 176 w 822"/>
                  <a:gd name="T87" fmla="*/ 78 h 519"/>
                  <a:gd name="T88" fmla="*/ 170 w 822"/>
                  <a:gd name="T89" fmla="*/ 74 h 519"/>
                  <a:gd name="T90" fmla="*/ 162 w 822"/>
                  <a:gd name="T91" fmla="*/ 71 h 519"/>
                  <a:gd name="T92" fmla="*/ 153 w 822"/>
                  <a:gd name="T93" fmla="*/ 70 h 519"/>
                  <a:gd name="T94" fmla="*/ 138 w 822"/>
                  <a:gd name="T95" fmla="*/ 70 h 519"/>
                  <a:gd name="T96" fmla="*/ 131 w 822"/>
                  <a:gd name="T97" fmla="*/ 71 h 519"/>
                  <a:gd name="T98" fmla="*/ 126 w 822"/>
                  <a:gd name="T99" fmla="*/ 75 h 519"/>
                  <a:gd name="T100" fmla="*/ 120 w 822"/>
                  <a:gd name="T101" fmla="*/ 73 h 519"/>
                  <a:gd name="T102" fmla="*/ 112 w 822"/>
                  <a:gd name="T103" fmla="*/ 63 h 519"/>
                  <a:gd name="T104" fmla="*/ 104 w 822"/>
                  <a:gd name="T105" fmla="*/ 49 h 519"/>
                  <a:gd name="T106" fmla="*/ 96 w 822"/>
                  <a:gd name="T107" fmla="*/ 35 h 519"/>
                  <a:gd name="T108" fmla="*/ 91 w 822"/>
                  <a:gd name="T109" fmla="*/ 21 h 519"/>
                  <a:gd name="T110" fmla="*/ 90 w 822"/>
                  <a:gd name="T111" fmla="*/ 14 h 5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22"/>
                  <a:gd name="T169" fmla="*/ 0 h 519"/>
                  <a:gd name="T170" fmla="*/ 822 w 822"/>
                  <a:gd name="T171" fmla="*/ 519 h 5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22" h="519">
                    <a:moveTo>
                      <a:pt x="417" y="64"/>
                    </a:moveTo>
                    <a:lnTo>
                      <a:pt x="400" y="52"/>
                    </a:lnTo>
                    <a:lnTo>
                      <a:pt x="384" y="40"/>
                    </a:lnTo>
                    <a:lnTo>
                      <a:pt x="367" y="30"/>
                    </a:lnTo>
                    <a:lnTo>
                      <a:pt x="350" y="20"/>
                    </a:lnTo>
                    <a:lnTo>
                      <a:pt x="334" y="12"/>
                    </a:lnTo>
                    <a:lnTo>
                      <a:pt x="317" y="5"/>
                    </a:lnTo>
                    <a:lnTo>
                      <a:pt x="309" y="3"/>
                    </a:lnTo>
                    <a:lnTo>
                      <a:pt x="301" y="2"/>
                    </a:lnTo>
                    <a:lnTo>
                      <a:pt x="292" y="1"/>
                    </a:lnTo>
                    <a:lnTo>
                      <a:pt x="284" y="0"/>
                    </a:lnTo>
                    <a:lnTo>
                      <a:pt x="272" y="1"/>
                    </a:lnTo>
                    <a:lnTo>
                      <a:pt x="261" y="2"/>
                    </a:lnTo>
                    <a:lnTo>
                      <a:pt x="250" y="4"/>
                    </a:lnTo>
                    <a:lnTo>
                      <a:pt x="241" y="7"/>
                    </a:lnTo>
                    <a:lnTo>
                      <a:pt x="221" y="15"/>
                    </a:lnTo>
                    <a:lnTo>
                      <a:pt x="203" y="22"/>
                    </a:lnTo>
                    <a:lnTo>
                      <a:pt x="185" y="31"/>
                    </a:lnTo>
                    <a:lnTo>
                      <a:pt x="169" y="38"/>
                    </a:lnTo>
                    <a:lnTo>
                      <a:pt x="159" y="41"/>
                    </a:lnTo>
                    <a:lnTo>
                      <a:pt x="151" y="43"/>
                    </a:lnTo>
                    <a:lnTo>
                      <a:pt x="141" y="44"/>
                    </a:lnTo>
                    <a:lnTo>
                      <a:pt x="132" y="44"/>
                    </a:lnTo>
                    <a:lnTo>
                      <a:pt x="131" y="44"/>
                    </a:lnTo>
                    <a:lnTo>
                      <a:pt x="128" y="44"/>
                    </a:lnTo>
                    <a:lnTo>
                      <a:pt x="122" y="44"/>
                    </a:lnTo>
                    <a:lnTo>
                      <a:pt x="116" y="44"/>
                    </a:lnTo>
                    <a:lnTo>
                      <a:pt x="109" y="44"/>
                    </a:lnTo>
                    <a:lnTo>
                      <a:pt x="100" y="44"/>
                    </a:lnTo>
                    <a:lnTo>
                      <a:pt x="91" y="44"/>
                    </a:lnTo>
                    <a:lnTo>
                      <a:pt x="81" y="44"/>
                    </a:lnTo>
                    <a:lnTo>
                      <a:pt x="74" y="45"/>
                    </a:lnTo>
                    <a:lnTo>
                      <a:pt x="67" y="47"/>
                    </a:lnTo>
                    <a:lnTo>
                      <a:pt x="59" y="52"/>
                    </a:lnTo>
                    <a:lnTo>
                      <a:pt x="52" y="56"/>
                    </a:lnTo>
                    <a:lnTo>
                      <a:pt x="46" y="62"/>
                    </a:lnTo>
                    <a:lnTo>
                      <a:pt x="38" y="68"/>
                    </a:lnTo>
                    <a:lnTo>
                      <a:pt x="32" y="76"/>
                    </a:lnTo>
                    <a:lnTo>
                      <a:pt x="26" y="83"/>
                    </a:lnTo>
                    <a:lnTo>
                      <a:pt x="21" y="91"/>
                    </a:lnTo>
                    <a:lnTo>
                      <a:pt x="15" y="100"/>
                    </a:lnTo>
                    <a:lnTo>
                      <a:pt x="10" y="108"/>
                    </a:lnTo>
                    <a:lnTo>
                      <a:pt x="7" y="117"/>
                    </a:lnTo>
                    <a:lnTo>
                      <a:pt x="4" y="125"/>
                    </a:lnTo>
                    <a:lnTo>
                      <a:pt x="1" y="132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0" y="154"/>
                    </a:lnTo>
                    <a:lnTo>
                      <a:pt x="2" y="162"/>
                    </a:lnTo>
                    <a:lnTo>
                      <a:pt x="5" y="170"/>
                    </a:lnTo>
                    <a:lnTo>
                      <a:pt x="8" y="177"/>
                    </a:lnTo>
                    <a:lnTo>
                      <a:pt x="17" y="192"/>
                    </a:lnTo>
                    <a:lnTo>
                      <a:pt x="28" y="208"/>
                    </a:lnTo>
                    <a:lnTo>
                      <a:pt x="38" y="224"/>
                    </a:lnTo>
                    <a:lnTo>
                      <a:pt x="47" y="240"/>
                    </a:lnTo>
                    <a:lnTo>
                      <a:pt x="51" y="249"/>
                    </a:lnTo>
                    <a:lnTo>
                      <a:pt x="54" y="258"/>
                    </a:lnTo>
                    <a:lnTo>
                      <a:pt x="55" y="269"/>
                    </a:lnTo>
                    <a:lnTo>
                      <a:pt x="56" y="279"/>
                    </a:lnTo>
                    <a:lnTo>
                      <a:pt x="55" y="286"/>
                    </a:lnTo>
                    <a:lnTo>
                      <a:pt x="51" y="300"/>
                    </a:lnTo>
                    <a:lnTo>
                      <a:pt x="45" y="318"/>
                    </a:lnTo>
                    <a:lnTo>
                      <a:pt x="38" y="337"/>
                    </a:lnTo>
                    <a:lnTo>
                      <a:pt x="30" y="358"/>
                    </a:lnTo>
                    <a:lnTo>
                      <a:pt x="22" y="377"/>
                    </a:lnTo>
                    <a:lnTo>
                      <a:pt x="13" y="393"/>
                    </a:lnTo>
                    <a:lnTo>
                      <a:pt x="6" y="405"/>
                    </a:lnTo>
                    <a:lnTo>
                      <a:pt x="26" y="401"/>
                    </a:lnTo>
                    <a:lnTo>
                      <a:pt x="45" y="396"/>
                    </a:lnTo>
                    <a:lnTo>
                      <a:pt x="62" y="391"/>
                    </a:lnTo>
                    <a:lnTo>
                      <a:pt x="78" y="388"/>
                    </a:lnTo>
                    <a:lnTo>
                      <a:pt x="95" y="385"/>
                    </a:lnTo>
                    <a:lnTo>
                      <a:pt x="112" y="382"/>
                    </a:lnTo>
                    <a:lnTo>
                      <a:pt x="131" y="381"/>
                    </a:lnTo>
                    <a:lnTo>
                      <a:pt x="151" y="380"/>
                    </a:lnTo>
                    <a:lnTo>
                      <a:pt x="162" y="381"/>
                    </a:lnTo>
                    <a:lnTo>
                      <a:pt x="173" y="382"/>
                    </a:lnTo>
                    <a:lnTo>
                      <a:pt x="181" y="385"/>
                    </a:lnTo>
                    <a:lnTo>
                      <a:pt x="189" y="388"/>
                    </a:lnTo>
                    <a:lnTo>
                      <a:pt x="196" y="392"/>
                    </a:lnTo>
                    <a:lnTo>
                      <a:pt x="202" y="397"/>
                    </a:lnTo>
                    <a:lnTo>
                      <a:pt x="208" y="402"/>
                    </a:lnTo>
                    <a:lnTo>
                      <a:pt x="214" y="407"/>
                    </a:lnTo>
                    <a:lnTo>
                      <a:pt x="223" y="418"/>
                    </a:lnTo>
                    <a:lnTo>
                      <a:pt x="233" y="428"/>
                    </a:lnTo>
                    <a:lnTo>
                      <a:pt x="237" y="433"/>
                    </a:lnTo>
                    <a:lnTo>
                      <a:pt x="242" y="436"/>
                    </a:lnTo>
                    <a:lnTo>
                      <a:pt x="246" y="441"/>
                    </a:lnTo>
                    <a:lnTo>
                      <a:pt x="252" y="444"/>
                    </a:lnTo>
                    <a:lnTo>
                      <a:pt x="272" y="449"/>
                    </a:lnTo>
                    <a:lnTo>
                      <a:pt x="289" y="453"/>
                    </a:lnTo>
                    <a:lnTo>
                      <a:pt x="304" y="455"/>
                    </a:lnTo>
                    <a:lnTo>
                      <a:pt x="317" y="456"/>
                    </a:lnTo>
                    <a:lnTo>
                      <a:pt x="330" y="458"/>
                    </a:lnTo>
                    <a:lnTo>
                      <a:pt x="343" y="462"/>
                    </a:lnTo>
                    <a:lnTo>
                      <a:pt x="357" y="467"/>
                    </a:lnTo>
                    <a:lnTo>
                      <a:pt x="373" y="475"/>
                    </a:lnTo>
                    <a:lnTo>
                      <a:pt x="386" y="483"/>
                    </a:lnTo>
                    <a:lnTo>
                      <a:pt x="396" y="490"/>
                    </a:lnTo>
                    <a:lnTo>
                      <a:pt x="406" y="497"/>
                    </a:lnTo>
                    <a:lnTo>
                      <a:pt x="414" y="505"/>
                    </a:lnTo>
                    <a:lnTo>
                      <a:pt x="422" y="510"/>
                    </a:lnTo>
                    <a:lnTo>
                      <a:pt x="431" y="515"/>
                    </a:lnTo>
                    <a:lnTo>
                      <a:pt x="436" y="517"/>
                    </a:lnTo>
                    <a:lnTo>
                      <a:pt x="442" y="518"/>
                    </a:lnTo>
                    <a:lnTo>
                      <a:pt x="448" y="519"/>
                    </a:lnTo>
                    <a:lnTo>
                      <a:pt x="455" y="519"/>
                    </a:lnTo>
                    <a:lnTo>
                      <a:pt x="474" y="518"/>
                    </a:lnTo>
                    <a:lnTo>
                      <a:pt x="496" y="516"/>
                    </a:lnTo>
                    <a:lnTo>
                      <a:pt x="522" y="512"/>
                    </a:lnTo>
                    <a:lnTo>
                      <a:pt x="549" y="508"/>
                    </a:lnTo>
                    <a:lnTo>
                      <a:pt x="579" y="501"/>
                    </a:lnTo>
                    <a:lnTo>
                      <a:pt x="610" y="494"/>
                    </a:lnTo>
                    <a:lnTo>
                      <a:pt x="641" y="486"/>
                    </a:lnTo>
                    <a:lnTo>
                      <a:pt x="672" y="476"/>
                    </a:lnTo>
                    <a:lnTo>
                      <a:pt x="701" y="467"/>
                    </a:lnTo>
                    <a:lnTo>
                      <a:pt x="729" y="456"/>
                    </a:lnTo>
                    <a:lnTo>
                      <a:pt x="755" y="445"/>
                    </a:lnTo>
                    <a:lnTo>
                      <a:pt x="777" y="434"/>
                    </a:lnTo>
                    <a:lnTo>
                      <a:pt x="786" y="428"/>
                    </a:lnTo>
                    <a:lnTo>
                      <a:pt x="796" y="422"/>
                    </a:lnTo>
                    <a:lnTo>
                      <a:pt x="803" y="416"/>
                    </a:lnTo>
                    <a:lnTo>
                      <a:pt x="809" y="410"/>
                    </a:lnTo>
                    <a:lnTo>
                      <a:pt x="815" y="404"/>
                    </a:lnTo>
                    <a:lnTo>
                      <a:pt x="819" y="399"/>
                    </a:lnTo>
                    <a:lnTo>
                      <a:pt x="821" y="392"/>
                    </a:lnTo>
                    <a:lnTo>
                      <a:pt x="822" y="386"/>
                    </a:lnTo>
                    <a:lnTo>
                      <a:pt x="822" y="381"/>
                    </a:lnTo>
                    <a:lnTo>
                      <a:pt x="821" y="376"/>
                    </a:lnTo>
                    <a:lnTo>
                      <a:pt x="819" y="370"/>
                    </a:lnTo>
                    <a:lnTo>
                      <a:pt x="818" y="365"/>
                    </a:lnTo>
                    <a:lnTo>
                      <a:pt x="812" y="357"/>
                    </a:lnTo>
                    <a:lnTo>
                      <a:pt x="805" y="348"/>
                    </a:lnTo>
                    <a:lnTo>
                      <a:pt x="796" y="342"/>
                    </a:lnTo>
                    <a:lnTo>
                      <a:pt x="786" y="337"/>
                    </a:lnTo>
                    <a:lnTo>
                      <a:pt x="775" y="332"/>
                    </a:lnTo>
                    <a:lnTo>
                      <a:pt x="762" y="327"/>
                    </a:lnTo>
                    <a:lnTo>
                      <a:pt x="750" y="324"/>
                    </a:lnTo>
                    <a:lnTo>
                      <a:pt x="736" y="322"/>
                    </a:lnTo>
                    <a:lnTo>
                      <a:pt x="721" y="320"/>
                    </a:lnTo>
                    <a:lnTo>
                      <a:pt x="707" y="319"/>
                    </a:lnTo>
                    <a:lnTo>
                      <a:pt x="678" y="317"/>
                    </a:lnTo>
                    <a:lnTo>
                      <a:pt x="651" y="317"/>
                    </a:lnTo>
                    <a:lnTo>
                      <a:pt x="635" y="317"/>
                    </a:lnTo>
                    <a:lnTo>
                      <a:pt x="623" y="319"/>
                    </a:lnTo>
                    <a:lnTo>
                      <a:pt x="612" y="322"/>
                    </a:lnTo>
                    <a:lnTo>
                      <a:pt x="604" y="325"/>
                    </a:lnTo>
                    <a:lnTo>
                      <a:pt x="595" y="331"/>
                    </a:lnTo>
                    <a:lnTo>
                      <a:pt x="589" y="336"/>
                    </a:lnTo>
                    <a:lnTo>
                      <a:pt x="582" y="342"/>
                    </a:lnTo>
                    <a:lnTo>
                      <a:pt x="576" y="348"/>
                    </a:lnTo>
                    <a:lnTo>
                      <a:pt x="566" y="342"/>
                    </a:lnTo>
                    <a:lnTo>
                      <a:pt x="556" y="332"/>
                    </a:lnTo>
                    <a:lnTo>
                      <a:pt x="544" y="319"/>
                    </a:lnTo>
                    <a:lnTo>
                      <a:pt x="531" y="304"/>
                    </a:lnTo>
                    <a:lnTo>
                      <a:pt x="519" y="286"/>
                    </a:lnTo>
                    <a:lnTo>
                      <a:pt x="505" y="268"/>
                    </a:lnTo>
                    <a:lnTo>
                      <a:pt x="493" y="247"/>
                    </a:lnTo>
                    <a:lnTo>
                      <a:pt x="479" y="225"/>
                    </a:lnTo>
                    <a:lnTo>
                      <a:pt x="466" y="203"/>
                    </a:lnTo>
                    <a:lnTo>
                      <a:pt x="455" y="181"/>
                    </a:lnTo>
                    <a:lnTo>
                      <a:pt x="444" y="159"/>
                    </a:lnTo>
                    <a:lnTo>
                      <a:pt x="435" y="136"/>
                    </a:lnTo>
                    <a:lnTo>
                      <a:pt x="428" y="116"/>
                    </a:lnTo>
                    <a:lnTo>
                      <a:pt x="421" y="97"/>
                    </a:lnTo>
                    <a:lnTo>
                      <a:pt x="418" y="79"/>
                    </a:lnTo>
                    <a:lnTo>
                      <a:pt x="417" y="6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>
                <a:off x="5141" y="3287"/>
                <a:ext cx="173" cy="281"/>
              </a:xfrm>
              <a:custGeom>
                <a:avLst/>
                <a:gdLst>
                  <a:gd name="T0" fmla="*/ 64 w 797"/>
                  <a:gd name="T1" fmla="*/ 21 h 1278"/>
                  <a:gd name="T2" fmla="*/ 56 w 797"/>
                  <a:gd name="T3" fmla="*/ 34 h 1278"/>
                  <a:gd name="T4" fmla="*/ 48 w 797"/>
                  <a:gd name="T5" fmla="*/ 38 h 1278"/>
                  <a:gd name="T6" fmla="*/ 38 w 797"/>
                  <a:gd name="T7" fmla="*/ 39 h 1278"/>
                  <a:gd name="T8" fmla="*/ 27 w 797"/>
                  <a:gd name="T9" fmla="*/ 34 h 1278"/>
                  <a:gd name="T10" fmla="*/ 26 w 797"/>
                  <a:gd name="T11" fmla="*/ 44 h 1278"/>
                  <a:gd name="T12" fmla="*/ 37 w 797"/>
                  <a:gd name="T13" fmla="*/ 68 h 1278"/>
                  <a:gd name="T14" fmla="*/ 51 w 797"/>
                  <a:gd name="T15" fmla="*/ 88 h 1278"/>
                  <a:gd name="T16" fmla="*/ 61 w 797"/>
                  <a:gd name="T17" fmla="*/ 92 h 1278"/>
                  <a:gd name="T18" fmla="*/ 71 w 797"/>
                  <a:gd name="T19" fmla="*/ 88 h 1278"/>
                  <a:gd name="T20" fmla="*/ 93 w 797"/>
                  <a:gd name="T21" fmla="*/ 89 h 1278"/>
                  <a:gd name="T22" fmla="*/ 106 w 797"/>
                  <a:gd name="T23" fmla="*/ 93 h 1278"/>
                  <a:gd name="T24" fmla="*/ 111 w 797"/>
                  <a:gd name="T25" fmla="*/ 101 h 1278"/>
                  <a:gd name="T26" fmla="*/ 110 w 797"/>
                  <a:gd name="T27" fmla="*/ 107 h 1278"/>
                  <a:gd name="T28" fmla="*/ 102 w 797"/>
                  <a:gd name="T29" fmla="*/ 113 h 1278"/>
                  <a:gd name="T30" fmla="*/ 72 w 797"/>
                  <a:gd name="T31" fmla="*/ 125 h 1278"/>
                  <a:gd name="T32" fmla="*/ 41 w 797"/>
                  <a:gd name="T33" fmla="*/ 131 h 1278"/>
                  <a:gd name="T34" fmla="*/ 28 w 797"/>
                  <a:gd name="T35" fmla="*/ 131 h 1278"/>
                  <a:gd name="T36" fmla="*/ 18 w 797"/>
                  <a:gd name="T37" fmla="*/ 125 h 1278"/>
                  <a:gd name="T38" fmla="*/ 12 w 797"/>
                  <a:gd name="T39" fmla="*/ 124 h 1278"/>
                  <a:gd name="T40" fmla="*/ 14 w 797"/>
                  <a:gd name="T41" fmla="*/ 142 h 1278"/>
                  <a:gd name="T42" fmla="*/ 14 w 797"/>
                  <a:gd name="T43" fmla="*/ 154 h 1278"/>
                  <a:gd name="T44" fmla="*/ 10 w 797"/>
                  <a:gd name="T45" fmla="*/ 160 h 1278"/>
                  <a:gd name="T46" fmla="*/ 5 w 797"/>
                  <a:gd name="T47" fmla="*/ 174 h 1278"/>
                  <a:gd name="T48" fmla="*/ 0 w 797"/>
                  <a:gd name="T49" fmla="*/ 205 h 1278"/>
                  <a:gd name="T50" fmla="*/ 2 w 797"/>
                  <a:gd name="T51" fmla="*/ 212 h 1278"/>
                  <a:gd name="T52" fmla="*/ 10 w 797"/>
                  <a:gd name="T53" fmla="*/ 214 h 1278"/>
                  <a:gd name="T54" fmla="*/ 25 w 797"/>
                  <a:gd name="T55" fmla="*/ 215 h 1278"/>
                  <a:gd name="T56" fmla="*/ 36 w 797"/>
                  <a:gd name="T57" fmla="*/ 221 h 1278"/>
                  <a:gd name="T58" fmla="*/ 46 w 797"/>
                  <a:gd name="T59" fmla="*/ 231 h 1278"/>
                  <a:gd name="T60" fmla="*/ 61 w 797"/>
                  <a:gd name="T61" fmla="*/ 250 h 1278"/>
                  <a:gd name="T62" fmla="*/ 71 w 797"/>
                  <a:gd name="T63" fmla="*/ 256 h 1278"/>
                  <a:gd name="T64" fmla="*/ 76 w 797"/>
                  <a:gd name="T65" fmla="*/ 260 h 1278"/>
                  <a:gd name="T66" fmla="*/ 73 w 797"/>
                  <a:gd name="T67" fmla="*/ 268 h 1278"/>
                  <a:gd name="T68" fmla="*/ 74 w 797"/>
                  <a:gd name="T69" fmla="*/ 274 h 1278"/>
                  <a:gd name="T70" fmla="*/ 79 w 797"/>
                  <a:gd name="T71" fmla="*/ 279 h 1278"/>
                  <a:gd name="T72" fmla="*/ 87 w 797"/>
                  <a:gd name="T73" fmla="*/ 281 h 1278"/>
                  <a:gd name="T74" fmla="*/ 94 w 797"/>
                  <a:gd name="T75" fmla="*/ 274 h 1278"/>
                  <a:gd name="T76" fmla="*/ 104 w 797"/>
                  <a:gd name="T77" fmla="*/ 253 h 1278"/>
                  <a:gd name="T78" fmla="*/ 112 w 797"/>
                  <a:gd name="T79" fmla="*/ 235 h 1278"/>
                  <a:gd name="T80" fmla="*/ 124 w 797"/>
                  <a:gd name="T81" fmla="*/ 226 h 1278"/>
                  <a:gd name="T82" fmla="*/ 138 w 797"/>
                  <a:gd name="T83" fmla="*/ 214 h 1278"/>
                  <a:gd name="T84" fmla="*/ 148 w 797"/>
                  <a:gd name="T85" fmla="*/ 192 h 1278"/>
                  <a:gd name="T86" fmla="*/ 167 w 797"/>
                  <a:gd name="T87" fmla="*/ 156 h 1278"/>
                  <a:gd name="T88" fmla="*/ 172 w 797"/>
                  <a:gd name="T89" fmla="*/ 137 h 1278"/>
                  <a:gd name="T90" fmla="*/ 173 w 797"/>
                  <a:gd name="T91" fmla="*/ 119 h 1278"/>
                  <a:gd name="T92" fmla="*/ 170 w 797"/>
                  <a:gd name="T93" fmla="*/ 103 h 1278"/>
                  <a:gd name="T94" fmla="*/ 164 w 797"/>
                  <a:gd name="T95" fmla="*/ 88 h 1278"/>
                  <a:gd name="T96" fmla="*/ 155 w 797"/>
                  <a:gd name="T97" fmla="*/ 76 h 1278"/>
                  <a:gd name="T98" fmla="*/ 133 w 797"/>
                  <a:gd name="T99" fmla="*/ 59 h 1278"/>
                  <a:gd name="T100" fmla="*/ 113 w 797"/>
                  <a:gd name="T101" fmla="*/ 53 h 1278"/>
                  <a:gd name="T102" fmla="*/ 101 w 797"/>
                  <a:gd name="T103" fmla="*/ 47 h 1278"/>
                  <a:gd name="T104" fmla="*/ 92 w 797"/>
                  <a:gd name="T105" fmla="*/ 41 h 1278"/>
                  <a:gd name="T106" fmla="*/ 85 w 797"/>
                  <a:gd name="T107" fmla="*/ 25 h 1278"/>
                  <a:gd name="T108" fmla="*/ 84 w 797"/>
                  <a:gd name="T109" fmla="*/ 10 h 1278"/>
                  <a:gd name="T110" fmla="*/ 77 w 797"/>
                  <a:gd name="T111" fmla="*/ 4 h 12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7"/>
                  <a:gd name="T169" fmla="*/ 0 h 1278"/>
                  <a:gd name="T170" fmla="*/ 797 w 797"/>
                  <a:gd name="T171" fmla="*/ 1278 h 12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7" h="1278">
                    <a:moveTo>
                      <a:pt x="317" y="19"/>
                    </a:moveTo>
                    <a:lnTo>
                      <a:pt x="310" y="44"/>
                    </a:lnTo>
                    <a:lnTo>
                      <a:pt x="303" y="71"/>
                    </a:lnTo>
                    <a:lnTo>
                      <a:pt x="299" y="84"/>
                    </a:lnTo>
                    <a:lnTo>
                      <a:pt x="295" y="97"/>
                    </a:lnTo>
                    <a:lnTo>
                      <a:pt x="290" y="109"/>
                    </a:lnTo>
                    <a:lnTo>
                      <a:pt x="283" y="122"/>
                    </a:lnTo>
                    <a:lnTo>
                      <a:pt x="276" y="134"/>
                    </a:lnTo>
                    <a:lnTo>
                      <a:pt x="269" y="144"/>
                    </a:lnTo>
                    <a:lnTo>
                      <a:pt x="258" y="153"/>
                    </a:lnTo>
                    <a:lnTo>
                      <a:pt x="248" y="162"/>
                    </a:lnTo>
                    <a:lnTo>
                      <a:pt x="241" y="165"/>
                    </a:lnTo>
                    <a:lnTo>
                      <a:pt x="234" y="168"/>
                    </a:lnTo>
                    <a:lnTo>
                      <a:pt x="228" y="171"/>
                    </a:lnTo>
                    <a:lnTo>
                      <a:pt x="219" y="173"/>
                    </a:lnTo>
                    <a:lnTo>
                      <a:pt x="212" y="174"/>
                    </a:lnTo>
                    <a:lnTo>
                      <a:pt x="203" y="177"/>
                    </a:lnTo>
                    <a:lnTo>
                      <a:pt x="193" y="177"/>
                    </a:lnTo>
                    <a:lnTo>
                      <a:pt x="184" y="178"/>
                    </a:lnTo>
                    <a:lnTo>
                      <a:pt x="174" y="177"/>
                    </a:lnTo>
                    <a:lnTo>
                      <a:pt x="164" y="174"/>
                    </a:lnTo>
                    <a:lnTo>
                      <a:pt x="153" y="170"/>
                    </a:lnTo>
                    <a:lnTo>
                      <a:pt x="144" y="166"/>
                    </a:lnTo>
                    <a:lnTo>
                      <a:pt x="133" y="161"/>
                    </a:lnTo>
                    <a:lnTo>
                      <a:pt x="124" y="156"/>
                    </a:lnTo>
                    <a:lnTo>
                      <a:pt x="115" y="150"/>
                    </a:lnTo>
                    <a:lnTo>
                      <a:pt x="108" y="146"/>
                    </a:lnTo>
                    <a:lnTo>
                      <a:pt x="109" y="161"/>
                    </a:lnTo>
                    <a:lnTo>
                      <a:pt x="112" y="179"/>
                    </a:lnTo>
                    <a:lnTo>
                      <a:pt x="119" y="198"/>
                    </a:lnTo>
                    <a:lnTo>
                      <a:pt x="126" y="218"/>
                    </a:lnTo>
                    <a:lnTo>
                      <a:pt x="135" y="241"/>
                    </a:lnTo>
                    <a:lnTo>
                      <a:pt x="146" y="263"/>
                    </a:lnTo>
                    <a:lnTo>
                      <a:pt x="157" y="285"/>
                    </a:lnTo>
                    <a:lnTo>
                      <a:pt x="170" y="307"/>
                    </a:lnTo>
                    <a:lnTo>
                      <a:pt x="184" y="329"/>
                    </a:lnTo>
                    <a:lnTo>
                      <a:pt x="196" y="350"/>
                    </a:lnTo>
                    <a:lnTo>
                      <a:pt x="210" y="368"/>
                    </a:lnTo>
                    <a:lnTo>
                      <a:pt x="222" y="386"/>
                    </a:lnTo>
                    <a:lnTo>
                      <a:pt x="235" y="401"/>
                    </a:lnTo>
                    <a:lnTo>
                      <a:pt x="247" y="414"/>
                    </a:lnTo>
                    <a:lnTo>
                      <a:pt x="257" y="424"/>
                    </a:lnTo>
                    <a:lnTo>
                      <a:pt x="267" y="430"/>
                    </a:lnTo>
                    <a:lnTo>
                      <a:pt x="273" y="424"/>
                    </a:lnTo>
                    <a:lnTo>
                      <a:pt x="280" y="418"/>
                    </a:lnTo>
                    <a:lnTo>
                      <a:pt x="286" y="413"/>
                    </a:lnTo>
                    <a:lnTo>
                      <a:pt x="295" y="407"/>
                    </a:lnTo>
                    <a:lnTo>
                      <a:pt x="303" y="404"/>
                    </a:lnTo>
                    <a:lnTo>
                      <a:pt x="314" y="401"/>
                    </a:lnTo>
                    <a:lnTo>
                      <a:pt x="326" y="399"/>
                    </a:lnTo>
                    <a:lnTo>
                      <a:pt x="342" y="399"/>
                    </a:lnTo>
                    <a:lnTo>
                      <a:pt x="369" y="399"/>
                    </a:lnTo>
                    <a:lnTo>
                      <a:pt x="398" y="401"/>
                    </a:lnTo>
                    <a:lnTo>
                      <a:pt x="412" y="402"/>
                    </a:lnTo>
                    <a:lnTo>
                      <a:pt x="427" y="404"/>
                    </a:lnTo>
                    <a:lnTo>
                      <a:pt x="441" y="406"/>
                    </a:lnTo>
                    <a:lnTo>
                      <a:pt x="453" y="409"/>
                    </a:lnTo>
                    <a:lnTo>
                      <a:pt x="466" y="414"/>
                    </a:lnTo>
                    <a:lnTo>
                      <a:pt x="477" y="419"/>
                    </a:lnTo>
                    <a:lnTo>
                      <a:pt x="487" y="424"/>
                    </a:lnTo>
                    <a:lnTo>
                      <a:pt x="496" y="430"/>
                    </a:lnTo>
                    <a:lnTo>
                      <a:pt x="503" y="439"/>
                    </a:lnTo>
                    <a:lnTo>
                      <a:pt x="509" y="447"/>
                    </a:lnTo>
                    <a:lnTo>
                      <a:pt x="510" y="452"/>
                    </a:lnTo>
                    <a:lnTo>
                      <a:pt x="512" y="458"/>
                    </a:lnTo>
                    <a:lnTo>
                      <a:pt x="513" y="463"/>
                    </a:lnTo>
                    <a:lnTo>
                      <a:pt x="513" y="468"/>
                    </a:lnTo>
                    <a:lnTo>
                      <a:pt x="512" y="474"/>
                    </a:lnTo>
                    <a:lnTo>
                      <a:pt x="510" y="481"/>
                    </a:lnTo>
                    <a:lnTo>
                      <a:pt x="506" y="486"/>
                    </a:lnTo>
                    <a:lnTo>
                      <a:pt x="500" y="492"/>
                    </a:lnTo>
                    <a:lnTo>
                      <a:pt x="494" y="498"/>
                    </a:lnTo>
                    <a:lnTo>
                      <a:pt x="487" y="504"/>
                    </a:lnTo>
                    <a:lnTo>
                      <a:pt x="477" y="510"/>
                    </a:lnTo>
                    <a:lnTo>
                      <a:pt x="468" y="516"/>
                    </a:lnTo>
                    <a:lnTo>
                      <a:pt x="446" y="527"/>
                    </a:lnTo>
                    <a:lnTo>
                      <a:pt x="420" y="538"/>
                    </a:lnTo>
                    <a:lnTo>
                      <a:pt x="392" y="549"/>
                    </a:lnTo>
                    <a:lnTo>
                      <a:pt x="363" y="558"/>
                    </a:lnTo>
                    <a:lnTo>
                      <a:pt x="332" y="568"/>
                    </a:lnTo>
                    <a:lnTo>
                      <a:pt x="301" y="576"/>
                    </a:lnTo>
                    <a:lnTo>
                      <a:pt x="270" y="583"/>
                    </a:lnTo>
                    <a:lnTo>
                      <a:pt x="240" y="590"/>
                    </a:lnTo>
                    <a:lnTo>
                      <a:pt x="213" y="594"/>
                    </a:lnTo>
                    <a:lnTo>
                      <a:pt x="187" y="598"/>
                    </a:lnTo>
                    <a:lnTo>
                      <a:pt x="165" y="600"/>
                    </a:lnTo>
                    <a:lnTo>
                      <a:pt x="146" y="601"/>
                    </a:lnTo>
                    <a:lnTo>
                      <a:pt x="139" y="601"/>
                    </a:lnTo>
                    <a:lnTo>
                      <a:pt x="132" y="600"/>
                    </a:lnTo>
                    <a:lnTo>
                      <a:pt x="127" y="598"/>
                    </a:lnTo>
                    <a:lnTo>
                      <a:pt x="122" y="596"/>
                    </a:lnTo>
                    <a:lnTo>
                      <a:pt x="111" y="590"/>
                    </a:lnTo>
                    <a:lnTo>
                      <a:pt x="102" y="583"/>
                    </a:lnTo>
                    <a:lnTo>
                      <a:pt x="92" y="575"/>
                    </a:lnTo>
                    <a:lnTo>
                      <a:pt x="82" y="567"/>
                    </a:lnTo>
                    <a:lnTo>
                      <a:pt x="70" y="558"/>
                    </a:lnTo>
                    <a:lnTo>
                      <a:pt x="57" y="551"/>
                    </a:lnTo>
                    <a:lnTo>
                      <a:pt x="55" y="555"/>
                    </a:lnTo>
                    <a:lnTo>
                      <a:pt x="54" y="560"/>
                    </a:lnTo>
                    <a:lnTo>
                      <a:pt x="53" y="566"/>
                    </a:lnTo>
                    <a:lnTo>
                      <a:pt x="51" y="572"/>
                    </a:lnTo>
                    <a:lnTo>
                      <a:pt x="51" y="583"/>
                    </a:lnTo>
                    <a:lnTo>
                      <a:pt x="54" y="595"/>
                    </a:lnTo>
                    <a:lnTo>
                      <a:pt x="58" y="621"/>
                    </a:lnTo>
                    <a:lnTo>
                      <a:pt x="64" y="647"/>
                    </a:lnTo>
                    <a:lnTo>
                      <a:pt x="65" y="660"/>
                    </a:lnTo>
                    <a:lnTo>
                      <a:pt x="66" y="673"/>
                    </a:lnTo>
                    <a:lnTo>
                      <a:pt x="66" y="685"/>
                    </a:lnTo>
                    <a:lnTo>
                      <a:pt x="64" y="697"/>
                    </a:lnTo>
                    <a:lnTo>
                      <a:pt x="63" y="702"/>
                    </a:lnTo>
                    <a:lnTo>
                      <a:pt x="60" y="707"/>
                    </a:lnTo>
                    <a:lnTo>
                      <a:pt x="58" y="712"/>
                    </a:lnTo>
                    <a:lnTo>
                      <a:pt x="54" y="718"/>
                    </a:lnTo>
                    <a:lnTo>
                      <a:pt x="49" y="722"/>
                    </a:lnTo>
                    <a:lnTo>
                      <a:pt x="44" y="726"/>
                    </a:lnTo>
                    <a:lnTo>
                      <a:pt x="39" y="730"/>
                    </a:lnTo>
                    <a:lnTo>
                      <a:pt x="32" y="734"/>
                    </a:lnTo>
                    <a:lnTo>
                      <a:pt x="31" y="742"/>
                    </a:lnTo>
                    <a:lnTo>
                      <a:pt x="27" y="763"/>
                    </a:lnTo>
                    <a:lnTo>
                      <a:pt x="22" y="793"/>
                    </a:lnTo>
                    <a:lnTo>
                      <a:pt x="16" y="828"/>
                    </a:lnTo>
                    <a:lnTo>
                      <a:pt x="11" y="862"/>
                    </a:lnTo>
                    <a:lnTo>
                      <a:pt x="5" y="894"/>
                    </a:lnTo>
                    <a:lnTo>
                      <a:pt x="1" y="918"/>
                    </a:lnTo>
                    <a:lnTo>
                      <a:pt x="0" y="931"/>
                    </a:lnTo>
                    <a:lnTo>
                      <a:pt x="1" y="939"/>
                    </a:lnTo>
                    <a:lnTo>
                      <a:pt x="2" y="946"/>
                    </a:lnTo>
                    <a:lnTo>
                      <a:pt x="4" y="953"/>
                    </a:lnTo>
                    <a:lnTo>
                      <a:pt x="6" y="959"/>
                    </a:lnTo>
                    <a:lnTo>
                      <a:pt x="11" y="963"/>
                    </a:lnTo>
                    <a:lnTo>
                      <a:pt x="15" y="966"/>
                    </a:lnTo>
                    <a:lnTo>
                      <a:pt x="19" y="969"/>
                    </a:lnTo>
                    <a:lnTo>
                      <a:pt x="24" y="971"/>
                    </a:lnTo>
                    <a:lnTo>
                      <a:pt x="36" y="974"/>
                    </a:lnTo>
                    <a:lnTo>
                      <a:pt x="48" y="975"/>
                    </a:lnTo>
                    <a:lnTo>
                      <a:pt x="62" y="975"/>
                    </a:lnTo>
                    <a:lnTo>
                      <a:pt x="77" y="975"/>
                    </a:lnTo>
                    <a:lnTo>
                      <a:pt x="90" y="975"/>
                    </a:lnTo>
                    <a:lnTo>
                      <a:pt x="104" y="977"/>
                    </a:lnTo>
                    <a:lnTo>
                      <a:pt x="117" y="979"/>
                    </a:lnTo>
                    <a:lnTo>
                      <a:pt x="128" y="982"/>
                    </a:lnTo>
                    <a:lnTo>
                      <a:pt x="139" y="986"/>
                    </a:lnTo>
                    <a:lnTo>
                      <a:pt x="149" y="991"/>
                    </a:lnTo>
                    <a:lnTo>
                      <a:pt x="158" y="997"/>
                    </a:lnTo>
                    <a:lnTo>
                      <a:pt x="168" y="1003"/>
                    </a:lnTo>
                    <a:lnTo>
                      <a:pt x="176" y="1010"/>
                    </a:lnTo>
                    <a:lnTo>
                      <a:pt x="185" y="1018"/>
                    </a:lnTo>
                    <a:lnTo>
                      <a:pt x="192" y="1025"/>
                    </a:lnTo>
                    <a:lnTo>
                      <a:pt x="199" y="1033"/>
                    </a:lnTo>
                    <a:lnTo>
                      <a:pt x="213" y="1050"/>
                    </a:lnTo>
                    <a:lnTo>
                      <a:pt x="226" y="1068"/>
                    </a:lnTo>
                    <a:lnTo>
                      <a:pt x="238" y="1086"/>
                    </a:lnTo>
                    <a:lnTo>
                      <a:pt x="252" y="1103"/>
                    </a:lnTo>
                    <a:lnTo>
                      <a:pt x="265" y="1119"/>
                    </a:lnTo>
                    <a:lnTo>
                      <a:pt x="280" y="1135"/>
                    </a:lnTo>
                    <a:lnTo>
                      <a:pt x="289" y="1141"/>
                    </a:lnTo>
                    <a:lnTo>
                      <a:pt x="297" y="1148"/>
                    </a:lnTo>
                    <a:lnTo>
                      <a:pt x="305" y="1154"/>
                    </a:lnTo>
                    <a:lnTo>
                      <a:pt x="315" y="1158"/>
                    </a:lnTo>
                    <a:lnTo>
                      <a:pt x="325" y="1163"/>
                    </a:lnTo>
                    <a:lnTo>
                      <a:pt x="337" y="1167"/>
                    </a:lnTo>
                    <a:lnTo>
                      <a:pt x="348" y="1169"/>
                    </a:lnTo>
                    <a:lnTo>
                      <a:pt x="361" y="1171"/>
                    </a:lnTo>
                    <a:lnTo>
                      <a:pt x="355" y="1176"/>
                    </a:lnTo>
                    <a:lnTo>
                      <a:pt x="349" y="1182"/>
                    </a:lnTo>
                    <a:lnTo>
                      <a:pt x="344" y="1190"/>
                    </a:lnTo>
                    <a:lnTo>
                      <a:pt x="341" y="1197"/>
                    </a:lnTo>
                    <a:lnTo>
                      <a:pt x="339" y="1204"/>
                    </a:lnTo>
                    <a:lnTo>
                      <a:pt x="337" y="1213"/>
                    </a:lnTo>
                    <a:lnTo>
                      <a:pt x="336" y="1220"/>
                    </a:lnTo>
                    <a:lnTo>
                      <a:pt x="336" y="1227"/>
                    </a:lnTo>
                    <a:lnTo>
                      <a:pt x="336" y="1234"/>
                    </a:lnTo>
                    <a:lnTo>
                      <a:pt x="337" y="1239"/>
                    </a:lnTo>
                    <a:lnTo>
                      <a:pt x="339" y="1244"/>
                    </a:lnTo>
                    <a:lnTo>
                      <a:pt x="341" y="1248"/>
                    </a:lnTo>
                    <a:lnTo>
                      <a:pt x="344" y="1254"/>
                    </a:lnTo>
                    <a:lnTo>
                      <a:pt x="347" y="1258"/>
                    </a:lnTo>
                    <a:lnTo>
                      <a:pt x="350" y="1261"/>
                    </a:lnTo>
                    <a:lnTo>
                      <a:pt x="355" y="1265"/>
                    </a:lnTo>
                    <a:lnTo>
                      <a:pt x="363" y="1270"/>
                    </a:lnTo>
                    <a:lnTo>
                      <a:pt x="374" y="1275"/>
                    </a:lnTo>
                    <a:lnTo>
                      <a:pt x="383" y="1278"/>
                    </a:lnTo>
                    <a:lnTo>
                      <a:pt x="392" y="1278"/>
                    </a:lnTo>
                    <a:lnTo>
                      <a:pt x="397" y="1278"/>
                    </a:lnTo>
                    <a:lnTo>
                      <a:pt x="401" y="1277"/>
                    </a:lnTo>
                    <a:lnTo>
                      <a:pt x="405" y="1275"/>
                    </a:lnTo>
                    <a:lnTo>
                      <a:pt x="409" y="1272"/>
                    </a:lnTo>
                    <a:lnTo>
                      <a:pt x="418" y="1266"/>
                    </a:lnTo>
                    <a:lnTo>
                      <a:pt x="425" y="1257"/>
                    </a:lnTo>
                    <a:lnTo>
                      <a:pt x="433" y="1246"/>
                    </a:lnTo>
                    <a:lnTo>
                      <a:pt x="441" y="1235"/>
                    </a:lnTo>
                    <a:lnTo>
                      <a:pt x="448" y="1221"/>
                    </a:lnTo>
                    <a:lnTo>
                      <a:pt x="455" y="1207"/>
                    </a:lnTo>
                    <a:lnTo>
                      <a:pt x="468" y="1178"/>
                    </a:lnTo>
                    <a:lnTo>
                      <a:pt x="478" y="1150"/>
                    </a:lnTo>
                    <a:lnTo>
                      <a:pt x="488" y="1126"/>
                    </a:lnTo>
                    <a:lnTo>
                      <a:pt x="494" y="1108"/>
                    </a:lnTo>
                    <a:lnTo>
                      <a:pt x="500" y="1094"/>
                    </a:lnTo>
                    <a:lnTo>
                      <a:pt x="508" y="1082"/>
                    </a:lnTo>
                    <a:lnTo>
                      <a:pt x="517" y="1071"/>
                    </a:lnTo>
                    <a:lnTo>
                      <a:pt x="527" y="1062"/>
                    </a:lnTo>
                    <a:lnTo>
                      <a:pt x="536" y="1052"/>
                    </a:lnTo>
                    <a:lnTo>
                      <a:pt x="548" y="1045"/>
                    </a:lnTo>
                    <a:lnTo>
                      <a:pt x="558" y="1038"/>
                    </a:lnTo>
                    <a:lnTo>
                      <a:pt x="569" y="1030"/>
                    </a:lnTo>
                    <a:lnTo>
                      <a:pt x="591" y="1016"/>
                    </a:lnTo>
                    <a:lnTo>
                      <a:pt x="611" y="1001"/>
                    </a:lnTo>
                    <a:lnTo>
                      <a:pt x="619" y="992"/>
                    </a:lnTo>
                    <a:lnTo>
                      <a:pt x="627" y="983"/>
                    </a:lnTo>
                    <a:lnTo>
                      <a:pt x="634" y="974"/>
                    </a:lnTo>
                    <a:lnTo>
                      <a:pt x="640" y="962"/>
                    </a:lnTo>
                    <a:lnTo>
                      <a:pt x="648" y="939"/>
                    </a:lnTo>
                    <a:lnTo>
                      <a:pt x="659" y="916"/>
                    </a:lnTo>
                    <a:lnTo>
                      <a:pt x="670" y="894"/>
                    </a:lnTo>
                    <a:lnTo>
                      <a:pt x="683" y="872"/>
                    </a:lnTo>
                    <a:lnTo>
                      <a:pt x="709" y="828"/>
                    </a:lnTo>
                    <a:lnTo>
                      <a:pt x="735" y="783"/>
                    </a:lnTo>
                    <a:lnTo>
                      <a:pt x="748" y="760"/>
                    </a:lnTo>
                    <a:lnTo>
                      <a:pt x="760" y="736"/>
                    </a:lnTo>
                    <a:lnTo>
                      <a:pt x="770" y="709"/>
                    </a:lnTo>
                    <a:lnTo>
                      <a:pt x="780" y="682"/>
                    </a:lnTo>
                    <a:lnTo>
                      <a:pt x="784" y="668"/>
                    </a:lnTo>
                    <a:lnTo>
                      <a:pt x="787" y="654"/>
                    </a:lnTo>
                    <a:lnTo>
                      <a:pt x="790" y="639"/>
                    </a:lnTo>
                    <a:lnTo>
                      <a:pt x="793" y="623"/>
                    </a:lnTo>
                    <a:lnTo>
                      <a:pt x="795" y="608"/>
                    </a:lnTo>
                    <a:lnTo>
                      <a:pt x="796" y="592"/>
                    </a:lnTo>
                    <a:lnTo>
                      <a:pt x="797" y="574"/>
                    </a:lnTo>
                    <a:lnTo>
                      <a:pt x="797" y="557"/>
                    </a:lnTo>
                    <a:lnTo>
                      <a:pt x="797" y="541"/>
                    </a:lnTo>
                    <a:lnTo>
                      <a:pt x="796" y="526"/>
                    </a:lnTo>
                    <a:lnTo>
                      <a:pt x="794" y="510"/>
                    </a:lnTo>
                    <a:lnTo>
                      <a:pt x="791" y="495"/>
                    </a:lnTo>
                    <a:lnTo>
                      <a:pt x="788" y="481"/>
                    </a:lnTo>
                    <a:lnTo>
                      <a:pt x="784" y="467"/>
                    </a:lnTo>
                    <a:lnTo>
                      <a:pt x="780" y="452"/>
                    </a:lnTo>
                    <a:lnTo>
                      <a:pt x="774" y="439"/>
                    </a:lnTo>
                    <a:lnTo>
                      <a:pt x="768" y="426"/>
                    </a:lnTo>
                    <a:lnTo>
                      <a:pt x="762" y="414"/>
                    </a:lnTo>
                    <a:lnTo>
                      <a:pt x="755" y="401"/>
                    </a:lnTo>
                    <a:lnTo>
                      <a:pt x="748" y="388"/>
                    </a:lnTo>
                    <a:lnTo>
                      <a:pt x="741" y="377"/>
                    </a:lnTo>
                    <a:lnTo>
                      <a:pt x="732" y="366"/>
                    </a:lnTo>
                    <a:lnTo>
                      <a:pt x="724" y="355"/>
                    </a:lnTo>
                    <a:lnTo>
                      <a:pt x="714" y="345"/>
                    </a:lnTo>
                    <a:lnTo>
                      <a:pt x="696" y="325"/>
                    </a:lnTo>
                    <a:lnTo>
                      <a:pt x="677" y="309"/>
                    </a:lnTo>
                    <a:lnTo>
                      <a:pt x="656" y="293"/>
                    </a:lnTo>
                    <a:lnTo>
                      <a:pt x="635" y="279"/>
                    </a:lnTo>
                    <a:lnTo>
                      <a:pt x="614" y="268"/>
                    </a:lnTo>
                    <a:lnTo>
                      <a:pt x="593" y="258"/>
                    </a:lnTo>
                    <a:lnTo>
                      <a:pt x="572" y="252"/>
                    </a:lnTo>
                    <a:lnTo>
                      <a:pt x="551" y="247"/>
                    </a:lnTo>
                    <a:lnTo>
                      <a:pt x="536" y="244"/>
                    </a:lnTo>
                    <a:lnTo>
                      <a:pt x="521" y="241"/>
                    </a:lnTo>
                    <a:lnTo>
                      <a:pt x="509" y="236"/>
                    </a:lnTo>
                    <a:lnTo>
                      <a:pt x="496" y="232"/>
                    </a:lnTo>
                    <a:lnTo>
                      <a:pt x="485" y="227"/>
                    </a:lnTo>
                    <a:lnTo>
                      <a:pt x="474" y="222"/>
                    </a:lnTo>
                    <a:lnTo>
                      <a:pt x="465" y="216"/>
                    </a:lnTo>
                    <a:lnTo>
                      <a:pt x="455" y="211"/>
                    </a:lnTo>
                    <a:lnTo>
                      <a:pt x="447" y="205"/>
                    </a:lnTo>
                    <a:lnTo>
                      <a:pt x="440" y="199"/>
                    </a:lnTo>
                    <a:lnTo>
                      <a:pt x="433" y="192"/>
                    </a:lnTo>
                    <a:lnTo>
                      <a:pt x="426" y="186"/>
                    </a:lnTo>
                    <a:lnTo>
                      <a:pt x="415" y="172"/>
                    </a:lnTo>
                    <a:lnTo>
                      <a:pt x="407" y="159"/>
                    </a:lnTo>
                    <a:lnTo>
                      <a:pt x="400" y="144"/>
                    </a:lnTo>
                    <a:lnTo>
                      <a:pt x="395" y="129"/>
                    </a:lnTo>
                    <a:lnTo>
                      <a:pt x="391" y="115"/>
                    </a:lnTo>
                    <a:lnTo>
                      <a:pt x="389" y="101"/>
                    </a:lnTo>
                    <a:lnTo>
                      <a:pt x="386" y="74"/>
                    </a:lnTo>
                    <a:lnTo>
                      <a:pt x="386" y="51"/>
                    </a:lnTo>
                    <a:lnTo>
                      <a:pt x="386" y="48"/>
                    </a:lnTo>
                    <a:lnTo>
                      <a:pt x="385" y="44"/>
                    </a:lnTo>
                    <a:lnTo>
                      <a:pt x="383" y="40"/>
                    </a:lnTo>
                    <a:lnTo>
                      <a:pt x="380" y="37"/>
                    </a:lnTo>
                    <a:lnTo>
                      <a:pt x="374" y="32"/>
                    </a:lnTo>
                    <a:lnTo>
                      <a:pt x="365" y="26"/>
                    </a:lnTo>
                    <a:lnTo>
                      <a:pt x="356" y="19"/>
                    </a:lnTo>
                    <a:lnTo>
                      <a:pt x="346" y="13"/>
                    </a:lnTo>
                    <a:lnTo>
                      <a:pt x="337" y="7"/>
                    </a:lnTo>
                    <a:lnTo>
                      <a:pt x="329" y="0"/>
                    </a:lnTo>
                    <a:lnTo>
                      <a:pt x="31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Freeform 78"/>
              <p:cNvSpPr>
                <a:spLocks/>
              </p:cNvSpPr>
              <p:nvPr/>
            </p:nvSpPr>
            <p:spPr bwMode="auto">
              <a:xfrm>
                <a:off x="5141" y="3287"/>
                <a:ext cx="173" cy="281"/>
              </a:xfrm>
              <a:custGeom>
                <a:avLst/>
                <a:gdLst>
                  <a:gd name="T0" fmla="*/ 64 w 797"/>
                  <a:gd name="T1" fmla="*/ 21 h 1278"/>
                  <a:gd name="T2" fmla="*/ 56 w 797"/>
                  <a:gd name="T3" fmla="*/ 34 h 1278"/>
                  <a:gd name="T4" fmla="*/ 48 w 797"/>
                  <a:gd name="T5" fmla="*/ 38 h 1278"/>
                  <a:gd name="T6" fmla="*/ 38 w 797"/>
                  <a:gd name="T7" fmla="*/ 39 h 1278"/>
                  <a:gd name="T8" fmla="*/ 27 w 797"/>
                  <a:gd name="T9" fmla="*/ 34 h 1278"/>
                  <a:gd name="T10" fmla="*/ 26 w 797"/>
                  <a:gd name="T11" fmla="*/ 44 h 1278"/>
                  <a:gd name="T12" fmla="*/ 37 w 797"/>
                  <a:gd name="T13" fmla="*/ 68 h 1278"/>
                  <a:gd name="T14" fmla="*/ 51 w 797"/>
                  <a:gd name="T15" fmla="*/ 88 h 1278"/>
                  <a:gd name="T16" fmla="*/ 61 w 797"/>
                  <a:gd name="T17" fmla="*/ 92 h 1278"/>
                  <a:gd name="T18" fmla="*/ 71 w 797"/>
                  <a:gd name="T19" fmla="*/ 88 h 1278"/>
                  <a:gd name="T20" fmla="*/ 93 w 797"/>
                  <a:gd name="T21" fmla="*/ 89 h 1278"/>
                  <a:gd name="T22" fmla="*/ 106 w 797"/>
                  <a:gd name="T23" fmla="*/ 93 h 1278"/>
                  <a:gd name="T24" fmla="*/ 111 w 797"/>
                  <a:gd name="T25" fmla="*/ 101 h 1278"/>
                  <a:gd name="T26" fmla="*/ 110 w 797"/>
                  <a:gd name="T27" fmla="*/ 107 h 1278"/>
                  <a:gd name="T28" fmla="*/ 102 w 797"/>
                  <a:gd name="T29" fmla="*/ 113 h 1278"/>
                  <a:gd name="T30" fmla="*/ 72 w 797"/>
                  <a:gd name="T31" fmla="*/ 125 h 1278"/>
                  <a:gd name="T32" fmla="*/ 41 w 797"/>
                  <a:gd name="T33" fmla="*/ 131 h 1278"/>
                  <a:gd name="T34" fmla="*/ 28 w 797"/>
                  <a:gd name="T35" fmla="*/ 131 h 1278"/>
                  <a:gd name="T36" fmla="*/ 18 w 797"/>
                  <a:gd name="T37" fmla="*/ 125 h 1278"/>
                  <a:gd name="T38" fmla="*/ 12 w 797"/>
                  <a:gd name="T39" fmla="*/ 124 h 1278"/>
                  <a:gd name="T40" fmla="*/ 14 w 797"/>
                  <a:gd name="T41" fmla="*/ 142 h 1278"/>
                  <a:gd name="T42" fmla="*/ 14 w 797"/>
                  <a:gd name="T43" fmla="*/ 154 h 1278"/>
                  <a:gd name="T44" fmla="*/ 10 w 797"/>
                  <a:gd name="T45" fmla="*/ 160 h 1278"/>
                  <a:gd name="T46" fmla="*/ 5 w 797"/>
                  <a:gd name="T47" fmla="*/ 174 h 1278"/>
                  <a:gd name="T48" fmla="*/ 0 w 797"/>
                  <a:gd name="T49" fmla="*/ 205 h 1278"/>
                  <a:gd name="T50" fmla="*/ 2 w 797"/>
                  <a:gd name="T51" fmla="*/ 212 h 1278"/>
                  <a:gd name="T52" fmla="*/ 10 w 797"/>
                  <a:gd name="T53" fmla="*/ 214 h 1278"/>
                  <a:gd name="T54" fmla="*/ 25 w 797"/>
                  <a:gd name="T55" fmla="*/ 215 h 1278"/>
                  <a:gd name="T56" fmla="*/ 36 w 797"/>
                  <a:gd name="T57" fmla="*/ 221 h 1278"/>
                  <a:gd name="T58" fmla="*/ 46 w 797"/>
                  <a:gd name="T59" fmla="*/ 231 h 1278"/>
                  <a:gd name="T60" fmla="*/ 61 w 797"/>
                  <a:gd name="T61" fmla="*/ 250 h 1278"/>
                  <a:gd name="T62" fmla="*/ 71 w 797"/>
                  <a:gd name="T63" fmla="*/ 256 h 1278"/>
                  <a:gd name="T64" fmla="*/ 76 w 797"/>
                  <a:gd name="T65" fmla="*/ 260 h 1278"/>
                  <a:gd name="T66" fmla="*/ 73 w 797"/>
                  <a:gd name="T67" fmla="*/ 268 h 1278"/>
                  <a:gd name="T68" fmla="*/ 74 w 797"/>
                  <a:gd name="T69" fmla="*/ 274 h 1278"/>
                  <a:gd name="T70" fmla="*/ 79 w 797"/>
                  <a:gd name="T71" fmla="*/ 279 h 1278"/>
                  <a:gd name="T72" fmla="*/ 87 w 797"/>
                  <a:gd name="T73" fmla="*/ 281 h 1278"/>
                  <a:gd name="T74" fmla="*/ 94 w 797"/>
                  <a:gd name="T75" fmla="*/ 274 h 1278"/>
                  <a:gd name="T76" fmla="*/ 104 w 797"/>
                  <a:gd name="T77" fmla="*/ 253 h 1278"/>
                  <a:gd name="T78" fmla="*/ 112 w 797"/>
                  <a:gd name="T79" fmla="*/ 235 h 1278"/>
                  <a:gd name="T80" fmla="*/ 124 w 797"/>
                  <a:gd name="T81" fmla="*/ 226 h 1278"/>
                  <a:gd name="T82" fmla="*/ 138 w 797"/>
                  <a:gd name="T83" fmla="*/ 214 h 1278"/>
                  <a:gd name="T84" fmla="*/ 148 w 797"/>
                  <a:gd name="T85" fmla="*/ 192 h 1278"/>
                  <a:gd name="T86" fmla="*/ 167 w 797"/>
                  <a:gd name="T87" fmla="*/ 156 h 1278"/>
                  <a:gd name="T88" fmla="*/ 172 w 797"/>
                  <a:gd name="T89" fmla="*/ 137 h 1278"/>
                  <a:gd name="T90" fmla="*/ 173 w 797"/>
                  <a:gd name="T91" fmla="*/ 119 h 1278"/>
                  <a:gd name="T92" fmla="*/ 170 w 797"/>
                  <a:gd name="T93" fmla="*/ 103 h 1278"/>
                  <a:gd name="T94" fmla="*/ 164 w 797"/>
                  <a:gd name="T95" fmla="*/ 88 h 1278"/>
                  <a:gd name="T96" fmla="*/ 155 w 797"/>
                  <a:gd name="T97" fmla="*/ 76 h 1278"/>
                  <a:gd name="T98" fmla="*/ 133 w 797"/>
                  <a:gd name="T99" fmla="*/ 59 h 1278"/>
                  <a:gd name="T100" fmla="*/ 113 w 797"/>
                  <a:gd name="T101" fmla="*/ 53 h 1278"/>
                  <a:gd name="T102" fmla="*/ 101 w 797"/>
                  <a:gd name="T103" fmla="*/ 47 h 1278"/>
                  <a:gd name="T104" fmla="*/ 92 w 797"/>
                  <a:gd name="T105" fmla="*/ 41 h 1278"/>
                  <a:gd name="T106" fmla="*/ 85 w 797"/>
                  <a:gd name="T107" fmla="*/ 25 h 1278"/>
                  <a:gd name="T108" fmla="*/ 84 w 797"/>
                  <a:gd name="T109" fmla="*/ 10 h 1278"/>
                  <a:gd name="T110" fmla="*/ 77 w 797"/>
                  <a:gd name="T111" fmla="*/ 4 h 1278"/>
                  <a:gd name="T112" fmla="*/ 69 w 797"/>
                  <a:gd name="T113" fmla="*/ 4 h 12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97"/>
                  <a:gd name="T172" fmla="*/ 0 h 1278"/>
                  <a:gd name="T173" fmla="*/ 797 w 797"/>
                  <a:gd name="T174" fmla="*/ 1278 h 12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97" h="1278">
                    <a:moveTo>
                      <a:pt x="317" y="19"/>
                    </a:moveTo>
                    <a:lnTo>
                      <a:pt x="310" y="44"/>
                    </a:lnTo>
                    <a:lnTo>
                      <a:pt x="303" y="71"/>
                    </a:lnTo>
                    <a:lnTo>
                      <a:pt x="299" y="84"/>
                    </a:lnTo>
                    <a:lnTo>
                      <a:pt x="295" y="97"/>
                    </a:lnTo>
                    <a:lnTo>
                      <a:pt x="290" y="109"/>
                    </a:lnTo>
                    <a:lnTo>
                      <a:pt x="283" y="122"/>
                    </a:lnTo>
                    <a:lnTo>
                      <a:pt x="276" y="134"/>
                    </a:lnTo>
                    <a:lnTo>
                      <a:pt x="269" y="144"/>
                    </a:lnTo>
                    <a:lnTo>
                      <a:pt x="258" y="153"/>
                    </a:lnTo>
                    <a:lnTo>
                      <a:pt x="248" y="162"/>
                    </a:lnTo>
                    <a:lnTo>
                      <a:pt x="241" y="165"/>
                    </a:lnTo>
                    <a:lnTo>
                      <a:pt x="234" y="168"/>
                    </a:lnTo>
                    <a:lnTo>
                      <a:pt x="228" y="171"/>
                    </a:lnTo>
                    <a:lnTo>
                      <a:pt x="219" y="173"/>
                    </a:lnTo>
                    <a:lnTo>
                      <a:pt x="212" y="174"/>
                    </a:lnTo>
                    <a:lnTo>
                      <a:pt x="203" y="177"/>
                    </a:lnTo>
                    <a:lnTo>
                      <a:pt x="193" y="177"/>
                    </a:lnTo>
                    <a:lnTo>
                      <a:pt x="184" y="178"/>
                    </a:lnTo>
                    <a:lnTo>
                      <a:pt x="174" y="177"/>
                    </a:lnTo>
                    <a:lnTo>
                      <a:pt x="164" y="174"/>
                    </a:lnTo>
                    <a:lnTo>
                      <a:pt x="153" y="170"/>
                    </a:lnTo>
                    <a:lnTo>
                      <a:pt x="144" y="166"/>
                    </a:lnTo>
                    <a:lnTo>
                      <a:pt x="133" y="161"/>
                    </a:lnTo>
                    <a:lnTo>
                      <a:pt x="124" y="156"/>
                    </a:lnTo>
                    <a:lnTo>
                      <a:pt x="115" y="150"/>
                    </a:lnTo>
                    <a:lnTo>
                      <a:pt x="108" y="146"/>
                    </a:lnTo>
                    <a:lnTo>
                      <a:pt x="109" y="161"/>
                    </a:lnTo>
                    <a:lnTo>
                      <a:pt x="112" y="179"/>
                    </a:lnTo>
                    <a:lnTo>
                      <a:pt x="119" y="198"/>
                    </a:lnTo>
                    <a:lnTo>
                      <a:pt x="126" y="218"/>
                    </a:lnTo>
                    <a:lnTo>
                      <a:pt x="135" y="241"/>
                    </a:lnTo>
                    <a:lnTo>
                      <a:pt x="146" y="263"/>
                    </a:lnTo>
                    <a:lnTo>
                      <a:pt x="157" y="285"/>
                    </a:lnTo>
                    <a:lnTo>
                      <a:pt x="170" y="307"/>
                    </a:lnTo>
                    <a:lnTo>
                      <a:pt x="184" y="329"/>
                    </a:lnTo>
                    <a:lnTo>
                      <a:pt x="196" y="350"/>
                    </a:lnTo>
                    <a:lnTo>
                      <a:pt x="210" y="368"/>
                    </a:lnTo>
                    <a:lnTo>
                      <a:pt x="222" y="386"/>
                    </a:lnTo>
                    <a:lnTo>
                      <a:pt x="235" y="401"/>
                    </a:lnTo>
                    <a:lnTo>
                      <a:pt x="247" y="414"/>
                    </a:lnTo>
                    <a:lnTo>
                      <a:pt x="257" y="424"/>
                    </a:lnTo>
                    <a:lnTo>
                      <a:pt x="267" y="430"/>
                    </a:lnTo>
                    <a:lnTo>
                      <a:pt x="273" y="424"/>
                    </a:lnTo>
                    <a:lnTo>
                      <a:pt x="280" y="418"/>
                    </a:lnTo>
                    <a:lnTo>
                      <a:pt x="286" y="413"/>
                    </a:lnTo>
                    <a:lnTo>
                      <a:pt x="295" y="407"/>
                    </a:lnTo>
                    <a:lnTo>
                      <a:pt x="303" y="404"/>
                    </a:lnTo>
                    <a:lnTo>
                      <a:pt x="314" y="401"/>
                    </a:lnTo>
                    <a:lnTo>
                      <a:pt x="326" y="399"/>
                    </a:lnTo>
                    <a:lnTo>
                      <a:pt x="342" y="399"/>
                    </a:lnTo>
                    <a:lnTo>
                      <a:pt x="369" y="399"/>
                    </a:lnTo>
                    <a:lnTo>
                      <a:pt x="398" y="401"/>
                    </a:lnTo>
                    <a:lnTo>
                      <a:pt x="412" y="402"/>
                    </a:lnTo>
                    <a:lnTo>
                      <a:pt x="427" y="404"/>
                    </a:lnTo>
                    <a:lnTo>
                      <a:pt x="441" y="406"/>
                    </a:lnTo>
                    <a:lnTo>
                      <a:pt x="453" y="409"/>
                    </a:lnTo>
                    <a:lnTo>
                      <a:pt x="466" y="414"/>
                    </a:lnTo>
                    <a:lnTo>
                      <a:pt x="477" y="419"/>
                    </a:lnTo>
                    <a:lnTo>
                      <a:pt x="487" y="424"/>
                    </a:lnTo>
                    <a:lnTo>
                      <a:pt x="496" y="430"/>
                    </a:lnTo>
                    <a:lnTo>
                      <a:pt x="503" y="439"/>
                    </a:lnTo>
                    <a:lnTo>
                      <a:pt x="509" y="447"/>
                    </a:lnTo>
                    <a:lnTo>
                      <a:pt x="510" y="452"/>
                    </a:lnTo>
                    <a:lnTo>
                      <a:pt x="512" y="458"/>
                    </a:lnTo>
                    <a:lnTo>
                      <a:pt x="513" y="463"/>
                    </a:lnTo>
                    <a:lnTo>
                      <a:pt x="513" y="468"/>
                    </a:lnTo>
                    <a:lnTo>
                      <a:pt x="512" y="474"/>
                    </a:lnTo>
                    <a:lnTo>
                      <a:pt x="510" y="481"/>
                    </a:lnTo>
                    <a:lnTo>
                      <a:pt x="506" y="486"/>
                    </a:lnTo>
                    <a:lnTo>
                      <a:pt x="500" y="492"/>
                    </a:lnTo>
                    <a:lnTo>
                      <a:pt x="494" y="498"/>
                    </a:lnTo>
                    <a:lnTo>
                      <a:pt x="487" y="504"/>
                    </a:lnTo>
                    <a:lnTo>
                      <a:pt x="477" y="510"/>
                    </a:lnTo>
                    <a:lnTo>
                      <a:pt x="468" y="516"/>
                    </a:lnTo>
                    <a:lnTo>
                      <a:pt x="446" y="527"/>
                    </a:lnTo>
                    <a:lnTo>
                      <a:pt x="420" y="538"/>
                    </a:lnTo>
                    <a:lnTo>
                      <a:pt x="392" y="549"/>
                    </a:lnTo>
                    <a:lnTo>
                      <a:pt x="363" y="558"/>
                    </a:lnTo>
                    <a:lnTo>
                      <a:pt x="332" y="568"/>
                    </a:lnTo>
                    <a:lnTo>
                      <a:pt x="301" y="576"/>
                    </a:lnTo>
                    <a:lnTo>
                      <a:pt x="270" y="583"/>
                    </a:lnTo>
                    <a:lnTo>
                      <a:pt x="240" y="590"/>
                    </a:lnTo>
                    <a:lnTo>
                      <a:pt x="213" y="594"/>
                    </a:lnTo>
                    <a:lnTo>
                      <a:pt x="187" y="598"/>
                    </a:lnTo>
                    <a:lnTo>
                      <a:pt x="165" y="600"/>
                    </a:lnTo>
                    <a:lnTo>
                      <a:pt x="146" y="601"/>
                    </a:lnTo>
                    <a:lnTo>
                      <a:pt x="139" y="601"/>
                    </a:lnTo>
                    <a:lnTo>
                      <a:pt x="132" y="600"/>
                    </a:lnTo>
                    <a:lnTo>
                      <a:pt x="127" y="598"/>
                    </a:lnTo>
                    <a:lnTo>
                      <a:pt x="122" y="596"/>
                    </a:lnTo>
                    <a:lnTo>
                      <a:pt x="111" y="590"/>
                    </a:lnTo>
                    <a:lnTo>
                      <a:pt x="102" y="583"/>
                    </a:lnTo>
                    <a:lnTo>
                      <a:pt x="92" y="575"/>
                    </a:lnTo>
                    <a:lnTo>
                      <a:pt x="82" y="567"/>
                    </a:lnTo>
                    <a:lnTo>
                      <a:pt x="70" y="558"/>
                    </a:lnTo>
                    <a:lnTo>
                      <a:pt x="57" y="551"/>
                    </a:lnTo>
                    <a:lnTo>
                      <a:pt x="55" y="555"/>
                    </a:lnTo>
                    <a:lnTo>
                      <a:pt x="54" y="560"/>
                    </a:lnTo>
                    <a:lnTo>
                      <a:pt x="53" y="566"/>
                    </a:lnTo>
                    <a:lnTo>
                      <a:pt x="51" y="572"/>
                    </a:lnTo>
                    <a:lnTo>
                      <a:pt x="51" y="583"/>
                    </a:lnTo>
                    <a:lnTo>
                      <a:pt x="54" y="595"/>
                    </a:lnTo>
                    <a:lnTo>
                      <a:pt x="58" y="621"/>
                    </a:lnTo>
                    <a:lnTo>
                      <a:pt x="64" y="647"/>
                    </a:lnTo>
                    <a:lnTo>
                      <a:pt x="65" y="660"/>
                    </a:lnTo>
                    <a:lnTo>
                      <a:pt x="66" y="673"/>
                    </a:lnTo>
                    <a:lnTo>
                      <a:pt x="66" y="685"/>
                    </a:lnTo>
                    <a:lnTo>
                      <a:pt x="64" y="697"/>
                    </a:lnTo>
                    <a:lnTo>
                      <a:pt x="63" y="702"/>
                    </a:lnTo>
                    <a:lnTo>
                      <a:pt x="60" y="707"/>
                    </a:lnTo>
                    <a:lnTo>
                      <a:pt x="58" y="712"/>
                    </a:lnTo>
                    <a:lnTo>
                      <a:pt x="54" y="718"/>
                    </a:lnTo>
                    <a:lnTo>
                      <a:pt x="49" y="722"/>
                    </a:lnTo>
                    <a:lnTo>
                      <a:pt x="44" y="726"/>
                    </a:lnTo>
                    <a:lnTo>
                      <a:pt x="39" y="730"/>
                    </a:lnTo>
                    <a:lnTo>
                      <a:pt x="32" y="734"/>
                    </a:lnTo>
                    <a:lnTo>
                      <a:pt x="31" y="742"/>
                    </a:lnTo>
                    <a:lnTo>
                      <a:pt x="27" y="763"/>
                    </a:lnTo>
                    <a:lnTo>
                      <a:pt x="22" y="793"/>
                    </a:lnTo>
                    <a:lnTo>
                      <a:pt x="16" y="828"/>
                    </a:lnTo>
                    <a:lnTo>
                      <a:pt x="11" y="862"/>
                    </a:lnTo>
                    <a:lnTo>
                      <a:pt x="5" y="894"/>
                    </a:lnTo>
                    <a:lnTo>
                      <a:pt x="1" y="918"/>
                    </a:lnTo>
                    <a:lnTo>
                      <a:pt x="0" y="931"/>
                    </a:lnTo>
                    <a:lnTo>
                      <a:pt x="1" y="939"/>
                    </a:lnTo>
                    <a:lnTo>
                      <a:pt x="2" y="946"/>
                    </a:lnTo>
                    <a:lnTo>
                      <a:pt x="4" y="953"/>
                    </a:lnTo>
                    <a:lnTo>
                      <a:pt x="6" y="959"/>
                    </a:lnTo>
                    <a:lnTo>
                      <a:pt x="11" y="963"/>
                    </a:lnTo>
                    <a:lnTo>
                      <a:pt x="15" y="966"/>
                    </a:lnTo>
                    <a:lnTo>
                      <a:pt x="19" y="969"/>
                    </a:lnTo>
                    <a:lnTo>
                      <a:pt x="24" y="971"/>
                    </a:lnTo>
                    <a:lnTo>
                      <a:pt x="36" y="974"/>
                    </a:lnTo>
                    <a:lnTo>
                      <a:pt x="48" y="975"/>
                    </a:lnTo>
                    <a:lnTo>
                      <a:pt x="62" y="975"/>
                    </a:lnTo>
                    <a:lnTo>
                      <a:pt x="77" y="975"/>
                    </a:lnTo>
                    <a:lnTo>
                      <a:pt x="90" y="975"/>
                    </a:lnTo>
                    <a:lnTo>
                      <a:pt x="104" y="977"/>
                    </a:lnTo>
                    <a:lnTo>
                      <a:pt x="117" y="979"/>
                    </a:lnTo>
                    <a:lnTo>
                      <a:pt x="128" y="982"/>
                    </a:lnTo>
                    <a:lnTo>
                      <a:pt x="139" y="986"/>
                    </a:lnTo>
                    <a:lnTo>
                      <a:pt x="149" y="991"/>
                    </a:lnTo>
                    <a:lnTo>
                      <a:pt x="158" y="997"/>
                    </a:lnTo>
                    <a:lnTo>
                      <a:pt x="168" y="1003"/>
                    </a:lnTo>
                    <a:lnTo>
                      <a:pt x="176" y="1010"/>
                    </a:lnTo>
                    <a:lnTo>
                      <a:pt x="185" y="1018"/>
                    </a:lnTo>
                    <a:lnTo>
                      <a:pt x="192" y="1025"/>
                    </a:lnTo>
                    <a:lnTo>
                      <a:pt x="199" y="1033"/>
                    </a:lnTo>
                    <a:lnTo>
                      <a:pt x="213" y="1050"/>
                    </a:lnTo>
                    <a:lnTo>
                      <a:pt x="226" y="1068"/>
                    </a:lnTo>
                    <a:lnTo>
                      <a:pt x="238" y="1086"/>
                    </a:lnTo>
                    <a:lnTo>
                      <a:pt x="252" y="1103"/>
                    </a:lnTo>
                    <a:lnTo>
                      <a:pt x="265" y="1119"/>
                    </a:lnTo>
                    <a:lnTo>
                      <a:pt x="280" y="1135"/>
                    </a:lnTo>
                    <a:lnTo>
                      <a:pt x="289" y="1141"/>
                    </a:lnTo>
                    <a:lnTo>
                      <a:pt x="297" y="1148"/>
                    </a:lnTo>
                    <a:lnTo>
                      <a:pt x="305" y="1154"/>
                    </a:lnTo>
                    <a:lnTo>
                      <a:pt x="315" y="1158"/>
                    </a:lnTo>
                    <a:lnTo>
                      <a:pt x="325" y="1163"/>
                    </a:lnTo>
                    <a:lnTo>
                      <a:pt x="337" y="1167"/>
                    </a:lnTo>
                    <a:lnTo>
                      <a:pt x="348" y="1169"/>
                    </a:lnTo>
                    <a:lnTo>
                      <a:pt x="361" y="1171"/>
                    </a:lnTo>
                    <a:lnTo>
                      <a:pt x="355" y="1176"/>
                    </a:lnTo>
                    <a:lnTo>
                      <a:pt x="349" y="1182"/>
                    </a:lnTo>
                    <a:lnTo>
                      <a:pt x="344" y="1190"/>
                    </a:lnTo>
                    <a:lnTo>
                      <a:pt x="341" y="1197"/>
                    </a:lnTo>
                    <a:lnTo>
                      <a:pt x="339" y="1204"/>
                    </a:lnTo>
                    <a:lnTo>
                      <a:pt x="337" y="1213"/>
                    </a:lnTo>
                    <a:lnTo>
                      <a:pt x="336" y="1220"/>
                    </a:lnTo>
                    <a:lnTo>
                      <a:pt x="336" y="1227"/>
                    </a:lnTo>
                    <a:lnTo>
                      <a:pt x="336" y="1234"/>
                    </a:lnTo>
                    <a:lnTo>
                      <a:pt x="337" y="1239"/>
                    </a:lnTo>
                    <a:lnTo>
                      <a:pt x="339" y="1244"/>
                    </a:lnTo>
                    <a:lnTo>
                      <a:pt x="341" y="1248"/>
                    </a:lnTo>
                    <a:lnTo>
                      <a:pt x="344" y="1254"/>
                    </a:lnTo>
                    <a:lnTo>
                      <a:pt x="347" y="1258"/>
                    </a:lnTo>
                    <a:lnTo>
                      <a:pt x="350" y="1261"/>
                    </a:lnTo>
                    <a:lnTo>
                      <a:pt x="355" y="1265"/>
                    </a:lnTo>
                    <a:lnTo>
                      <a:pt x="363" y="1270"/>
                    </a:lnTo>
                    <a:lnTo>
                      <a:pt x="374" y="1275"/>
                    </a:lnTo>
                    <a:lnTo>
                      <a:pt x="383" y="1278"/>
                    </a:lnTo>
                    <a:lnTo>
                      <a:pt x="392" y="1278"/>
                    </a:lnTo>
                    <a:lnTo>
                      <a:pt x="397" y="1278"/>
                    </a:lnTo>
                    <a:lnTo>
                      <a:pt x="401" y="1277"/>
                    </a:lnTo>
                    <a:lnTo>
                      <a:pt x="405" y="1275"/>
                    </a:lnTo>
                    <a:lnTo>
                      <a:pt x="409" y="1272"/>
                    </a:lnTo>
                    <a:lnTo>
                      <a:pt x="418" y="1266"/>
                    </a:lnTo>
                    <a:lnTo>
                      <a:pt x="425" y="1257"/>
                    </a:lnTo>
                    <a:lnTo>
                      <a:pt x="433" y="1246"/>
                    </a:lnTo>
                    <a:lnTo>
                      <a:pt x="441" y="1235"/>
                    </a:lnTo>
                    <a:lnTo>
                      <a:pt x="448" y="1221"/>
                    </a:lnTo>
                    <a:lnTo>
                      <a:pt x="455" y="1207"/>
                    </a:lnTo>
                    <a:lnTo>
                      <a:pt x="468" y="1178"/>
                    </a:lnTo>
                    <a:lnTo>
                      <a:pt x="478" y="1150"/>
                    </a:lnTo>
                    <a:lnTo>
                      <a:pt x="488" y="1126"/>
                    </a:lnTo>
                    <a:lnTo>
                      <a:pt x="494" y="1108"/>
                    </a:lnTo>
                    <a:lnTo>
                      <a:pt x="500" y="1094"/>
                    </a:lnTo>
                    <a:lnTo>
                      <a:pt x="508" y="1082"/>
                    </a:lnTo>
                    <a:lnTo>
                      <a:pt x="517" y="1071"/>
                    </a:lnTo>
                    <a:lnTo>
                      <a:pt x="527" y="1062"/>
                    </a:lnTo>
                    <a:lnTo>
                      <a:pt x="536" y="1052"/>
                    </a:lnTo>
                    <a:lnTo>
                      <a:pt x="548" y="1045"/>
                    </a:lnTo>
                    <a:lnTo>
                      <a:pt x="558" y="1038"/>
                    </a:lnTo>
                    <a:lnTo>
                      <a:pt x="569" y="1030"/>
                    </a:lnTo>
                    <a:lnTo>
                      <a:pt x="591" y="1016"/>
                    </a:lnTo>
                    <a:lnTo>
                      <a:pt x="611" y="1001"/>
                    </a:lnTo>
                    <a:lnTo>
                      <a:pt x="619" y="992"/>
                    </a:lnTo>
                    <a:lnTo>
                      <a:pt x="627" y="983"/>
                    </a:lnTo>
                    <a:lnTo>
                      <a:pt x="634" y="974"/>
                    </a:lnTo>
                    <a:lnTo>
                      <a:pt x="640" y="962"/>
                    </a:lnTo>
                    <a:lnTo>
                      <a:pt x="648" y="939"/>
                    </a:lnTo>
                    <a:lnTo>
                      <a:pt x="659" y="916"/>
                    </a:lnTo>
                    <a:lnTo>
                      <a:pt x="670" y="894"/>
                    </a:lnTo>
                    <a:lnTo>
                      <a:pt x="683" y="872"/>
                    </a:lnTo>
                    <a:lnTo>
                      <a:pt x="709" y="828"/>
                    </a:lnTo>
                    <a:lnTo>
                      <a:pt x="735" y="783"/>
                    </a:lnTo>
                    <a:lnTo>
                      <a:pt x="748" y="760"/>
                    </a:lnTo>
                    <a:lnTo>
                      <a:pt x="760" y="736"/>
                    </a:lnTo>
                    <a:lnTo>
                      <a:pt x="770" y="709"/>
                    </a:lnTo>
                    <a:lnTo>
                      <a:pt x="780" y="682"/>
                    </a:lnTo>
                    <a:lnTo>
                      <a:pt x="784" y="668"/>
                    </a:lnTo>
                    <a:lnTo>
                      <a:pt x="787" y="654"/>
                    </a:lnTo>
                    <a:lnTo>
                      <a:pt x="790" y="639"/>
                    </a:lnTo>
                    <a:lnTo>
                      <a:pt x="793" y="623"/>
                    </a:lnTo>
                    <a:lnTo>
                      <a:pt x="795" y="608"/>
                    </a:lnTo>
                    <a:lnTo>
                      <a:pt x="796" y="592"/>
                    </a:lnTo>
                    <a:lnTo>
                      <a:pt x="797" y="574"/>
                    </a:lnTo>
                    <a:lnTo>
                      <a:pt x="797" y="557"/>
                    </a:lnTo>
                    <a:lnTo>
                      <a:pt x="797" y="541"/>
                    </a:lnTo>
                    <a:lnTo>
                      <a:pt x="796" y="526"/>
                    </a:lnTo>
                    <a:lnTo>
                      <a:pt x="794" y="510"/>
                    </a:lnTo>
                    <a:lnTo>
                      <a:pt x="791" y="495"/>
                    </a:lnTo>
                    <a:lnTo>
                      <a:pt x="788" y="481"/>
                    </a:lnTo>
                    <a:lnTo>
                      <a:pt x="784" y="467"/>
                    </a:lnTo>
                    <a:lnTo>
                      <a:pt x="780" y="452"/>
                    </a:lnTo>
                    <a:lnTo>
                      <a:pt x="774" y="439"/>
                    </a:lnTo>
                    <a:lnTo>
                      <a:pt x="768" y="426"/>
                    </a:lnTo>
                    <a:lnTo>
                      <a:pt x="762" y="414"/>
                    </a:lnTo>
                    <a:lnTo>
                      <a:pt x="755" y="401"/>
                    </a:lnTo>
                    <a:lnTo>
                      <a:pt x="748" y="388"/>
                    </a:lnTo>
                    <a:lnTo>
                      <a:pt x="741" y="377"/>
                    </a:lnTo>
                    <a:lnTo>
                      <a:pt x="732" y="366"/>
                    </a:lnTo>
                    <a:lnTo>
                      <a:pt x="724" y="355"/>
                    </a:lnTo>
                    <a:lnTo>
                      <a:pt x="714" y="345"/>
                    </a:lnTo>
                    <a:lnTo>
                      <a:pt x="696" y="325"/>
                    </a:lnTo>
                    <a:lnTo>
                      <a:pt x="677" y="309"/>
                    </a:lnTo>
                    <a:lnTo>
                      <a:pt x="656" y="293"/>
                    </a:lnTo>
                    <a:lnTo>
                      <a:pt x="635" y="279"/>
                    </a:lnTo>
                    <a:lnTo>
                      <a:pt x="614" y="268"/>
                    </a:lnTo>
                    <a:lnTo>
                      <a:pt x="593" y="258"/>
                    </a:lnTo>
                    <a:lnTo>
                      <a:pt x="572" y="252"/>
                    </a:lnTo>
                    <a:lnTo>
                      <a:pt x="551" y="247"/>
                    </a:lnTo>
                    <a:lnTo>
                      <a:pt x="536" y="244"/>
                    </a:lnTo>
                    <a:lnTo>
                      <a:pt x="521" y="241"/>
                    </a:lnTo>
                    <a:lnTo>
                      <a:pt x="509" y="236"/>
                    </a:lnTo>
                    <a:lnTo>
                      <a:pt x="496" y="232"/>
                    </a:lnTo>
                    <a:lnTo>
                      <a:pt x="485" y="227"/>
                    </a:lnTo>
                    <a:lnTo>
                      <a:pt x="474" y="222"/>
                    </a:lnTo>
                    <a:lnTo>
                      <a:pt x="465" y="216"/>
                    </a:lnTo>
                    <a:lnTo>
                      <a:pt x="455" y="211"/>
                    </a:lnTo>
                    <a:lnTo>
                      <a:pt x="447" y="205"/>
                    </a:lnTo>
                    <a:lnTo>
                      <a:pt x="440" y="199"/>
                    </a:lnTo>
                    <a:lnTo>
                      <a:pt x="433" y="192"/>
                    </a:lnTo>
                    <a:lnTo>
                      <a:pt x="426" y="186"/>
                    </a:lnTo>
                    <a:lnTo>
                      <a:pt x="415" y="172"/>
                    </a:lnTo>
                    <a:lnTo>
                      <a:pt x="407" y="159"/>
                    </a:lnTo>
                    <a:lnTo>
                      <a:pt x="400" y="144"/>
                    </a:lnTo>
                    <a:lnTo>
                      <a:pt x="395" y="129"/>
                    </a:lnTo>
                    <a:lnTo>
                      <a:pt x="391" y="115"/>
                    </a:lnTo>
                    <a:lnTo>
                      <a:pt x="389" y="101"/>
                    </a:lnTo>
                    <a:lnTo>
                      <a:pt x="386" y="74"/>
                    </a:lnTo>
                    <a:lnTo>
                      <a:pt x="386" y="51"/>
                    </a:lnTo>
                    <a:lnTo>
                      <a:pt x="386" y="48"/>
                    </a:lnTo>
                    <a:lnTo>
                      <a:pt x="385" y="44"/>
                    </a:lnTo>
                    <a:lnTo>
                      <a:pt x="383" y="40"/>
                    </a:lnTo>
                    <a:lnTo>
                      <a:pt x="380" y="37"/>
                    </a:lnTo>
                    <a:lnTo>
                      <a:pt x="374" y="32"/>
                    </a:lnTo>
                    <a:lnTo>
                      <a:pt x="365" y="26"/>
                    </a:lnTo>
                    <a:lnTo>
                      <a:pt x="356" y="19"/>
                    </a:lnTo>
                    <a:lnTo>
                      <a:pt x="346" y="13"/>
                    </a:lnTo>
                    <a:lnTo>
                      <a:pt x="337" y="7"/>
                    </a:lnTo>
                    <a:lnTo>
                      <a:pt x="329" y="0"/>
                    </a:lnTo>
                    <a:lnTo>
                      <a:pt x="317" y="1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79"/>
              <p:cNvSpPr>
                <a:spLocks/>
              </p:cNvSpPr>
              <p:nvPr/>
            </p:nvSpPr>
            <p:spPr bwMode="auto">
              <a:xfrm>
                <a:off x="4861" y="3387"/>
                <a:ext cx="317" cy="244"/>
              </a:xfrm>
              <a:custGeom>
                <a:avLst/>
                <a:gdLst>
                  <a:gd name="T0" fmla="*/ 179 w 1469"/>
                  <a:gd name="T1" fmla="*/ 17 h 1108"/>
                  <a:gd name="T2" fmla="*/ 167 w 1469"/>
                  <a:gd name="T3" fmla="*/ 32 h 1108"/>
                  <a:gd name="T4" fmla="*/ 142 w 1469"/>
                  <a:gd name="T5" fmla="*/ 47 h 1108"/>
                  <a:gd name="T6" fmla="*/ 114 w 1469"/>
                  <a:gd name="T7" fmla="*/ 56 h 1108"/>
                  <a:gd name="T8" fmla="*/ 99 w 1469"/>
                  <a:gd name="T9" fmla="*/ 54 h 1108"/>
                  <a:gd name="T10" fmla="*/ 83 w 1469"/>
                  <a:gd name="T11" fmla="*/ 41 h 1108"/>
                  <a:gd name="T12" fmla="*/ 67 w 1469"/>
                  <a:gd name="T13" fmla="*/ 31 h 1108"/>
                  <a:gd name="T14" fmla="*/ 57 w 1469"/>
                  <a:gd name="T15" fmla="*/ 31 h 1108"/>
                  <a:gd name="T16" fmla="*/ 42 w 1469"/>
                  <a:gd name="T17" fmla="*/ 39 h 1108"/>
                  <a:gd name="T18" fmla="*/ 28 w 1469"/>
                  <a:gd name="T19" fmla="*/ 50 h 1108"/>
                  <a:gd name="T20" fmla="*/ 18 w 1469"/>
                  <a:gd name="T21" fmla="*/ 54 h 1108"/>
                  <a:gd name="T22" fmla="*/ 23 w 1469"/>
                  <a:gd name="T23" fmla="*/ 66 h 1108"/>
                  <a:gd name="T24" fmla="*/ 21 w 1469"/>
                  <a:gd name="T25" fmla="*/ 79 h 1108"/>
                  <a:gd name="T26" fmla="*/ 4 w 1469"/>
                  <a:gd name="T27" fmla="*/ 106 h 1108"/>
                  <a:gd name="T28" fmla="*/ 2 w 1469"/>
                  <a:gd name="T29" fmla="*/ 117 h 1108"/>
                  <a:gd name="T30" fmla="*/ 8 w 1469"/>
                  <a:gd name="T31" fmla="*/ 128 h 1108"/>
                  <a:gd name="T32" fmla="*/ 4 w 1469"/>
                  <a:gd name="T33" fmla="*/ 140 h 1108"/>
                  <a:gd name="T34" fmla="*/ 1 w 1469"/>
                  <a:gd name="T35" fmla="*/ 151 h 1108"/>
                  <a:gd name="T36" fmla="*/ 11 w 1469"/>
                  <a:gd name="T37" fmla="*/ 178 h 1108"/>
                  <a:gd name="T38" fmla="*/ 32 w 1469"/>
                  <a:gd name="T39" fmla="*/ 205 h 1108"/>
                  <a:gd name="T40" fmla="*/ 48 w 1469"/>
                  <a:gd name="T41" fmla="*/ 216 h 1108"/>
                  <a:gd name="T42" fmla="*/ 58 w 1469"/>
                  <a:gd name="T43" fmla="*/ 215 h 1108"/>
                  <a:gd name="T44" fmla="*/ 68 w 1469"/>
                  <a:gd name="T45" fmla="*/ 217 h 1108"/>
                  <a:gd name="T46" fmla="*/ 85 w 1469"/>
                  <a:gd name="T47" fmla="*/ 232 h 1108"/>
                  <a:gd name="T48" fmla="*/ 99 w 1469"/>
                  <a:gd name="T49" fmla="*/ 242 h 1108"/>
                  <a:gd name="T50" fmla="*/ 111 w 1469"/>
                  <a:gd name="T51" fmla="*/ 243 h 1108"/>
                  <a:gd name="T52" fmla="*/ 160 w 1469"/>
                  <a:gd name="T53" fmla="*/ 220 h 1108"/>
                  <a:gd name="T54" fmla="*/ 165 w 1469"/>
                  <a:gd name="T55" fmla="*/ 212 h 1108"/>
                  <a:gd name="T56" fmla="*/ 159 w 1469"/>
                  <a:gd name="T57" fmla="*/ 196 h 1108"/>
                  <a:gd name="T58" fmla="*/ 156 w 1469"/>
                  <a:gd name="T59" fmla="*/ 186 h 1108"/>
                  <a:gd name="T60" fmla="*/ 159 w 1469"/>
                  <a:gd name="T61" fmla="*/ 181 h 1108"/>
                  <a:gd name="T62" fmla="*/ 175 w 1469"/>
                  <a:gd name="T63" fmla="*/ 177 h 1108"/>
                  <a:gd name="T64" fmla="*/ 192 w 1469"/>
                  <a:gd name="T65" fmla="*/ 178 h 1108"/>
                  <a:gd name="T66" fmla="*/ 205 w 1469"/>
                  <a:gd name="T67" fmla="*/ 187 h 1108"/>
                  <a:gd name="T68" fmla="*/ 211 w 1469"/>
                  <a:gd name="T69" fmla="*/ 187 h 1108"/>
                  <a:gd name="T70" fmla="*/ 219 w 1469"/>
                  <a:gd name="T71" fmla="*/ 178 h 1108"/>
                  <a:gd name="T72" fmla="*/ 232 w 1469"/>
                  <a:gd name="T73" fmla="*/ 174 h 1108"/>
                  <a:gd name="T74" fmla="*/ 260 w 1469"/>
                  <a:gd name="T75" fmla="*/ 171 h 1108"/>
                  <a:gd name="T76" fmla="*/ 273 w 1469"/>
                  <a:gd name="T77" fmla="*/ 163 h 1108"/>
                  <a:gd name="T78" fmla="*/ 285 w 1469"/>
                  <a:gd name="T79" fmla="*/ 158 h 1108"/>
                  <a:gd name="T80" fmla="*/ 296 w 1469"/>
                  <a:gd name="T81" fmla="*/ 160 h 1108"/>
                  <a:gd name="T82" fmla="*/ 306 w 1469"/>
                  <a:gd name="T83" fmla="*/ 165 h 1108"/>
                  <a:gd name="T84" fmla="*/ 305 w 1469"/>
                  <a:gd name="T85" fmla="*/ 149 h 1108"/>
                  <a:gd name="T86" fmla="*/ 305 w 1469"/>
                  <a:gd name="T87" fmla="*/ 134 h 1108"/>
                  <a:gd name="T88" fmla="*/ 311 w 1469"/>
                  <a:gd name="T89" fmla="*/ 126 h 1108"/>
                  <a:gd name="T90" fmla="*/ 311 w 1469"/>
                  <a:gd name="T91" fmla="*/ 118 h 1108"/>
                  <a:gd name="T92" fmla="*/ 293 w 1469"/>
                  <a:gd name="T93" fmla="*/ 115 h 1108"/>
                  <a:gd name="T94" fmla="*/ 282 w 1469"/>
                  <a:gd name="T95" fmla="*/ 112 h 1108"/>
                  <a:gd name="T96" fmla="*/ 280 w 1469"/>
                  <a:gd name="T97" fmla="*/ 102 h 1108"/>
                  <a:gd name="T98" fmla="*/ 287 w 1469"/>
                  <a:gd name="T99" fmla="*/ 63 h 1108"/>
                  <a:gd name="T100" fmla="*/ 293 w 1469"/>
                  <a:gd name="T101" fmla="*/ 57 h 1108"/>
                  <a:gd name="T102" fmla="*/ 294 w 1469"/>
                  <a:gd name="T103" fmla="*/ 45 h 1108"/>
                  <a:gd name="T104" fmla="*/ 292 w 1469"/>
                  <a:gd name="T105" fmla="*/ 24 h 1108"/>
                  <a:gd name="T106" fmla="*/ 288 w 1469"/>
                  <a:gd name="T107" fmla="*/ 19 h 1108"/>
                  <a:gd name="T108" fmla="*/ 272 w 1469"/>
                  <a:gd name="T109" fmla="*/ 17 h 1108"/>
                  <a:gd name="T110" fmla="*/ 262 w 1469"/>
                  <a:gd name="T111" fmla="*/ 10 h 1108"/>
                  <a:gd name="T112" fmla="*/ 252 w 1469"/>
                  <a:gd name="T113" fmla="*/ 3 h 1108"/>
                  <a:gd name="T114" fmla="*/ 234 w 1469"/>
                  <a:gd name="T115" fmla="*/ 3 h 1108"/>
                  <a:gd name="T116" fmla="*/ 213 w 1469"/>
                  <a:gd name="T117" fmla="*/ 6 h 1108"/>
                  <a:gd name="T118" fmla="*/ 197 w 1469"/>
                  <a:gd name="T119" fmla="*/ 2 h 1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69"/>
                  <a:gd name="T181" fmla="*/ 0 h 1108"/>
                  <a:gd name="T182" fmla="*/ 1469 w 1469"/>
                  <a:gd name="T183" fmla="*/ 1108 h 1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69" h="1108">
                    <a:moveTo>
                      <a:pt x="855" y="0"/>
                    </a:moveTo>
                    <a:lnTo>
                      <a:pt x="849" y="19"/>
                    </a:lnTo>
                    <a:lnTo>
                      <a:pt x="843" y="36"/>
                    </a:lnTo>
                    <a:lnTo>
                      <a:pt x="838" y="52"/>
                    </a:lnTo>
                    <a:lnTo>
                      <a:pt x="833" y="67"/>
                    </a:lnTo>
                    <a:lnTo>
                      <a:pt x="828" y="79"/>
                    </a:lnTo>
                    <a:lnTo>
                      <a:pt x="823" y="91"/>
                    </a:lnTo>
                    <a:lnTo>
                      <a:pt x="818" y="100"/>
                    </a:lnTo>
                    <a:lnTo>
                      <a:pt x="811" y="109"/>
                    </a:lnTo>
                    <a:lnTo>
                      <a:pt x="801" y="120"/>
                    </a:lnTo>
                    <a:lnTo>
                      <a:pt x="789" y="133"/>
                    </a:lnTo>
                    <a:lnTo>
                      <a:pt x="775" y="145"/>
                    </a:lnTo>
                    <a:lnTo>
                      <a:pt x="758" y="158"/>
                    </a:lnTo>
                    <a:lnTo>
                      <a:pt x="740" y="170"/>
                    </a:lnTo>
                    <a:lnTo>
                      <a:pt x="720" y="182"/>
                    </a:lnTo>
                    <a:lnTo>
                      <a:pt x="700" y="193"/>
                    </a:lnTo>
                    <a:lnTo>
                      <a:pt x="678" y="205"/>
                    </a:lnTo>
                    <a:lnTo>
                      <a:pt x="656" y="215"/>
                    </a:lnTo>
                    <a:lnTo>
                      <a:pt x="633" y="225"/>
                    </a:lnTo>
                    <a:lnTo>
                      <a:pt x="611" y="232"/>
                    </a:lnTo>
                    <a:lnTo>
                      <a:pt x="589" y="240"/>
                    </a:lnTo>
                    <a:lnTo>
                      <a:pt x="567" y="246"/>
                    </a:lnTo>
                    <a:lnTo>
                      <a:pt x="546" y="250"/>
                    </a:lnTo>
                    <a:lnTo>
                      <a:pt x="526" y="253"/>
                    </a:lnTo>
                    <a:lnTo>
                      <a:pt x="507" y="254"/>
                    </a:lnTo>
                    <a:lnTo>
                      <a:pt x="499" y="253"/>
                    </a:lnTo>
                    <a:lnTo>
                      <a:pt x="490" y="252"/>
                    </a:lnTo>
                    <a:lnTo>
                      <a:pt x="482" y="251"/>
                    </a:lnTo>
                    <a:lnTo>
                      <a:pt x="475" y="249"/>
                    </a:lnTo>
                    <a:lnTo>
                      <a:pt x="460" y="243"/>
                    </a:lnTo>
                    <a:lnTo>
                      <a:pt x="446" y="236"/>
                    </a:lnTo>
                    <a:lnTo>
                      <a:pt x="433" y="227"/>
                    </a:lnTo>
                    <a:lnTo>
                      <a:pt x="420" y="218"/>
                    </a:lnTo>
                    <a:lnTo>
                      <a:pt x="409" y="207"/>
                    </a:lnTo>
                    <a:lnTo>
                      <a:pt x="396" y="197"/>
                    </a:lnTo>
                    <a:lnTo>
                      <a:pt x="384" y="186"/>
                    </a:lnTo>
                    <a:lnTo>
                      <a:pt x="373" y="176"/>
                    </a:lnTo>
                    <a:lnTo>
                      <a:pt x="360" y="166"/>
                    </a:lnTo>
                    <a:lnTo>
                      <a:pt x="347" y="158"/>
                    </a:lnTo>
                    <a:lnTo>
                      <a:pt x="333" y="150"/>
                    </a:lnTo>
                    <a:lnTo>
                      <a:pt x="318" y="145"/>
                    </a:lnTo>
                    <a:lnTo>
                      <a:pt x="311" y="143"/>
                    </a:lnTo>
                    <a:lnTo>
                      <a:pt x="303" y="141"/>
                    </a:lnTo>
                    <a:lnTo>
                      <a:pt x="294" y="140"/>
                    </a:lnTo>
                    <a:lnTo>
                      <a:pt x="286" y="140"/>
                    </a:lnTo>
                    <a:lnTo>
                      <a:pt x="277" y="140"/>
                    </a:lnTo>
                    <a:lnTo>
                      <a:pt x="269" y="141"/>
                    </a:lnTo>
                    <a:lnTo>
                      <a:pt x="262" y="142"/>
                    </a:lnTo>
                    <a:lnTo>
                      <a:pt x="254" y="144"/>
                    </a:lnTo>
                    <a:lnTo>
                      <a:pt x="241" y="148"/>
                    </a:lnTo>
                    <a:lnTo>
                      <a:pt x="228" y="155"/>
                    </a:lnTo>
                    <a:lnTo>
                      <a:pt x="217" y="162"/>
                    </a:lnTo>
                    <a:lnTo>
                      <a:pt x="206" y="170"/>
                    </a:lnTo>
                    <a:lnTo>
                      <a:pt x="196" y="179"/>
                    </a:lnTo>
                    <a:lnTo>
                      <a:pt x="186" y="187"/>
                    </a:lnTo>
                    <a:lnTo>
                      <a:pt x="176" y="197"/>
                    </a:lnTo>
                    <a:lnTo>
                      <a:pt x="165" y="205"/>
                    </a:lnTo>
                    <a:lnTo>
                      <a:pt x="154" y="212"/>
                    </a:lnTo>
                    <a:lnTo>
                      <a:pt x="141" y="220"/>
                    </a:lnTo>
                    <a:lnTo>
                      <a:pt x="128" y="226"/>
                    </a:lnTo>
                    <a:lnTo>
                      <a:pt x="113" y="231"/>
                    </a:lnTo>
                    <a:lnTo>
                      <a:pt x="104" y="232"/>
                    </a:lnTo>
                    <a:lnTo>
                      <a:pt x="96" y="233"/>
                    </a:lnTo>
                    <a:lnTo>
                      <a:pt x="86" y="234"/>
                    </a:lnTo>
                    <a:lnTo>
                      <a:pt x="77" y="234"/>
                    </a:lnTo>
                    <a:lnTo>
                      <a:pt x="83" y="244"/>
                    </a:lnTo>
                    <a:lnTo>
                      <a:pt x="90" y="253"/>
                    </a:lnTo>
                    <a:lnTo>
                      <a:pt x="95" y="262"/>
                    </a:lnTo>
                    <a:lnTo>
                      <a:pt x="100" y="270"/>
                    </a:lnTo>
                    <a:lnTo>
                      <a:pt x="103" y="279"/>
                    </a:lnTo>
                    <a:lnTo>
                      <a:pt x="106" y="289"/>
                    </a:lnTo>
                    <a:lnTo>
                      <a:pt x="107" y="299"/>
                    </a:lnTo>
                    <a:lnTo>
                      <a:pt x="108" y="311"/>
                    </a:lnTo>
                    <a:lnTo>
                      <a:pt x="108" y="319"/>
                    </a:lnTo>
                    <a:lnTo>
                      <a:pt x="107" y="329"/>
                    </a:lnTo>
                    <a:lnTo>
                      <a:pt x="105" y="337"/>
                    </a:lnTo>
                    <a:lnTo>
                      <a:pt x="102" y="346"/>
                    </a:lnTo>
                    <a:lnTo>
                      <a:pt x="96" y="361"/>
                    </a:lnTo>
                    <a:lnTo>
                      <a:pt x="88" y="378"/>
                    </a:lnTo>
                    <a:lnTo>
                      <a:pt x="68" y="408"/>
                    </a:lnTo>
                    <a:lnTo>
                      <a:pt x="46" y="438"/>
                    </a:lnTo>
                    <a:lnTo>
                      <a:pt x="35" y="453"/>
                    </a:lnTo>
                    <a:lnTo>
                      <a:pt x="26" y="467"/>
                    </a:lnTo>
                    <a:lnTo>
                      <a:pt x="18" y="481"/>
                    </a:lnTo>
                    <a:lnTo>
                      <a:pt x="12" y="494"/>
                    </a:lnTo>
                    <a:lnTo>
                      <a:pt x="11" y="502"/>
                    </a:lnTo>
                    <a:lnTo>
                      <a:pt x="9" y="509"/>
                    </a:lnTo>
                    <a:lnTo>
                      <a:pt x="9" y="515"/>
                    </a:lnTo>
                    <a:lnTo>
                      <a:pt x="9" y="523"/>
                    </a:lnTo>
                    <a:lnTo>
                      <a:pt x="10" y="530"/>
                    </a:lnTo>
                    <a:lnTo>
                      <a:pt x="12" y="537"/>
                    </a:lnTo>
                    <a:lnTo>
                      <a:pt x="15" y="544"/>
                    </a:lnTo>
                    <a:lnTo>
                      <a:pt x="20" y="551"/>
                    </a:lnTo>
                    <a:lnTo>
                      <a:pt x="27" y="562"/>
                    </a:lnTo>
                    <a:lnTo>
                      <a:pt x="32" y="571"/>
                    </a:lnTo>
                    <a:lnTo>
                      <a:pt x="35" y="580"/>
                    </a:lnTo>
                    <a:lnTo>
                      <a:pt x="35" y="590"/>
                    </a:lnTo>
                    <a:lnTo>
                      <a:pt x="35" y="598"/>
                    </a:lnTo>
                    <a:lnTo>
                      <a:pt x="33" y="606"/>
                    </a:lnTo>
                    <a:lnTo>
                      <a:pt x="31" y="614"/>
                    </a:lnTo>
                    <a:lnTo>
                      <a:pt x="27" y="620"/>
                    </a:lnTo>
                    <a:lnTo>
                      <a:pt x="18" y="635"/>
                    </a:lnTo>
                    <a:lnTo>
                      <a:pt x="10" y="648"/>
                    </a:lnTo>
                    <a:lnTo>
                      <a:pt x="7" y="654"/>
                    </a:lnTo>
                    <a:lnTo>
                      <a:pt x="4" y="659"/>
                    </a:lnTo>
                    <a:lnTo>
                      <a:pt x="1" y="665"/>
                    </a:lnTo>
                    <a:lnTo>
                      <a:pt x="0" y="672"/>
                    </a:lnTo>
                    <a:lnTo>
                      <a:pt x="3" y="687"/>
                    </a:lnTo>
                    <a:lnTo>
                      <a:pt x="6" y="705"/>
                    </a:lnTo>
                    <a:lnTo>
                      <a:pt x="11" y="724"/>
                    </a:lnTo>
                    <a:lnTo>
                      <a:pt x="18" y="745"/>
                    </a:lnTo>
                    <a:lnTo>
                      <a:pt x="28" y="765"/>
                    </a:lnTo>
                    <a:lnTo>
                      <a:pt x="38" y="787"/>
                    </a:lnTo>
                    <a:lnTo>
                      <a:pt x="51" y="809"/>
                    </a:lnTo>
                    <a:lnTo>
                      <a:pt x="64" y="830"/>
                    </a:lnTo>
                    <a:lnTo>
                      <a:pt x="80" y="852"/>
                    </a:lnTo>
                    <a:lnTo>
                      <a:pt x="96" y="873"/>
                    </a:lnTo>
                    <a:lnTo>
                      <a:pt x="114" y="893"/>
                    </a:lnTo>
                    <a:lnTo>
                      <a:pt x="132" y="913"/>
                    </a:lnTo>
                    <a:lnTo>
                      <a:pt x="150" y="931"/>
                    </a:lnTo>
                    <a:lnTo>
                      <a:pt x="169" y="948"/>
                    </a:lnTo>
                    <a:lnTo>
                      <a:pt x="189" y="962"/>
                    </a:lnTo>
                    <a:lnTo>
                      <a:pt x="210" y="975"/>
                    </a:lnTo>
                    <a:lnTo>
                      <a:pt x="213" y="977"/>
                    </a:lnTo>
                    <a:lnTo>
                      <a:pt x="218" y="979"/>
                    </a:lnTo>
                    <a:lnTo>
                      <a:pt x="223" y="980"/>
                    </a:lnTo>
                    <a:lnTo>
                      <a:pt x="228" y="980"/>
                    </a:lnTo>
                    <a:lnTo>
                      <a:pt x="239" y="981"/>
                    </a:lnTo>
                    <a:lnTo>
                      <a:pt x="248" y="980"/>
                    </a:lnTo>
                    <a:lnTo>
                      <a:pt x="259" y="978"/>
                    </a:lnTo>
                    <a:lnTo>
                      <a:pt x="266" y="977"/>
                    </a:lnTo>
                    <a:lnTo>
                      <a:pt x="271" y="976"/>
                    </a:lnTo>
                    <a:lnTo>
                      <a:pt x="273" y="975"/>
                    </a:lnTo>
                    <a:lnTo>
                      <a:pt x="281" y="976"/>
                    </a:lnTo>
                    <a:lnTo>
                      <a:pt x="288" y="977"/>
                    </a:lnTo>
                    <a:lnTo>
                      <a:pt x="295" y="978"/>
                    </a:lnTo>
                    <a:lnTo>
                      <a:pt x="303" y="981"/>
                    </a:lnTo>
                    <a:lnTo>
                      <a:pt x="316" y="987"/>
                    </a:lnTo>
                    <a:lnTo>
                      <a:pt x="329" y="996"/>
                    </a:lnTo>
                    <a:lnTo>
                      <a:pt x="342" y="1006"/>
                    </a:lnTo>
                    <a:lnTo>
                      <a:pt x="355" y="1017"/>
                    </a:lnTo>
                    <a:lnTo>
                      <a:pt x="368" y="1029"/>
                    </a:lnTo>
                    <a:lnTo>
                      <a:pt x="380" y="1042"/>
                    </a:lnTo>
                    <a:lnTo>
                      <a:pt x="393" y="1053"/>
                    </a:lnTo>
                    <a:lnTo>
                      <a:pt x="406" y="1066"/>
                    </a:lnTo>
                    <a:lnTo>
                      <a:pt x="420" y="1078"/>
                    </a:lnTo>
                    <a:lnTo>
                      <a:pt x="434" y="1087"/>
                    </a:lnTo>
                    <a:lnTo>
                      <a:pt x="442" y="1091"/>
                    </a:lnTo>
                    <a:lnTo>
                      <a:pt x="449" y="1095"/>
                    </a:lnTo>
                    <a:lnTo>
                      <a:pt x="457" y="1100"/>
                    </a:lnTo>
                    <a:lnTo>
                      <a:pt x="465" y="1103"/>
                    </a:lnTo>
                    <a:lnTo>
                      <a:pt x="474" y="1105"/>
                    </a:lnTo>
                    <a:lnTo>
                      <a:pt x="483" y="1107"/>
                    </a:lnTo>
                    <a:lnTo>
                      <a:pt x="491" y="1108"/>
                    </a:lnTo>
                    <a:lnTo>
                      <a:pt x="501" y="1108"/>
                    </a:lnTo>
                    <a:lnTo>
                      <a:pt x="516" y="1104"/>
                    </a:lnTo>
                    <a:lnTo>
                      <a:pt x="548" y="1091"/>
                    </a:lnTo>
                    <a:lnTo>
                      <a:pt x="590" y="1072"/>
                    </a:lnTo>
                    <a:lnTo>
                      <a:pt x="638" y="1051"/>
                    </a:lnTo>
                    <a:lnTo>
                      <a:pt x="685" y="1028"/>
                    </a:lnTo>
                    <a:lnTo>
                      <a:pt x="727" y="1006"/>
                    </a:lnTo>
                    <a:lnTo>
                      <a:pt x="743" y="997"/>
                    </a:lnTo>
                    <a:lnTo>
                      <a:pt x="756" y="988"/>
                    </a:lnTo>
                    <a:lnTo>
                      <a:pt x="760" y="984"/>
                    </a:lnTo>
                    <a:lnTo>
                      <a:pt x="764" y="981"/>
                    </a:lnTo>
                    <a:lnTo>
                      <a:pt x="766" y="978"/>
                    </a:lnTo>
                    <a:lnTo>
                      <a:pt x="766" y="975"/>
                    </a:lnTo>
                    <a:lnTo>
                      <a:pt x="766" y="963"/>
                    </a:lnTo>
                    <a:lnTo>
                      <a:pt x="765" y="954"/>
                    </a:lnTo>
                    <a:lnTo>
                      <a:pt x="762" y="943"/>
                    </a:lnTo>
                    <a:lnTo>
                      <a:pt x="760" y="935"/>
                    </a:lnTo>
                    <a:lnTo>
                      <a:pt x="753" y="919"/>
                    </a:lnTo>
                    <a:lnTo>
                      <a:pt x="744" y="905"/>
                    </a:lnTo>
                    <a:lnTo>
                      <a:pt x="737" y="891"/>
                    </a:lnTo>
                    <a:lnTo>
                      <a:pt x="730" y="878"/>
                    </a:lnTo>
                    <a:lnTo>
                      <a:pt x="726" y="871"/>
                    </a:lnTo>
                    <a:lnTo>
                      <a:pt x="724" y="864"/>
                    </a:lnTo>
                    <a:lnTo>
                      <a:pt x="723" y="856"/>
                    </a:lnTo>
                    <a:lnTo>
                      <a:pt x="722" y="849"/>
                    </a:lnTo>
                    <a:lnTo>
                      <a:pt x="722" y="844"/>
                    </a:lnTo>
                    <a:lnTo>
                      <a:pt x="723" y="838"/>
                    </a:lnTo>
                    <a:lnTo>
                      <a:pt x="725" y="834"/>
                    </a:lnTo>
                    <a:lnTo>
                      <a:pt x="727" y="830"/>
                    </a:lnTo>
                    <a:lnTo>
                      <a:pt x="730" y="827"/>
                    </a:lnTo>
                    <a:lnTo>
                      <a:pt x="733" y="824"/>
                    </a:lnTo>
                    <a:lnTo>
                      <a:pt x="737" y="821"/>
                    </a:lnTo>
                    <a:lnTo>
                      <a:pt x="741" y="817"/>
                    </a:lnTo>
                    <a:lnTo>
                      <a:pt x="749" y="813"/>
                    </a:lnTo>
                    <a:lnTo>
                      <a:pt x="760" y="809"/>
                    </a:lnTo>
                    <a:lnTo>
                      <a:pt x="771" y="807"/>
                    </a:lnTo>
                    <a:lnTo>
                      <a:pt x="784" y="805"/>
                    </a:lnTo>
                    <a:lnTo>
                      <a:pt x="809" y="803"/>
                    </a:lnTo>
                    <a:lnTo>
                      <a:pt x="834" y="803"/>
                    </a:lnTo>
                    <a:lnTo>
                      <a:pt x="856" y="804"/>
                    </a:lnTo>
                    <a:lnTo>
                      <a:pt x="874" y="804"/>
                    </a:lnTo>
                    <a:lnTo>
                      <a:pt x="881" y="805"/>
                    </a:lnTo>
                    <a:lnTo>
                      <a:pt x="886" y="806"/>
                    </a:lnTo>
                    <a:lnTo>
                      <a:pt x="892" y="809"/>
                    </a:lnTo>
                    <a:lnTo>
                      <a:pt x="897" y="812"/>
                    </a:lnTo>
                    <a:lnTo>
                      <a:pt x="910" y="821"/>
                    </a:lnTo>
                    <a:lnTo>
                      <a:pt x="920" y="830"/>
                    </a:lnTo>
                    <a:lnTo>
                      <a:pt x="932" y="838"/>
                    </a:lnTo>
                    <a:lnTo>
                      <a:pt x="942" y="847"/>
                    </a:lnTo>
                    <a:lnTo>
                      <a:pt x="948" y="850"/>
                    </a:lnTo>
                    <a:lnTo>
                      <a:pt x="953" y="853"/>
                    </a:lnTo>
                    <a:lnTo>
                      <a:pt x="958" y="854"/>
                    </a:lnTo>
                    <a:lnTo>
                      <a:pt x="962" y="855"/>
                    </a:lnTo>
                    <a:lnTo>
                      <a:pt x="968" y="854"/>
                    </a:lnTo>
                    <a:lnTo>
                      <a:pt x="972" y="853"/>
                    </a:lnTo>
                    <a:lnTo>
                      <a:pt x="977" y="851"/>
                    </a:lnTo>
                    <a:lnTo>
                      <a:pt x="981" y="848"/>
                    </a:lnTo>
                    <a:lnTo>
                      <a:pt x="991" y="841"/>
                    </a:lnTo>
                    <a:lnTo>
                      <a:pt x="998" y="832"/>
                    </a:lnTo>
                    <a:lnTo>
                      <a:pt x="1005" y="823"/>
                    </a:lnTo>
                    <a:lnTo>
                      <a:pt x="1012" y="814"/>
                    </a:lnTo>
                    <a:lnTo>
                      <a:pt x="1017" y="808"/>
                    </a:lnTo>
                    <a:lnTo>
                      <a:pt x="1020" y="804"/>
                    </a:lnTo>
                    <a:lnTo>
                      <a:pt x="1026" y="801"/>
                    </a:lnTo>
                    <a:lnTo>
                      <a:pt x="1035" y="798"/>
                    </a:lnTo>
                    <a:lnTo>
                      <a:pt x="1043" y="795"/>
                    </a:lnTo>
                    <a:lnTo>
                      <a:pt x="1054" y="793"/>
                    </a:lnTo>
                    <a:lnTo>
                      <a:pt x="1077" y="789"/>
                    </a:lnTo>
                    <a:lnTo>
                      <a:pt x="1101" y="787"/>
                    </a:lnTo>
                    <a:lnTo>
                      <a:pt x="1127" y="785"/>
                    </a:lnTo>
                    <a:lnTo>
                      <a:pt x="1152" y="783"/>
                    </a:lnTo>
                    <a:lnTo>
                      <a:pt x="1176" y="781"/>
                    </a:lnTo>
                    <a:lnTo>
                      <a:pt x="1197" y="779"/>
                    </a:lnTo>
                    <a:lnTo>
                      <a:pt x="1206" y="778"/>
                    </a:lnTo>
                    <a:lnTo>
                      <a:pt x="1214" y="774"/>
                    </a:lnTo>
                    <a:lnTo>
                      <a:pt x="1223" y="770"/>
                    </a:lnTo>
                    <a:lnTo>
                      <a:pt x="1230" y="766"/>
                    </a:lnTo>
                    <a:lnTo>
                      <a:pt x="1245" y="757"/>
                    </a:lnTo>
                    <a:lnTo>
                      <a:pt x="1258" y="745"/>
                    </a:lnTo>
                    <a:lnTo>
                      <a:pt x="1266" y="740"/>
                    </a:lnTo>
                    <a:lnTo>
                      <a:pt x="1273" y="734"/>
                    </a:lnTo>
                    <a:lnTo>
                      <a:pt x="1281" y="729"/>
                    </a:lnTo>
                    <a:lnTo>
                      <a:pt x="1290" y="725"/>
                    </a:lnTo>
                    <a:lnTo>
                      <a:pt x="1298" y="721"/>
                    </a:lnTo>
                    <a:lnTo>
                      <a:pt x="1309" y="718"/>
                    </a:lnTo>
                    <a:lnTo>
                      <a:pt x="1319" y="717"/>
                    </a:lnTo>
                    <a:lnTo>
                      <a:pt x="1330" y="716"/>
                    </a:lnTo>
                    <a:lnTo>
                      <a:pt x="1340" y="716"/>
                    </a:lnTo>
                    <a:lnTo>
                      <a:pt x="1348" y="717"/>
                    </a:lnTo>
                    <a:lnTo>
                      <a:pt x="1356" y="719"/>
                    </a:lnTo>
                    <a:lnTo>
                      <a:pt x="1362" y="721"/>
                    </a:lnTo>
                    <a:lnTo>
                      <a:pt x="1374" y="725"/>
                    </a:lnTo>
                    <a:lnTo>
                      <a:pt x="1382" y="731"/>
                    </a:lnTo>
                    <a:lnTo>
                      <a:pt x="1390" y="738"/>
                    </a:lnTo>
                    <a:lnTo>
                      <a:pt x="1400" y="742"/>
                    </a:lnTo>
                    <a:lnTo>
                      <a:pt x="1404" y="744"/>
                    </a:lnTo>
                    <a:lnTo>
                      <a:pt x="1410" y="746"/>
                    </a:lnTo>
                    <a:lnTo>
                      <a:pt x="1417" y="747"/>
                    </a:lnTo>
                    <a:lnTo>
                      <a:pt x="1425" y="747"/>
                    </a:lnTo>
                    <a:lnTo>
                      <a:pt x="1426" y="738"/>
                    </a:lnTo>
                    <a:lnTo>
                      <a:pt x="1426" y="726"/>
                    </a:lnTo>
                    <a:lnTo>
                      <a:pt x="1424" y="716"/>
                    </a:lnTo>
                    <a:lnTo>
                      <a:pt x="1421" y="703"/>
                    </a:lnTo>
                    <a:lnTo>
                      <a:pt x="1415" y="678"/>
                    </a:lnTo>
                    <a:lnTo>
                      <a:pt x="1409" y="653"/>
                    </a:lnTo>
                    <a:lnTo>
                      <a:pt x="1408" y="639"/>
                    </a:lnTo>
                    <a:lnTo>
                      <a:pt x="1408" y="627"/>
                    </a:lnTo>
                    <a:lnTo>
                      <a:pt x="1409" y="620"/>
                    </a:lnTo>
                    <a:lnTo>
                      <a:pt x="1411" y="614"/>
                    </a:lnTo>
                    <a:lnTo>
                      <a:pt x="1413" y="608"/>
                    </a:lnTo>
                    <a:lnTo>
                      <a:pt x="1416" y="601"/>
                    </a:lnTo>
                    <a:lnTo>
                      <a:pt x="1420" y="595"/>
                    </a:lnTo>
                    <a:lnTo>
                      <a:pt x="1424" y="590"/>
                    </a:lnTo>
                    <a:lnTo>
                      <a:pt x="1429" y="584"/>
                    </a:lnTo>
                    <a:lnTo>
                      <a:pt x="1436" y="578"/>
                    </a:lnTo>
                    <a:lnTo>
                      <a:pt x="1442" y="573"/>
                    </a:lnTo>
                    <a:lnTo>
                      <a:pt x="1450" y="568"/>
                    </a:lnTo>
                    <a:lnTo>
                      <a:pt x="1459" y="563"/>
                    </a:lnTo>
                    <a:lnTo>
                      <a:pt x="1469" y="557"/>
                    </a:lnTo>
                    <a:lnTo>
                      <a:pt x="1460" y="550"/>
                    </a:lnTo>
                    <a:lnTo>
                      <a:pt x="1450" y="544"/>
                    </a:lnTo>
                    <a:lnTo>
                      <a:pt x="1440" y="537"/>
                    </a:lnTo>
                    <a:lnTo>
                      <a:pt x="1429" y="531"/>
                    </a:lnTo>
                    <a:lnTo>
                      <a:pt x="1417" y="527"/>
                    </a:lnTo>
                    <a:lnTo>
                      <a:pt x="1404" y="523"/>
                    </a:lnTo>
                    <a:lnTo>
                      <a:pt x="1390" y="521"/>
                    </a:lnTo>
                    <a:lnTo>
                      <a:pt x="1375" y="520"/>
                    </a:lnTo>
                    <a:lnTo>
                      <a:pt x="1360" y="520"/>
                    </a:lnTo>
                    <a:lnTo>
                      <a:pt x="1346" y="520"/>
                    </a:lnTo>
                    <a:lnTo>
                      <a:pt x="1334" y="519"/>
                    </a:lnTo>
                    <a:lnTo>
                      <a:pt x="1322" y="516"/>
                    </a:lnTo>
                    <a:lnTo>
                      <a:pt x="1317" y="514"/>
                    </a:lnTo>
                    <a:lnTo>
                      <a:pt x="1313" y="511"/>
                    </a:lnTo>
                    <a:lnTo>
                      <a:pt x="1309" y="508"/>
                    </a:lnTo>
                    <a:lnTo>
                      <a:pt x="1304" y="504"/>
                    </a:lnTo>
                    <a:lnTo>
                      <a:pt x="1302" y="498"/>
                    </a:lnTo>
                    <a:lnTo>
                      <a:pt x="1300" y="491"/>
                    </a:lnTo>
                    <a:lnTo>
                      <a:pt x="1299" y="484"/>
                    </a:lnTo>
                    <a:lnTo>
                      <a:pt x="1298" y="476"/>
                    </a:lnTo>
                    <a:lnTo>
                      <a:pt x="1299" y="463"/>
                    </a:lnTo>
                    <a:lnTo>
                      <a:pt x="1303" y="439"/>
                    </a:lnTo>
                    <a:lnTo>
                      <a:pt x="1309" y="407"/>
                    </a:lnTo>
                    <a:lnTo>
                      <a:pt x="1314" y="373"/>
                    </a:lnTo>
                    <a:lnTo>
                      <a:pt x="1320" y="338"/>
                    </a:lnTo>
                    <a:lnTo>
                      <a:pt x="1325" y="308"/>
                    </a:lnTo>
                    <a:lnTo>
                      <a:pt x="1329" y="287"/>
                    </a:lnTo>
                    <a:lnTo>
                      <a:pt x="1330" y="279"/>
                    </a:lnTo>
                    <a:lnTo>
                      <a:pt x="1337" y="275"/>
                    </a:lnTo>
                    <a:lnTo>
                      <a:pt x="1342" y="271"/>
                    </a:lnTo>
                    <a:lnTo>
                      <a:pt x="1347" y="267"/>
                    </a:lnTo>
                    <a:lnTo>
                      <a:pt x="1352" y="263"/>
                    </a:lnTo>
                    <a:lnTo>
                      <a:pt x="1356" y="257"/>
                    </a:lnTo>
                    <a:lnTo>
                      <a:pt x="1358" y="252"/>
                    </a:lnTo>
                    <a:lnTo>
                      <a:pt x="1361" y="247"/>
                    </a:lnTo>
                    <a:lnTo>
                      <a:pt x="1362" y="242"/>
                    </a:lnTo>
                    <a:lnTo>
                      <a:pt x="1364" y="230"/>
                    </a:lnTo>
                    <a:lnTo>
                      <a:pt x="1364" y="218"/>
                    </a:lnTo>
                    <a:lnTo>
                      <a:pt x="1363" y="205"/>
                    </a:lnTo>
                    <a:lnTo>
                      <a:pt x="1362" y="192"/>
                    </a:lnTo>
                    <a:lnTo>
                      <a:pt x="1356" y="166"/>
                    </a:lnTo>
                    <a:lnTo>
                      <a:pt x="1352" y="140"/>
                    </a:lnTo>
                    <a:lnTo>
                      <a:pt x="1349" y="128"/>
                    </a:lnTo>
                    <a:lnTo>
                      <a:pt x="1349" y="117"/>
                    </a:lnTo>
                    <a:lnTo>
                      <a:pt x="1351" y="111"/>
                    </a:lnTo>
                    <a:lnTo>
                      <a:pt x="1352" y="105"/>
                    </a:lnTo>
                    <a:lnTo>
                      <a:pt x="1353" y="100"/>
                    </a:lnTo>
                    <a:lnTo>
                      <a:pt x="1355" y="96"/>
                    </a:lnTo>
                    <a:lnTo>
                      <a:pt x="1347" y="92"/>
                    </a:lnTo>
                    <a:lnTo>
                      <a:pt x="1340" y="88"/>
                    </a:lnTo>
                    <a:lnTo>
                      <a:pt x="1333" y="85"/>
                    </a:lnTo>
                    <a:lnTo>
                      <a:pt x="1326" y="83"/>
                    </a:lnTo>
                    <a:lnTo>
                      <a:pt x="1315" y="81"/>
                    </a:lnTo>
                    <a:lnTo>
                      <a:pt x="1303" y="80"/>
                    </a:lnTo>
                    <a:lnTo>
                      <a:pt x="1291" y="80"/>
                    </a:lnTo>
                    <a:lnTo>
                      <a:pt x="1277" y="79"/>
                    </a:lnTo>
                    <a:lnTo>
                      <a:pt x="1260" y="76"/>
                    </a:lnTo>
                    <a:lnTo>
                      <a:pt x="1241" y="71"/>
                    </a:lnTo>
                    <a:lnTo>
                      <a:pt x="1235" y="68"/>
                    </a:lnTo>
                    <a:lnTo>
                      <a:pt x="1231" y="63"/>
                    </a:lnTo>
                    <a:lnTo>
                      <a:pt x="1226" y="60"/>
                    </a:lnTo>
                    <a:lnTo>
                      <a:pt x="1222" y="55"/>
                    </a:lnTo>
                    <a:lnTo>
                      <a:pt x="1212" y="45"/>
                    </a:lnTo>
                    <a:lnTo>
                      <a:pt x="1203" y="34"/>
                    </a:lnTo>
                    <a:lnTo>
                      <a:pt x="1197" y="29"/>
                    </a:lnTo>
                    <a:lnTo>
                      <a:pt x="1191" y="24"/>
                    </a:lnTo>
                    <a:lnTo>
                      <a:pt x="1185" y="19"/>
                    </a:lnTo>
                    <a:lnTo>
                      <a:pt x="1178" y="15"/>
                    </a:lnTo>
                    <a:lnTo>
                      <a:pt x="1170" y="12"/>
                    </a:lnTo>
                    <a:lnTo>
                      <a:pt x="1162" y="9"/>
                    </a:lnTo>
                    <a:lnTo>
                      <a:pt x="1151" y="8"/>
                    </a:lnTo>
                    <a:lnTo>
                      <a:pt x="1140" y="7"/>
                    </a:lnTo>
                    <a:lnTo>
                      <a:pt x="1120" y="8"/>
                    </a:lnTo>
                    <a:lnTo>
                      <a:pt x="1101" y="9"/>
                    </a:lnTo>
                    <a:lnTo>
                      <a:pt x="1084" y="12"/>
                    </a:lnTo>
                    <a:lnTo>
                      <a:pt x="1067" y="15"/>
                    </a:lnTo>
                    <a:lnTo>
                      <a:pt x="1051" y="18"/>
                    </a:lnTo>
                    <a:lnTo>
                      <a:pt x="1034" y="23"/>
                    </a:lnTo>
                    <a:lnTo>
                      <a:pt x="1015" y="28"/>
                    </a:lnTo>
                    <a:lnTo>
                      <a:pt x="995" y="32"/>
                    </a:lnTo>
                    <a:lnTo>
                      <a:pt x="988" y="27"/>
                    </a:lnTo>
                    <a:lnTo>
                      <a:pt x="979" y="23"/>
                    </a:lnTo>
                    <a:lnTo>
                      <a:pt x="972" y="18"/>
                    </a:lnTo>
                    <a:lnTo>
                      <a:pt x="963" y="16"/>
                    </a:lnTo>
                    <a:lnTo>
                      <a:pt x="947" y="12"/>
                    </a:lnTo>
                    <a:lnTo>
                      <a:pt x="930" y="9"/>
                    </a:lnTo>
                    <a:lnTo>
                      <a:pt x="912" y="8"/>
                    </a:lnTo>
                    <a:lnTo>
                      <a:pt x="893" y="7"/>
                    </a:lnTo>
                    <a:lnTo>
                      <a:pt x="874" y="5"/>
                    </a:lnTo>
                    <a:lnTo>
                      <a:pt x="8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80"/>
              <p:cNvSpPr>
                <a:spLocks/>
              </p:cNvSpPr>
              <p:nvPr/>
            </p:nvSpPr>
            <p:spPr bwMode="auto">
              <a:xfrm>
                <a:off x="4861" y="3387"/>
                <a:ext cx="317" cy="244"/>
              </a:xfrm>
              <a:custGeom>
                <a:avLst/>
                <a:gdLst>
                  <a:gd name="T0" fmla="*/ 179 w 1469"/>
                  <a:gd name="T1" fmla="*/ 17 h 1108"/>
                  <a:gd name="T2" fmla="*/ 167 w 1469"/>
                  <a:gd name="T3" fmla="*/ 32 h 1108"/>
                  <a:gd name="T4" fmla="*/ 142 w 1469"/>
                  <a:gd name="T5" fmla="*/ 47 h 1108"/>
                  <a:gd name="T6" fmla="*/ 114 w 1469"/>
                  <a:gd name="T7" fmla="*/ 56 h 1108"/>
                  <a:gd name="T8" fmla="*/ 99 w 1469"/>
                  <a:gd name="T9" fmla="*/ 54 h 1108"/>
                  <a:gd name="T10" fmla="*/ 83 w 1469"/>
                  <a:gd name="T11" fmla="*/ 41 h 1108"/>
                  <a:gd name="T12" fmla="*/ 67 w 1469"/>
                  <a:gd name="T13" fmla="*/ 31 h 1108"/>
                  <a:gd name="T14" fmla="*/ 57 w 1469"/>
                  <a:gd name="T15" fmla="*/ 31 h 1108"/>
                  <a:gd name="T16" fmla="*/ 42 w 1469"/>
                  <a:gd name="T17" fmla="*/ 39 h 1108"/>
                  <a:gd name="T18" fmla="*/ 28 w 1469"/>
                  <a:gd name="T19" fmla="*/ 50 h 1108"/>
                  <a:gd name="T20" fmla="*/ 18 w 1469"/>
                  <a:gd name="T21" fmla="*/ 54 h 1108"/>
                  <a:gd name="T22" fmla="*/ 23 w 1469"/>
                  <a:gd name="T23" fmla="*/ 66 h 1108"/>
                  <a:gd name="T24" fmla="*/ 21 w 1469"/>
                  <a:gd name="T25" fmla="*/ 79 h 1108"/>
                  <a:gd name="T26" fmla="*/ 4 w 1469"/>
                  <a:gd name="T27" fmla="*/ 106 h 1108"/>
                  <a:gd name="T28" fmla="*/ 2 w 1469"/>
                  <a:gd name="T29" fmla="*/ 117 h 1108"/>
                  <a:gd name="T30" fmla="*/ 8 w 1469"/>
                  <a:gd name="T31" fmla="*/ 128 h 1108"/>
                  <a:gd name="T32" fmla="*/ 4 w 1469"/>
                  <a:gd name="T33" fmla="*/ 140 h 1108"/>
                  <a:gd name="T34" fmla="*/ 1 w 1469"/>
                  <a:gd name="T35" fmla="*/ 151 h 1108"/>
                  <a:gd name="T36" fmla="*/ 11 w 1469"/>
                  <a:gd name="T37" fmla="*/ 178 h 1108"/>
                  <a:gd name="T38" fmla="*/ 32 w 1469"/>
                  <a:gd name="T39" fmla="*/ 205 h 1108"/>
                  <a:gd name="T40" fmla="*/ 48 w 1469"/>
                  <a:gd name="T41" fmla="*/ 216 h 1108"/>
                  <a:gd name="T42" fmla="*/ 58 w 1469"/>
                  <a:gd name="T43" fmla="*/ 215 h 1108"/>
                  <a:gd name="T44" fmla="*/ 68 w 1469"/>
                  <a:gd name="T45" fmla="*/ 217 h 1108"/>
                  <a:gd name="T46" fmla="*/ 85 w 1469"/>
                  <a:gd name="T47" fmla="*/ 232 h 1108"/>
                  <a:gd name="T48" fmla="*/ 99 w 1469"/>
                  <a:gd name="T49" fmla="*/ 242 h 1108"/>
                  <a:gd name="T50" fmla="*/ 111 w 1469"/>
                  <a:gd name="T51" fmla="*/ 243 h 1108"/>
                  <a:gd name="T52" fmla="*/ 160 w 1469"/>
                  <a:gd name="T53" fmla="*/ 220 h 1108"/>
                  <a:gd name="T54" fmla="*/ 165 w 1469"/>
                  <a:gd name="T55" fmla="*/ 212 h 1108"/>
                  <a:gd name="T56" fmla="*/ 159 w 1469"/>
                  <a:gd name="T57" fmla="*/ 196 h 1108"/>
                  <a:gd name="T58" fmla="*/ 156 w 1469"/>
                  <a:gd name="T59" fmla="*/ 186 h 1108"/>
                  <a:gd name="T60" fmla="*/ 159 w 1469"/>
                  <a:gd name="T61" fmla="*/ 181 h 1108"/>
                  <a:gd name="T62" fmla="*/ 175 w 1469"/>
                  <a:gd name="T63" fmla="*/ 177 h 1108"/>
                  <a:gd name="T64" fmla="*/ 192 w 1469"/>
                  <a:gd name="T65" fmla="*/ 178 h 1108"/>
                  <a:gd name="T66" fmla="*/ 205 w 1469"/>
                  <a:gd name="T67" fmla="*/ 187 h 1108"/>
                  <a:gd name="T68" fmla="*/ 211 w 1469"/>
                  <a:gd name="T69" fmla="*/ 187 h 1108"/>
                  <a:gd name="T70" fmla="*/ 219 w 1469"/>
                  <a:gd name="T71" fmla="*/ 178 h 1108"/>
                  <a:gd name="T72" fmla="*/ 232 w 1469"/>
                  <a:gd name="T73" fmla="*/ 174 h 1108"/>
                  <a:gd name="T74" fmla="*/ 260 w 1469"/>
                  <a:gd name="T75" fmla="*/ 171 h 1108"/>
                  <a:gd name="T76" fmla="*/ 273 w 1469"/>
                  <a:gd name="T77" fmla="*/ 163 h 1108"/>
                  <a:gd name="T78" fmla="*/ 285 w 1469"/>
                  <a:gd name="T79" fmla="*/ 158 h 1108"/>
                  <a:gd name="T80" fmla="*/ 296 w 1469"/>
                  <a:gd name="T81" fmla="*/ 160 h 1108"/>
                  <a:gd name="T82" fmla="*/ 306 w 1469"/>
                  <a:gd name="T83" fmla="*/ 165 h 1108"/>
                  <a:gd name="T84" fmla="*/ 305 w 1469"/>
                  <a:gd name="T85" fmla="*/ 149 h 1108"/>
                  <a:gd name="T86" fmla="*/ 305 w 1469"/>
                  <a:gd name="T87" fmla="*/ 134 h 1108"/>
                  <a:gd name="T88" fmla="*/ 311 w 1469"/>
                  <a:gd name="T89" fmla="*/ 126 h 1108"/>
                  <a:gd name="T90" fmla="*/ 311 w 1469"/>
                  <a:gd name="T91" fmla="*/ 118 h 1108"/>
                  <a:gd name="T92" fmla="*/ 293 w 1469"/>
                  <a:gd name="T93" fmla="*/ 115 h 1108"/>
                  <a:gd name="T94" fmla="*/ 282 w 1469"/>
                  <a:gd name="T95" fmla="*/ 112 h 1108"/>
                  <a:gd name="T96" fmla="*/ 280 w 1469"/>
                  <a:gd name="T97" fmla="*/ 102 h 1108"/>
                  <a:gd name="T98" fmla="*/ 287 w 1469"/>
                  <a:gd name="T99" fmla="*/ 63 h 1108"/>
                  <a:gd name="T100" fmla="*/ 293 w 1469"/>
                  <a:gd name="T101" fmla="*/ 57 h 1108"/>
                  <a:gd name="T102" fmla="*/ 294 w 1469"/>
                  <a:gd name="T103" fmla="*/ 45 h 1108"/>
                  <a:gd name="T104" fmla="*/ 292 w 1469"/>
                  <a:gd name="T105" fmla="*/ 24 h 1108"/>
                  <a:gd name="T106" fmla="*/ 288 w 1469"/>
                  <a:gd name="T107" fmla="*/ 19 h 1108"/>
                  <a:gd name="T108" fmla="*/ 272 w 1469"/>
                  <a:gd name="T109" fmla="*/ 17 h 1108"/>
                  <a:gd name="T110" fmla="*/ 262 w 1469"/>
                  <a:gd name="T111" fmla="*/ 10 h 1108"/>
                  <a:gd name="T112" fmla="*/ 252 w 1469"/>
                  <a:gd name="T113" fmla="*/ 3 h 1108"/>
                  <a:gd name="T114" fmla="*/ 234 w 1469"/>
                  <a:gd name="T115" fmla="*/ 3 h 1108"/>
                  <a:gd name="T116" fmla="*/ 213 w 1469"/>
                  <a:gd name="T117" fmla="*/ 6 h 1108"/>
                  <a:gd name="T118" fmla="*/ 197 w 1469"/>
                  <a:gd name="T119" fmla="*/ 2 h 1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69"/>
                  <a:gd name="T181" fmla="*/ 0 h 1108"/>
                  <a:gd name="T182" fmla="*/ 1469 w 1469"/>
                  <a:gd name="T183" fmla="*/ 1108 h 1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69" h="1108">
                    <a:moveTo>
                      <a:pt x="855" y="0"/>
                    </a:moveTo>
                    <a:lnTo>
                      <a:pt x="849" y="19"/>
                    </a:lnTo>
                    <a:lnTo>
                      <a:pt x="843" y="36"/>
                    </a:lnTo>
                    <a:lnTo>
                      <a:pt x="838" y="52"/>
                    </a:lnTo>
                    <a:lnTo>
                      <a:pt x="833" y="67"/>
                    </a:lnTo>
                    <a:lnTo>
                      <a:pt x="828" y="79"/>
                    </a:lnTo>
                    <a:lnTo>
                      <a:pt x="823" y="91"/>
                    </a:lnTo>
                    <a:lnTo>
                      <a:pt x="818" y="100"/>
                    </a:lnTo>
                    <a:lnTo>
                      <a:pt x="811" y="109"/>
                    </a:lnTo>
                    <a:lnTo>
                      <a:pt x="801" y="120"/>
                    </a:lnTo>
                    <a:lnTo>
                      <a:pt x="789" y="133"/>
                    </a:lnTo>
                    <a:lnTo>
                      <a:pt x="775" y="145"/>
                    </a:lnTo>
                    <a:lnTo>
                      <a:pt x="758" y="158"/>
                    </a:lnTo>
                    <a:lnTo>
                      <a:pt x="740" y="170"/>
                    </a:lnTo>
                    <a:lnTo>
                      <a:pt x="720" y="182"/>
                    </a:lnTo>
                    <a:lnTo>
                      <a:pt x="700" y="193"/>
                    </a:lnTo>
                    <a:lnTo>
                      <a:pt x="678" y="205"/>
                    </a:lnTo>
                    <a:lnTo>
                      <a:pt x="656" y="215"/>
                    </a:lnTo>
                    <a:lnTo>
                      <a:pt x="633" y="225"/>
                    </a:lnTo>
                    <a:lnTo>
                      <a:pt x="611" y="232"/>
                    </a:lnTo>
                    <a:lnTo>
                      <a:pt x="589" y="240"/>
                    </a:lnTo>
                    <a:lnTo>
                      <a:pt x="567" y="246"/>
                    </a:lnTo>
                    <a:lnTo>
                      <a:pt x="546" y="250"/>
                    </a:lnTo>
                    <a:lnTo>
                      <a:pt x="526" y="253"/>
                    </a:lnTo>
                    <a:lnTo>
                      <a:pt x="507" y="254"/>
                    </a:lnTo>
                    <a:lnTo>
                      <a:pt x="499" y="253"/>
                    </a:lnTo>
                    <a:lnTo>
                      <a:pt x="490" y="252"/>
                    </a:lnTo>
                    <a:lnTo>
                      <a:pt x="482" y="251"/>
                    </a:lnTo>
                    <a:lnTo>
                      <a:pt x="475" y="249"/>
                    </a:lnTo>
                    <a:lnTo>
                      <a:pt x="460" y="243"/>
                    </a:lnTo>
                    <a:lnTo>
                      <a:pt x="446" y="236"/>
                    </a:lnTo>
                    <a:lnTo>
                      <a:pt x="433" y="227"/>
                    </a:lnTo>
                    <a:lnTo>
                      <a:pt x="420" y="218"/>
                    </a:lnTo>
                    <a:lnTo>
                      <a:pt x="409" y="207"/>
                    </a:lnTo>
                    <a:lnTo>
                      <a:pt x="396" y="197"/>
                    </a:lnTo>
                    <a:lnTo>
                      <a:pt x="384" y="186"/>
                    </a:lnTo>
                    <a:lnTo>
                      <a:pt x="373" y="176"/>
                    </a:lnTo>
                    <a:lnTo>
                      <a:pt x="360" y="166"/>
                    </a:lnTo>
                    <a:lnTo>
                      <a:pt x="347" y="158"/>
                    </a:lnTo>
                    <a:lnTo>
                      <a:pt x="333" y="150"/>
                    </a:lnTo>
                    <a:lnTo>
                      <a:pt x="318" y="145"/>
                    </a:lnTo>
                    <a:lnTo>
                      <a:pt x="311" y="143"/>
                    </a:lnTo>
                    <a:lnTo>
                      <a:pt x="303" y="141"/>
                    </a:lnTo>
                    <a:lnTo>
                      <a:pt x="294" y="140"/>
                    </a:lnTo>
                    <a:lnTo>
                      <a:pt x="286" y="140"/>
                    </a:lnTo>
                    <a:lnTo>
                      <a:pt x="277" y="140"/>
                    </a:lnTo>
                    <a:lnTo>
                      <a:pt x="269" y="141"/>
                    </a:lnTo>
                    <a:lnTo>
                      <a:pt x="262" y="142"/>
                    </a:lnTo>
                    <a:lnTo>
                      <a:pt x="254" y="144"/>
                    </a:lnTo>
                    <a:lnTo>
                      <a:pt x="241" y="148"/>
                    </a:lnTo>
                    <a:lnTo>
                      <a:pt x="228" y="155"/>
                    </a:lnTo>
                    <a:lnTo>
                      <a:pt x="217" y="162"/>
                    </a:lnTo>
                    <a:lnTo>
                      <a:pt x="206" y="170"/>
                    </a:lnTo>
                    <a:lnTo>
                      <a:pt x="196" y="179"/>
                    </a:lnTo>
                    <a:lnTo>
                      <a:pt x="186" y="187"/>
                    </a:lnTo>
                    <a:lnTo>
                      <a:pt x="176" y="197"/>
                    </a:lnTo>
                    <a:lnTo>
                      <a:pt x="165" y="205"/>
                    </a:lnTo>
                    <a:lnTo>
                      <a:pt x="154" y="212"/>
                    </a:lnTo>
                    <a:lnTo>
                      <a:pt x="141" y="220"/>
                    </a:lnTo>
                    <a:lnTo>
                      <a:pt x="128" y="226"/>
                    </a:lnTo>
                    <a:lnTo>
                      <a:pt x="113" y="231"/>
                    </a:lnTo>
                    <a:lnTo>
                      <a:pt x="104" y="232"/>
                    </a:lnTo>
                    <a:lnTo>
                      <a:pt x="96" y="233"/>
                    </a:lnTo>
                    <a:lnTo>
                      <a:pt x="86" y="234"/>
                    </a:lnTo>
                    <a:lnTo>
                      <a:pt x="77" y="234"/>
                    </a:lnTo>
                    <a:lnTo>
                      <a:pt x="83" y="244"/>
                    </a:lnTo>
                    <a:lnTo>
                      <a:pt x="90" y="253"/>
                    </a:lnTo>
                    <a:lnTo>
                      <a:pt x="95" y="262"/>
                    </a:lnTo>
                    <a:lnTo>
                      <a:pt x="100" y="270"/>
                    </a:lnTo>
                    <a:lnTo>
                      <a:pt x="103" y="279"/>
                    </a:lnTo>
                    <a:lnTo>
                      <a:pt x="106" y="289"/>
                    </a:lnTo>
                    <a:lnTo>
                      <a:pt x="107" y="299"/>
                    </a:lnTo>
                    <a:lnTo>
                      <a:pt x="108" y="311"/>
                    </a:lnTo>
                    <a:lnTo>
                      <a:pt x="108" y="319"/>
                    </a:lnTo>
                    <a:lnTo>
                      <a:pt x="107" y="329"/>
                    </a:lnTo>
                    <a:lnTo>
                      <a:pt x="105" y="337"/>
                    </a:lnTo>
                    <a:lnTo>
                      <a:pt x="102" y="346"/>
                    </a:lnTo>
                    <a:lnTo>
                      <a:pt x="96" y="361"/>
                    </a:lnTo>
                    <a:lnTo>
                      <a:pt x="88" y="378"/>
                    </a:lnTo>
                    <a:lnTo>
                      <a:pt x="68" y="408"/>
                    </a:lnTo>
                    <a:lnTo>
                      <a:pt x="46" y="438"/>
                    </a:lnTo>
                    <a:lnTo>
                      <a:pt x="35" y="453"/>
                    </a:lnTo>
                    <a:lnTo>
                      <a:pt x="26" y="467"/>
                    </a:lnTo>
                    <a:lnTo>
                      <a:pt x="18" y="481"/>
                    </a:lnTo>
                    <a:lnTo>
                      <a:pt x="12" y="494"/>
                    </a:lnTo>
                    <a:lnTo>
                      <a:pt x="11" y="502"/>
                    </a:lnTo>
                    <a:lnTo>
                      <a:pt x="9" y="509"/>
                    </a:lnTo>
                    <a:lnTo>
                      <a:pt x="9" y="515"/>
                    </a:lnTo>
                    <a:lnTo>
                      <a:pt x="9" y="523"/>
                    </a:lnTo>
                    <a:lnTo>
                      <a:pt x="10" y="530"/>
                    </a:lnTo>
                    <a:lnTo>
                      <a:pt x="12" y="537"/>
                    </a:lnTo>
                    <a:lnTo>
                      <a:pt x="15" y="544"/>
                    </a:lnTo>
                    <a:lnTo>
                      <a:pt x="20" y="551"/>
                    </a:lnTo>
                    <a:lnTo>
                      <a:pt x="27" y="562"/>
                    </a:lnTo>
                    <a:lnTo>
                      <a:pt x="32" y="571"/>
                    </a:lnTo>
                    <a:lnTo>
                      <a:pt x="35" y="580"/>
                    </a:lnTo>
                    <a:lnTo>
                      <a:pt x="35" y="590"/>
                    </a:lnTo>
                    <a:lnTo>
                      <a:pt x="35" y="598"/>
                    </a:lnTo>
                    <a:lnTo>
                      <a:pt x="33" y="606"/>
                    </a:lnTo>
                    <a:lnTo>
                      <a:pt x="31" y="614"/>
                    </a:lnTo>
                    <a:lnTo>
                      <a:pt x="27" y="620"/>
                    </a:lnTo>
                    <a:lnTo>
                      <a:pt x="18" y="635"/>
                    </a:lnTo>
                    <a:lnTo>
                      <a:pt x="10" y="648"/>
                    </a:lnTo>
                    <a:lnTo>
                      <a:pt x="7" y="654"/>
                    </a:lnTo>
                    <a:lnTo>
                      <a:pt x="4" y="659"/>
                    </a:lnTo>
                    <a:lnTo>
                      <a:pt x="1" y="665"/>
                    </a:lnTo>
                    <a:lnTo>
                      <a:pt x="0" y="672"/>
                    </a:lnTo>
                    <a:lnTo>
                      <a:pt x="3" y="687"/>
                    </a:lnTo>
                    <a:lnTo>
                      <a:pt x="6" y="705"/>
                    </a:lnTo>
                    <a:lnTo>
                      <a:pt x="11" y="724"/>
                    </a:lnTo>
                    <a:lnTo>
                      <a:pt x="18" y="745"/>
                    </a:lnTo>
                    <a:lnTo>
                      <a:pt x="28" y="765"/>
                    </a:lnTo>
                    <a:lnTo>
                      <a:pt x="38" y="787"/>
                    </a:lnTo>
                    <a:lnTo>
                      <a:pt x="51" y="809"/>
                    </a:lnTo>
                    <a:lnTo>
                      <a:pt x="64" y="830"/>
                    </a:lnTo>
                    <a:lnTo>
                      <a:pt x="80" y="852"/>
                    </a:lnTo>
                    <a:lnTo>
                      <a:pt x="96" y="873"/>
                    </a:lnTo>
                    <a:lnTo>
                      <a:pt x="114" y="893"/>
                    </a:lnTo>
                    <a:lnTo>
                      <a:pt x="132" y="913"/>
                    </a:lnTo>
                    <a:lnTo>
                      <a:pt x="150" y="931"/>
                    </a:lnTo>
                    <a:lnTo>
                      <a:pt x="169" y="948"/>
                    </a:lnTo>
                    <a:lnTo>
                      <a:pt x="189" y="962"/>
                    </a:lnTo>
                    <a:lnTo>
                      <a:pt x="210" y="975"/>
                    </a:lnTo>
                    <a:lnTo>
                      <a:pt x="213" y="977"/>
                    </a:lnTo>
                    <a:lnTo>
                      <a:pt x="218" y="979"/>
                    </a:lnTo>
                    <a:lnTo>
                      <a:pt x="223" y="980"/>
                    </a:lnTo>
                    <a:lnTo>
                      <a:pt x="228" y="980"/>
                    </a:lnTo>
                    <a:lnTo>
                      <a:pt x="239" y="981"/>
                    </a:lnTo>
                    <a:lnTo>
                      <a:pt x="248" y="980"/>
                    </a:lnTo>
                    <a:lnTo>
                      <a:pt x="259" y="978"/>
                    </a:lnTo>
                    <a:lnTo>
                      <a:pt x="266" y="977"/>
                    </a:lnTo>
                    <a:lnTo>
                      <a:pt x="271" y="976"/>
                    </a:lnTo>
                    <a:lnTo>
                      <a:pt x="273" y="975"/>
                    </a:lnTo>
                    <a:lnTo>
                      <a:pt x="281" y="976"/>
                    </a:lnTo>
                    <a:lnTo>
                      <a:pt x="288" y="977"/>
                    </a:lnTo>
                    <a:lnTo>
                      <a:pt x="295" y="978"/>
                    </a:lnTo>
                    <a:lnTo>
                      <a:pt x="303" y="981"/>
                    </a:lnTo>
                    <a:lnTo>
                      <a:pt x="316" y="987"/>
                    </a:lnTo>
                    <a:lnTo>
                      <a:pt x="329" y="996"/>
                    </a:lnTo>
                    <a:lnTo>
                      <a:pt x="342" y="1006"/>
                    </a:lnTo>
                    <a:lnTo>
                      <a:pt x="355" y="1017"/>
                    </a:lnTo>
                    <a:lnTo>
                      <a:pt x="368" y="1029"/>
                    </a:lnTo>
                    <a:lnTo>
                      <a:pt x="380" y="1042"/>
                    </a:lnTo>
                    <a:lnTo>
                      <a:pt x="393" y="1053"/>
                    </a:lnTo>
                    <a:lnTo>
                      <a:pt x="406" y="1066"/>
                    </a:lnTo>
                    <a:lnTo>
                      <a:pt x="420" y="1078"/>
                    </a:lnTo>
                    <a:lnTo>
                      <a:pt x="434" y="1087"/>
                    </a:lnTo>
                    <a:lnTo>
                      <a:pt x="442" y="1091"/>
                    </a:lnTo>
                    <a:lnTo>
                      <a:pt x="449" y="1095"/>
                    </a:lnTo>
                    <a:lnTo>
                      <a:pt x="457" y="1100"/>
                    </a:lnTo>
                    <a:lnTo>
                      <a:pt x="465" y="1103"/>
                    </a:lnTo>
                    <a:lnTo>
                      <a:pt x="474" y="1105"/>
                    </a:lnTo>
                    <a:lnTo>
                      <a:pt x="483" y="1107"/>
                    </a:lnTo>
                    <a:lnTo>
                      <a:pt x="491" y="1108"/>
                    </a:lnTo>
                    <a:lnTo>
                      <a:pt x="501" y="1108"/>
                    </a:lnTo>
                    <a:lnTo>
                      <a:pt x="516" y="1104"/>
                    </a:lnTo>
                    <a:lnTo>
                      <a:pt x="548" y="1091"/>
                    </a:lnTo>
                    <a:lnTo>
                      <a:pt x="590" y="1072"/>
                    </a:lnTo>
                    <a:lnTo>
                      <a:pt x="638" y="1051"/>
                    </a:lnTo>
                    <a:lnTo>
                      <a:pt x="685" y="1028"/>
                    </a:lnTo>
                    <a:lnTo>
                      <a:pt x="727" y="1006"/>
                    </a:lnTo>
                    <a:lnTo>
                      <a:pt x="743" y="997"/>
                    </a:lnTo>
                    <a:lnTo>
                      <a:pt x="756" y="988"/>
                    </a:lnTo>
                    <a:lnTo>
                      <a:pt x="760" y="984"/>
                    </a:lnTo>
                    <a:lnTo>
                      <a:pt x="764" y="981"/>
                    </a:lnTo>
                    <a:lnTo>
                      <a:pt x="766" y="978"/>
                    </a:lnTo>
                    <a:lnTo>
                      <a:pt x="766" y="975"/>
                    </a:lnTo>
                    <a:lnTo>
                      <a:pt x="766" y="963"/>
                    </a:lnTo>
                    <a:lnTo>
                      <a:pt x="765" y="954"/>
                    </a:lnTo>
                    <a:lnTo>
                      <a:pt x="762" y="943"/>
                    </a:lnTo>
                    <a:lnTo>
                      <a:pt x="760" y="935"/>
                    </a:lnTo>
                    <a:lnTo>
                      <a:pt x="753" y="919"/>
                    </a:lnTo>
                    <a:lnTo>
                      <a:pt x="744" y="905"/>
                    </a:lnTo>
                    <a:lnTo>
                      <a:pt x="737" y="891"/>
                    </a:lnTo>
                    <a:lnTo>
                      <a:pt x="730" y="878"/>
                    </a:lnTo>
                    <a:lnTo>
                      <a:pt x="726" y="871"/>
                    </a:lnTo>
                    <a:lnTo>
                      <a:pt x="724" y="864"/>
                    </a:lnTo>
                    <a:lnTo>
                      <a:pt x="723" y="856"/>
                    </a:lnTo>
                    <a:lnTo>
                      <a:pt x="722" y="849"/>
                    </a:lnTo>
                    <a:lnTo>
                      <a:pt x="722" y="844"/>
                    </a:lnTo>
                    <a:lnTo>
                      <a:pt x="723" y="838"/>
                    </a:lnTo>
                    <a:lnTo>
                      <a:pt x="725" y="834"/>
                    </a:lnTo>
                    <a:lnTo>
                      <a:pt x="727" y="830"/>
                    </a:lnTo>
                    <a:lnTo>
                      <a:pt x="730" y="827"/>
                    </a:lnTo>
                    <a:lnTo>
                      <a:pt x="733" y="824"/>
                    </a:lnTo>
                    <a:lnTo>
                      <a:pt x="737" y="821"/>
                    </a:lnTo>
                    <a:lnTo>
                      <a:pt x="741" y="817"/>
                    </a:lnTo>
                    <a:lnTo>
                      <a:pt x="749" y="813"/>
                    </a:lnTo>
                    <a:lnTo>
                      <a:pt x="760" y="809"/>
                    </a:lnTo>
                    <a:lnTo>
                      <a:pt x="771" y="807"/>
                    </a:lnTo>
                    <a:lnTo>
                      <a:pt x="784" y="805"/>
                    </a:lnTo>
                    <a:lnTo>
                      <a:pt x="809" y="803"/>
                    </a:lnTo>
                    <a:lnTo>
                      <a:pt x="834" y="803"/>
                    </a:lnTo>
                    <a:lnTo>
                      <a:pt x="856" y="804"/>
                    </a:lnTo>
                    <a:lnTo>
                      <a:pt x="874" y="804"/>
                    </a:lnTo>
                    <a:lnTo>
                      <a:pt x="881" y="805"/>
                    </a:lnTo>
                    <a:lnTo>
                      <a:pt x="886" y="806"/>
                    </a:lnTo>
                    <a:lnTo>
                      <a:pt x="892" y="809"/>
                    </a:lnTo>
                    <a:lnTo>
                      <a:pt x="897" y="812"/>
                    </a:lnTo>
                    <a:lnTo>
                      <a:pt x="910" y="821"/>
                    </a:lnTo>
                    <a:lnTo>
                      <a:pt x="920" y="830"/>
                    </a:lnTo>
                    <a:lnTo>
                      <a:pt x="932" y="838"/>
                    </a:lnTo>
                    <a:lnTo>
                      <a:pt x="942" y="847"/>
                    </a:lnTo>
                    <a:lnTo>
                      <a:pt x="948" y="850"/>
                    </a:lnTo>
                    <a:lnTo>
                      <a:pt x="953" y="853"/>
                    </a:lnTo>
                    <a:lnTo>
                      <a:pt x="958" y="854"/>
                    </a:lnTo>
                    <a:lnTo>
                      <a:pt x="962" y="855"/>
                    </a:lnTo>
                    <a:lnTo>
                      <a:pt x="968" y="854"/>
                    </a:lnTo>
                    <a:lnTo>
                      <a:pt x="972" y="853"/>
                    </a:lnTo>
                    <a:lnTo>
                      <a:pt x="977" y="851"/>
                    </a:lnTo>
                    <a:lnTo>
                      <a:pt x="981" y="848"/>
                    </a:lnTo>
                    <a:lnTo>
                      <a:pt x="991" y="841"/>
                    </a:lnTo>
                    <a:lnTo>
                      <a:pt x="998" y="832"/>
                    </a:lnTo>
                    <a:lnTo>
                      <a:pt x="1005" y="823"/>
                    </a:lnTo>
                    <a:lnTo>
                      <a:pt x="1012" y="814"/>
                    </a:lnTo>
                    <a:lnTo>
                      <a:pt x="1017" y="808"/>
                    </a:lnTo>
                    <a:lnTo>
                      <a:pt x="1020" y="804"/>
                    </a:lnTo>
                    <a:lnTo>
                      <a:pt x="1026" y="801"/>
                    </a:lnTo>
                    <a:lnTo>
                      <a:pt x="1035" y="798"/>
                    </a:lnTo>
                    <a:lnTo>
                      <a:pt x="1043" y="795"/>
                    </a:lnTo>
                    <a:lnTo>
                      <a:pt x="1054" y="793"/>
                    </a:lnTo>
                    <a:lnTo>
                      <a:pt x="1077" y="789"/>
                    </a:lnTo>
                    <a:lnTo>
                      <a:pt x="1101" y="787"/>
                    </a:lnTo>
                    <a:lnTo>
                      <a:pt x="1127" y="785"/>
                    </a:lnTo>
                    <a:lnTo>
                      <a:pt x="1152" y="783"/>
                    </a:lnTo>
                    <a:lnTo>
                      <a:pt x="1176" y="781"/>
                    </a:lnTo>
                    <a:lnTo>
                      <a:pt x="1197" y="779"/>
                    </a:lnTo>
                    <a:lnTo>
                      <a:pt x="1206" y="778"/>
                    </a:lnTo>
                    <a:lnTo>
                      <a:pt x="1214" y="774"/>
                    </a:lnTo>
                    <a:lnTo>
                      <a:pt x="1223" y="770"/>
                    </a:lnTo>
                    <a:lnTo>
                      <a:pt x="1230" y="766"/>
                    </a:lnTo>
                    <a:lnTo>
                      <a:pt x="1245" y="757"/>
                    </a:lnTo>
                    <a:lnTo>
                      <a:pt x="1258" y="745"/>
                    </a:lnTo>
                    <a:lnTo>
                      <a:pt x="1266" y="740"/>
                    </a:lnTo>
                    <a:lnTo>
                      <a:pt x="1273" y="734"/>
                    </a:lnTo>
                    <a:lnTo>
                      <a:pt x="1281" y="729"/>
                    </a:lnTo>
                    <a:lnTo>
                      <a:pt x="1290" y="725"/>
                    </a:lnTo>
                    <a:lnTo>
                      <a:pt x="1298" y="721"/>
                    </a:lnTo>
                    <a:lnTo>
                      <a:pt x="1309" y="718"/>
                    </a:lnTo>
                    <a:lnTo>
                      <a:pt x="1319" y="717"/>
                    </a:lnTo>
                    <a:lnTo>
                      <a:pt x="1330" y="716"/>
                    </a:lnTo>
                    <a:lnTo>
                      <a:pt x="1340" y="716"/>
                    </a:lnTo>
                    <a:lnTo>
                      <a:pt x="1348" y="717"/>
                    </a:lnTo>
                    <a:lnTo>
                      <a:pt x="1356" y="719"/>
                    </a:lnTo>
                    <a:lnTo>
                      <a:pt x="1362" y="721"/>
                    </a:lnTo>
                    <a:lnTo>
                      <a:pt x="1374" y="725"/>
                    </a:lnTo>
                    <a:lnTo>
                      <a:pt x="1382" y="731"/>
                    </a:lnTo>
                    <a:lnTo>
                      <a:pt x="1390" y="738"/>
                    </a:lnTo>
                    <a:lnTo>
                      <a:pt x="1400" y="742"/>
                    </a:lnTo>
                    <a:lnTo>
                      <a:pt x="1404" y="744"/>
                    </a:lnTo>
                    <a:lnTo>
                      <a:pt x="1410" y="746"/>
                    </a:lnTo>
                    <a:lnTo>
                      <a:pt x="1417" y="747"/>
                    </a:lnTo>
                    <a:lnTo>
                      <a:pt x="1425" y="747"/>
                    </a:lnTo>
                    <a:lnTo>
                      <a:pt x="1426" y="738"/>
                    </a:lnTo>
                    <a:lnTo>
                      <a:pt x="1426" y="726"/>
                    </a:lnTo>
                    <a:lnTo>
                      <a:pt x="1424" y="716"/>
                    </a:lnTo>
                    <a:lnTo>
                      <a:pt x="1421" y="703"/>
                    </a:lnTo>
                    <a:lnTo>
                      <a:pt x="1415" y="678"/>
                    </a:lnTo>
                    <a:lnTo>
                      <a:pt x="1409" y="653"/>
                    </a:lnTo>
                    <a:lnTo>
                      <a:pt x="1408" y="639"/>
                    </a:lnTo>
                    <a:lnTo>
                      <a:pt x="1408" y="627"/>
                    </a:lnTo>
                    <a:lnTo>
                      <a:pt x="1409" y="620"/>
                    </a:lnTo>
                    <a:lnTo>
                      <a:pt x="1411" y="614"/>
                    </a:lnTo>
                    <a:lnTo>
                      <a:pt x="1413" y="608"/>
                    </a:lnTo>
                    <a:lnTo>
                      <a:pt x="1416" y="601"/>
                    </a:lnTo>
                    <a:lnTo>
                      <a:pt x="1420" y="595"/>
                    </a:lnTo>
                    <a:lnTo>
                      <a:pt x="1424" y="590"/>
                    </a:lnTo>
                    <a:lnTo>
                      <a:pt x="1429" y="584"/>
                    </a:lnTo>
                    <a:lnTo>
                      <a:pt x="1436" y="578"/>
                    </a:lnTo>
                    <a:lnTo>
                      <a:pt x="1442" y="573"/>
                    </a:lnTo>
                    <a:lnTo>
                      <a:pt x="1450" y="568"/>
                    </a:lnTo>
                    <a:lnTo>
                      <a:pt x="1459" y="563"/>
                    </a:lnTo>
                    <a:lnTo>
                      <a:pt x="1469" y="557"/>
                    </a:lnTo>
                    <a:lnTo>
                      <a:pt x="1460" y="550"/>
                    </a:lnTo>
                    <a:lnTo>
                      <a:pt x="1450" y="544"/>
                    </a:lnTo>
                    <a:lnTo>
                      <a:pt x="1440" y="537"/>
                    </a:lnTo>
                    <a:lnTo>
                      <a:pt x="1429" y="531"/>
                    </a:lnTo>
                    <a:lnTo>
                      <a:pt x="1417" y="527"/>
                    </a:lnTo>
                    <a:lnTo>
                      <a:pt x="1404" y="523"/>
                    </a:lnTo>
                    <a:lnTo>
                      <a:pt x="1390" y="521"/>
                    </a:lnTo>
                    <a:lnTo>
                      <a:pt x="1375" y="520"/>
                    </a:lnTo>
                    <a:lnTo>
                      <a:pt x="1360" y="520"/>
                    </a:lnTo>
                    <a:lnTo>
                      <a:pt x="1346" y="520"/>
                    </a:lnTo>
                    <a:lnTo>
                      <a:pt x="1334" y="519"/>
                    </a:lnTo>
                    <a:lnTo>
                      <a:pt x="1322" y="516"/>
                    </a:lnTo>
                    <a:lnTo>
                      <a:pt x="1317" y="514"/>
                    </a:lnTo>
                    <a:lnTo>
                      <a:pt x="1313" y="511"/>
                    </a:lnTo>
                    <a:lnTo>
                      <a:pt x="1309" y="508"/>
                    </a:lnTo>
                    <a:lnTo>
                      <a:pt x="1304" y="504"/>
                    </a:lnTo>
                    <a:lnTo>
                      <a:pt x="1302" y="498"/>
                    </a:lnTo>
                    <a:lnTo>
                      <a:pt x="1300" y="491"/>
                    </a:lnTo>
                    <a:lnTo>
                      <a:pt x="1299" y="484"/>
                    </a:lnTo>
                    <a:lnTo>
                      <a:pt x="1298" y="476"/>
                    </a:lnTo>
                    <a:lnTo>
                      <a:pt x="1299" y="463"/>
                    </a:lnTo>
                    <a:lnTo>
                      <a:pt x="1303" y="439"/>
                    </a:lnTo>
                    <a:lnTo>
                      <a:pt x="1309" y="407"/>
                    </a:lnTo>
                    <a:lnTo>
                      <a:pt x="1314" y="373"/>
                    </a:lnTo>
                    <a:lnTo>
                      <a:pt x="1320" y="338"/>
                    </a:lnTo>
                    <a:lnTo>
                      <a:pt x="1325" y="308"/>
                    </a:lnTo>
                    <a:lnTo>
                      <a:pt x="1329" y="287"/>
                    </a:lnTo>
                    <a:lnTo>
                      <a:pt x="1330" y="279"/>
                    </a:lnTo>
                    <a:lnTo>
                      <a:pt x="1337" y="275"/>
                    </a:lnTo>
                    <a:lnTo>
                      <a:pt x="1342" y="271"/>
                    </a:lnTo>
                    <a:lnTo>
                      <a:pt x="1347" y="267"/>
                    </a:lnTo>
                    <a:lnTo>
                      <a:pt x="1352" y="263"/>
                    </a:lnTo>
                    <a:lnTo>
                      <a:pt x="1356" y="257"/>
                    </a:lnTo>
                    <a:lnTo>
                      <a:pt x="1358" y="252"/>
                    </a:lnTo>
                    <a:lnTo>
                      <a:pt x="1361" y="247"/>
                    </a:lnTo>
                    <a:lnTo>
                      <a:pt x="1362" y="242"/>
                    </a:lnTo>
                    <a:lnTo>
                      <a:pt x="1364" y="230"/>
                    </a:lnTo>
                    <a:lnTo>
                      <a:pt x="1364" y="218"/>
                    </a:lnTo>
                    <a:lnTo>
                      <a:pt x="1363" y="205"/>
                    </a:lnTo>
                    <a:lnTo>
                      <a:pt x="1362" y="192"/>
                    </a:lnTo>
                    <a:lnTo>
                      <a:pt x="1356" y="166"/>
                    </a:lnTo>
                    <a:lnTo>
                      <a:pt x="1352" y="140"/>
                    </a:lnTo>
                    <a:lnTo>
                      <a:pt x="1349" y="128"/>
                    </a:lnTo>
                    <a:lnTo>
                      <a:pt x="1349" y="117"/>
                    </a:lnTo>
                    <a:lnTo>
                      <a:pt x="1351" y="111"/>
                    </a:lnTo>
                    <a:lnTo>
                      <a:pt x="1352" y="105"/>
                    </a:lnTo>
                    <a:lnTo>
                      <a:pt x="1353" y="100"/>
                    </a:lnTo>
                    <a:lnTo>
                      <a:pt x="1355" y="96"/>
                    </a:lnTo>
                    <a:lnTo>
                      <a:pt x="1347" y="92"/>
                    </a:lnTo>
                    <a:lnTo>
                      <a:pt x="1340" y="88"/>
                    </a:lnTo>
                    <a:lnTo>
                      <a:pt x="1333" y="85"/>
                    </a:lnTo>
                    <a:lnTo>
                      <a:pt x="1326" y="83"/>
                    </a:lnTo>
                    <a:lnTo>
                      <a:pt x="1315" y="81"/>
                    </a:lnTo>
                    <a:lnTo>
                      <a:pt x="1303" y="80"/>
                    </a:lnTo>
                    <a:lnTo>
                      <a:pt x="1291" y="80"/>
                    </a:lnTo>
                    <a:lnTo>
                      <a:pt x="1277" y="79"/>
                    </a:lnTo>
                    <a:lnTo>
                      <a:pt x="1260" y="76"/>
                    </a:lnTo>
                    <a:lnTo>
                      <a:pt x="1241" y="71"/>
                    </a:lnTo>
                    <a:lnTo>
                      <a:pt x="1235" y="68"/>
                    </a:lnTo>
                    <a:lnTo>
                      <a:pt x="1231" y="63"/>
                    </a:lnTo>
                    <a:lnTo>
                      <a:pt x="1226" y="60"/>
                    </a:lnTo>
                    <a:lnTo>
                      <a:pt x="1222" y="55"/>
                    </a:lnTo>
                    <a:lnTo>
                      <a:pt x="1212" y="45"/>
                    </a:lnTo>
                    <a:lnTo>
                      <a:pt x="1203" y="34"/>
                    </a:lnTo>
                    <a:lnTo>
                      <a:pt x="1197" y="29"/>
                    </a:lnTo>
                    <a:lnTo>
                      <a:pt x="1191" y="24"/>
                    </a:lnTo>
                    <a:lnTo>
                      <a:pt x="1185" y="19"/>
                    </a:lnTo>
                    <a:lnTo>
                      <a:pt x="1178" y="15"/>
                    </a:lnTo>
                    <a:lnTo>
                      <a:pt x="1170" y="12"/>
                    </a:lnTo>
                    <a:lnTo>
                      <a:pt x="1162" y="9"/>
                    </a:lnTo>
                    <a:lnTo>
                      <a:pt x="1151" y="8"/>
                    </a:lnTo>
                    <a:lnTo>
                      <a:pt x="1140" y="7"/>
                    </a:lnTo>
                    <a:lnTo>
                      <a:pt x="1120" y="8"/>
                    </a:lnTo>
                    <a:lnTo>
                      <a:pt x="1101" y="9"/>
                    </a:lnTo>
                    <a:lnTo>
                      <a:pt x="1084" y="12"/>
                    </a:lnTo>
                    <a:lnTo>
                      <a:pt x="1067" y="15"/>
                    </a:lnTo>
                    <a:lnTo>
                      <a:pt x="1051" y="18"/>
                    </a:lnTo>
                    <a:lnTo>
                      <a:pt x="1034" y="23"/>
                    </a:lnTo>
                    <a:lnTo>
                      <a:pt x="1015" y="28"/>
                    </a:lnTo>
                    <a:lnTo>
                      <a:pt x="995" y="32"/>
                    </a:lnTo>
                    <a:lnTo>
                      <a:pt x="988" y="27"/>
                    </a:lnTo>
                    <a:lnTo>
                      <a:pt x="979" y="23"/>
                    </a:lnTo>
                    <a:lnTo>
                      <a:pt x="972" y="18"/>
                    </a:lnTo>
                    <a:lnTo>
                      <a:pt x="963" y="16"/>
                    </a:lnTo>
                    <a:lnTo>
                      <a:pt x="947" y="12"/>
                    </a:lnTo>
                    <a:lnTo>
                      <a:pt x="930" y="9"/>
                    </a:lnTo>
                    <a:lnTo>
                      <a:pt x="912" y="8"/>
                    </a:lnTo>
                    <a:lnTo>
                      <a:pt x="893" y="7"/>
                    </a:lnTo>
                    <a:lnTo>
                      <a:pt x="874" y="5"/>
                    </a:lnTo>
                    <a:lnTo>
                      <a:pt x="855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81"/>
              <p:cNvSpPr>
                <a:spLocks/>
              </p:cNvSpPr>
              <p:nvPr/>
            </p:nvSpPr>
            <p:spPr bwMode="auto">
              <a:xfrm>
                <a:off x="4332" y="3358"/>
                <a:ext cx="401" cy="388"/>
              </a:xfrm>
              <a:custGeom>
                <a:avLst/>
                <a:gdLst>
                  <a:gd name="T0" fmla="*/ 353 w 1854"/>
                  <a:gd name="T1" fmla="*/ 18 h 1762"/>
                  <a:gd name="T2" fmla="*/ 374 w 1854"/>
                  <a:gd name="T3" fmla="*/ 27 h 1762"/>
                  <a:gd name="T4" fmla="*/ 373 w 1854"/>
                  <a:gd name="T5" fmla="*/ 43 h 1762"/>
                  <a:gd name="T6" fmla="*/ 390 w 1854"/>
                  <a:gd name="T7" fmla="*/ 71 h 1762"/>
                  <a:gd name="T8" fmla="*/ 390 w 1854"/>
                  <a:gd name="T9" fmla="*/ 84 h 1762"/>
                  <a:gd name="T10" fmla="*/ 379 w 1854"/>
                  <a:gd name="T11" fmla="*/ 91 h 1762"/>
                  <a:gd name="T12" fmla="*/ 380 w 1854"/>
                  <a:gd name="T13" fmla="*/ 116 h 1762"/>
                  <a:gd name="T14" fmla="*/ 376 w 1854"/>
                  <a:gd name="T15" fmla="*/ 146 h 1762"/>
                  <a:gd name="T16" fmla="*/ 375 w 1854"/>
                  <a:gd name="T17" fmla="*/ 176 h 1762"/>
                  <a:gd name="T18" fmla="*/ 387 w 1854"/>
                  <a:gd name="T19" fmla="*/ 187 h 1762"/>
                  <a:gd name="T20" fmla="*/ 400 w 1854"/>
                  <a:gd name="T21" fmla="*/ 199 h 1762"/>
                  <a:gd name="T22" fmla="*/ 399 w 1854"/>
                  <a:gd name="T23" fmla="*/ 213 h 1762"/>
                  <a:gd name="T24" fmla="*/ 390 w 1854"/>
                  <a:gd name="T25" fmla="*/ 244 h 1762"/>
                  <a:gd name="T26" fmla="*/ 388 w 1854"/>
                  <a:gd name="T27" fmla="*/ 278 h 1762"/>
                  <a:gd name="T28" fmla="*/ 381 w 1854"/>
                  <a:gd name="T29" fmla="*/ 289 h 1762"/>
                  <a:gd name="T30" fmla="*/ 365 w 1854"/>
                  <a:gd name="T31" fmla="*/ 295 h 1762"/>
                  <a:gd name="T32" fmla="*/ 346 w 1854"/>
                  <a:gd name="T33" fmla="*/ 310 h 1762"/>
                  <a:gd name="T34" fmla="*/ 320 w 1854"/>
                  <a:gd name="T35" fmla="*/ 314 h 1762"/>
                  <a:gd name="T36" fmla="*/ 306 w 1854"/>
                  <a:gd name="T37" fmla="*/ 341 h 1762"/>
                  <a:gd name="T38" fmla="*/ 288 w 1854"/>
                  <a:gd name="T39" fmla="*/ 364 h 1762"/>
                  <a:gd name="T40" fmla="*/ 275 w 1854"/>
                  <a:gd name="T41" fmla="*/ 360 h 1762"/>
                  <a:gd name="T42" fmla="*/ 255 w 1854"/>
                  <a:gd name="T43" fmla="*/ 357 h 1762"/>
                  <a:gd name="T44" fmla="*/ 234 w 1854"/>
                  <a:gd name="T45" fmla="*/ 351 h 1762"/>
                  <a:gd name="T46" fmla="*/ 225 w 1854"/>
                  <a:gd name="T47" fmla="*/ 332 h 1762"/>
                  <a:gd name="T48" fmla="*/ 217 w 1854"/>
                  <a:gd name="T49" fmla="*/ 317 h 1762"/>
                  <a:gd name="T50" fmla="*/ 208 w 1854"/>
                  <a:gd name="T51" fmla="*/ 329 h 1762"/>
                  <a:gd name="T52" fmla="*/ 182 w 1854"/>
                  <a:gd name="T53" fmla="*/ 336 h 1762"/>
                  <a:gd name="T54" fmla="*/ 145 w 1854"/>
                  <a:gd name="T55" fmla="*/ 357 h 1762"/>
                  <a:gd name="T56" fmla="*/ 128 w 1854"/>
                  <a:gd name="T57" fmla="*/ 371 h 1762"/>
                  <a:gd name="T58" fmla="*/ 96 w 1854"/>
                  <a:gd name="T59" fmla="*/ 372 h 1762"/>
                  <a:gd name="T60" fmla="*/ 92 w 1854"/>
                  <a:gd name="T61" fmla="*/ 386 h 1762"/>
                  <a:gd name="T62" fmla="*/ 74 w 1854"/>
                  <a:gd name="T63" fmla="*/ 386 h 1762"/>
                  <a:gd name="T64" fmla="*/ 59 w 1854"/>
                  <a:gd name="T65" fmla="*/ 374 h 1762"/>
                  <a:gd name="T66" fmla="*/ 51 w 1854"/>
                  <a:gd name="T67" fmla="*/ 366 h 1762"/>
                  <a:gd name="T68" fmla="*/ 43 w 1854"/>
                  <a:gd name="T69" fmla="*/ 358 h 1762"/>
                  <a:gd name="T70" fmla="*/ 66 w 1854"/>
                  <a:gd name="T71" fmla="*/ 354 h 1762"/>
                  <a:gd name="T72" fmla="*/ 94 w 1854"/>
                  <a:gd name="T73" fmla="*/ 342 h 1762"/>
                  <a:gd name="T74" fmla="*/ 82 w 1854"/>
                  <a:gd name="T75" fmla="*/ 343 h 1762"/>
                  <a:gd name="T76" fmla="*/ 42 w 1854"/>
                  <a:gd name="T77" fmla="*/ 346 h 1762"/>
                  <a:gd name="T78" fmla="*/ 16 w 1854"/>
                  <a:gd name="T79" fmla="*/ 340 h 1762"/>
                  <a:gd name="T80" fmla="*/ 27 w 1854"/>
                  <a:gd name="T81" fmla="*/ 330 h 1762"/>
                  <a:gd name="T82" fmla="*/ 40 w 1854"/>
                  <a:gd name="T83" fmla="*/ 323 h 1762"/>
                  <a:gd name="T84" fmla="*/ 44 w 1854"/>
                  <a:gd name="T85" fmla="*/ 297 h 1762"/>
                  <a:gd name="T86" fmla="*/ 37 w 1854"/>
                  <a:gd name="T87" fmla="*/ 285 h 1762"/>
                  <a:gd name="T88" fmla="*/ 5 w 1854"/>
                  <a:gd name="T89" fmla="*/ 281 h 1762"/>
                  <a:gd name="T90" fmla="*/ 5 w 1854"/>
                  <a:gd name="T91" fmla="*/ 266 h 1762"/>
                  <a:gd name="T92" fmla="*/ 18 w 1854"/>
                  <a:gd name="T93" fmla="*/ 257 h 1762"/>
                  <a:gd name="T94" fmla="*/ 31 w 1854"/>
                  <a:gd name="T95" fmla="*/ 249 h 1762"/>
                  <a:gd name="T96" fmla="*/ 43 w 1854"/>
                  <a:gd name="T97" fmla="*/ 251 h 1762"/>
                  <a:gd name="T98" fmla="*/ 49 w 1854"/>
                  <a:gd name="T99" fmla="*/ 238 h 1762"/>
                  <a:gd name="T100" fmla="*/ 52 w 1854"/>
                  <a:gd name="T101" fmla="*/ 221 h 1762"/>
                  <a:gd name="T102" fmla="*/ 64 w 1854"/>
                  <a:gd name="T103" fmla="*/ 220 h 1762"/>
                  <a:gd name="T104" fmla="*/ 93 w 1854"/>
                  <a:gd name="T105" fmla="*/ 222 h 1762"/>
                  <a:gd name="T106" fmla="*/ 117 w 1854"/>
                  <a:gd name="T107" fmla="*/ 207 h 1762"/>
                  <a:gd name="T108" fmla="*/ 141 w 1854"/>
                  <a:gd name="T109" fmla="*/ 185 h 1762"/>
                  <a:gd name="T110" fmla="*/ 182 w 1854"/>
                  <a:gd name="T111" fmla="*/ 176 h 1762"/>
                  <a:gd name="T112" fmla="*/ 217 w 1854"/>
                  <a:gd name="T113" fmla="*/ 151 h 1762"/>
                  <a:gd name="T114" fmla="*/ 249 w 1854"/>
                  <a:gd name="T115" fmla="*/ 127 h 1762"/>
                  <a:gd name="T116" fmla="*/ 271 w 1854"/>
                  <a:gd name="T117" fmla="*/ 98 h 1762"/>
                  <a:gd name="T118" fmla="*/ 286 w 1854"/>
                  <a:gd name="T119" fmla="*/ 58 h 17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54"/>
                  <a:gd name="T181" fmla="*/ 0 h 1762"/>
                  <a:gd name="T182" fmla="*/ 1854 w 1854"/>
                  <a:gd name="T183" fmla="*/ 1762 h 17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54" h="1762">
                    <a:moveTo>
                      <a:pt x="1563" y="0"/>
                    </a:moveTo>
                    <a:lnTo>
                      <a:pt x="1620" y="8"/>
                    </a:lnTo>
                    <a:lnTo>
                      <a:pt x="1620" y="25"/>
                    </a:lnTo>
                    <a:lnTo>
                      <a:pt x="1621" y="40"/>
                    </a:lnTo>
                    <a:lnTo>
                      <a:pt x="1623" y="54"/>
                    </a:lnTo>
                    <a:lnTo>
                      <a:pt x="1625" y="66"/>
                    </a:lnTo>
                    <a:lnTo>
                      <a:pt x="1628" y="76"/>
                    </a:lnTo>
                    <a:lnTo>
                      <a:pt x="1632" y="84"/>
                    </a:lnTo>
                    <a:lnTo>
                      <a:pt x="1637" y="92"/>
                    </a:lnTo>
                    <a:lnTo>
                      <a:pt x="1643" y="97"/>
                    </a:lnTo>
                    <a:lnTo>
                      <a:pt x="1649" y="102"/>
                    </a:lnTo>
                    <a:lnTo>
                      <a:pt x="1657" y="106"/>
                    </a:lnTo>
                    <a:lnTo>
                      <a:pt x="1666" y="109"/>
                    </a:lnTo>
                    <a:lnTo>
                      <a:pt x="1676" y="113"/>
                    </a:lnTo>
                    <a:lnTo>
                      <a:pt x="1699" y="117"/>
                    </a:lnTo>
                    <a:lnTo>
                      <a:pt x="1728" y="121"/>
                    </a:lnTo>
                    <a:lnTo>
                      <a:pt x="1725" y="132"/>
                    </a:lnTo>
                    <a:lnTo>
                      <a:pt x="1723" y="142"/>
                    </a:lnTo>
                    <a:lnTo>
                      <a:pt x="1720" y="152"/>
                    </a:lnTo>
                    <a:lnTo>
                      <a:pt x="1720" y="162"/>
                    </a:lnTo>
                    <a:lnTo>
                      <a:pt x="1720" y="170"/>
                    </a:lnTo>
                    <a:lnTo>
                      <a:pt x="1720" y="179"/>
                    </a:lnTo>
                    <a:lnTo>
                      <a:pt x="1723" y="187"/>
                    </a:lnTo>
                    <a:lnTo>
                      <a:pt x="1725" y="194"/>
                    </a:lnTo>
                    <a:lnTo>
                      <a:pt x="1730" y="208"/>
                    </a:lnTo>
                    <a:lnTo>
                      <a:pt x="1737" y="222"/>
                    </a:lnTo>
                    <a:lnTo>
                      <a:pt x="1746" y="233"/>
                    </a:lnTo>
                    <a:lnTo>
                      <a:pt x="1754" y="246"/>
                    </a:lnTo>
                    <a:lnTo>
                      <a:pt x="1774" y="269"/>
                    </a:lnTo>
                    <a:lnTo>
                      <a:pt x="1792" y="293"/>
                    </a:lnTo>
                    <a:lnTo>
                      <a:pt x="1799" y="307"/>
                    </a:lnTo>
                    <a:lnTo>
                      <a:pt x="1804" y="321"/>
                    </a:lnTo>
                    <a:lnTo>
                      <a:pt x="1806" y="329"/>
                    </a:lnTo>
                    <a:lnTo>
                      <a:pt x="1809" y="337"/>
                    </a:lnTo>
                    <a:lnTo>
                      <a:pt x="1810" y="346"/>
                    </a:lnTo>
                    <a:lnTo>
                      <a:pt x="1810" y="355"/>
                    </a:lnTo>
                    <a:lnTo>
                      <a:pt x="1809" y="363"/>
                    </a:lnTo>
                    <a:lnTo>
                      <a:pt x="1808" y="371"/>
                    </a:lnTo>
                    <a:lnTo>
                      <a:pt x="1804" y="377"/>
                    </a:lnTo>
                    <a:lnTo>
                      <a:pt x="1801" y="382"/>
                    </a:lnTo>
                    <a:lnTo>
                      <a:pt x="1796" y="386"/>
                    </a:lnTo>
                    <a:lnTo>
                      <a:pt x="1792" y="391"/>
                    </a:lnTo>
                    <a:lnTo>
                      <a:pt x="1787" y="395"/>
                    </a:lnTo>
                    <a:lnTo>
                      <a:pt x="1781" y="398"/>
                    </a:lnTo>
                    <a:lnTo>
                      <a:pt x="1771" y="403"/>
                    </a:lnTo>
                    <a:lnTo>
                      <a:pt x="1761" y="407"/>
                    </a:lnTo>
                    <a:lnTo>
                      <a:pt x="1755" y="409"/>
                    </a:lnTo>
                    <a:lnTo>
                      <a:pt x="1753" y="412"/>
                    </a:lnTo>
                    <a:lnTo>
                      <a:pt x="1750" y="423"/>
                    </a:lnTo>
                    <a:lnTo>
                      <a:pt x="1748" y="432"/>
                    </a:lnTo>
                    <a:lnTo>
                      <a:pt x="1747" y="443"/>
                    </a:lnTo>
                    <a:lnTo>
                      <a:pt x="1747" y="452"/>
                    </a:lnTo>
                    <a:lnTo>
                      <a:pt x="1748" y="471"/>
                    </a:lnTo>
                    <a:lnTo>
                      <a:pt x="1751" y="490"/>
                    </a:lnTo>
                    <a:lnTo>
                      <a:pt x="1755" y="507"/>
                    </a:lnTo>
                    <a:lnTo>
                      <a:pt x="1758" y="525"/>
                    </a:lnTo>
                    <a:lnTo>
                      <a:pt x="1759" y="533"/>
                    </a:lnTo>
                    <a:lnTo>
                      <a:pt x="1760" y="541"/>
                    </a:lnTo>
                    <a:lnTo>
                      <a:pt x="1760" y="549"/>
                    </a:lnTo>
                    <a:lnTo>
                      <a:pt x="1759" y="557"/>
                    </a:lnTo>
                    <a:lnTo>
                      <a:pt x="1756" y="588"/>
                    </a:lnTo>
                    <a:lnTo>
                      <a:pt x="1752" y="615"/>
                    </a:lnTo>
                    <a:lnTo>
                      <a:pt x="1747" y="640"/>
                    </a:lnTo>
                    <a:lnTo>
                      <a:pt x="1740" y="665"/>
                    </a:lnTo>
                    <a:lnTo>
                      <a:pt x="1736" y="690"/>
                    </a:lnTo>
                    <a:lnTo>
                      <a:pt x="1732" y="716"/>
                    </a:lnTo>
                    <a:lnTo>
                      <a:pt x="1729" y="743"/>
                    </a:lnTo>
                    <a:lnTo>
                      <a:pt x="1728" y="773"/>
                    </a:lnTo>
                    <a:lnTo>
                      <a:pt x="1728" y="781"/>
                    </a:lnTo>
                    <a:lnTo>
                      <a:pt x="1729" y="787"/>
                    </a:lnTo>
                    <a:lnTo>
                      <a:pt x="1731" y="793"/>
                    </a:lnTo>
                    <a:lnTo>
                      <a:pt x="1733" y="799"/>
                    </a:lnTo>
                    <a:lnTo>
                      <a:pt x="1736" y="805"/>
                    </a:lnTo>
                    <a:lnTo>
                      <a:pt x="1739" y="810"/>
                    </a:lnTo>
                    <a:lnTo>
                      <a:pt x="1742" y="815"/>
                    </a:lnTo>
                    <a:lnTo>
                      <a:pt x="1748" y="819"/>
                    </a:lnTo>
                    <a:lnTo>
                      <a:pt x="1757" y="828"/>
                    </a:lnTo>
                    <a:lnTo>
                      <a:pt x="1768" y="835"/>
                    </a:lnTo>
                    <a:lnTo>
                      <a:pt x="1779" y="842"/>
                    </a:lnTo>
                    <a:lnTo>
                      <a:pt x="1791" y="850"/>
                    </a:lnTo>
                    <a:lnTo>
                      <a:pt x="1802" y="856"/>
                    </a:lnTo>
                    <a:lnTo>
                      <a:pt x="1814" y="863"/>
                    </a:lnTo>
                    <a:lnTo>
                      <a:pt x="1824" y="872"/>
                    </a:lnTo>
                    <a:lnTo>
                      <a:pt x="1834" y="880"/>
                    </a:lnTo>
                    <a:lnTo>
                      <a:pt x="1839" y="885"/>
                    </a:lnTo>
                    <a:lnTo>
                      <a:pt x="1842" y="891"/>
                    </a:lnTo>
                    <a:lnTo>
                      <a:pt x="1845" y="896"/>
                    </a:lnTo>
                    <a:lnTo>
                      <a:pt x="1848" y="902"/>
                    </a:lnTo>
                    <a:lnTo>
                      <a:pt x="1851" y="909"/>
                    </a:lnTo>
                    <a:lnTo>
                      <a:pt x="1853" y="916"/>
                    </a:lnTo>
                    <a:lnTo>
                      <a:pt x="1854" y="923"/>
                    </a:lnTo>
                    <a:lnTo>
                      <a:pt x="1854" y="931"/>
                    </a:lnTo>
                    <a:lnTo>
                      <a:pt x="1854" y="939"/>
                    </a:lnTo>
                    <a:lnTo>
                      <a:pt x="1852" y="948"/>
                    </a:lnTo>
                    <a:lnTo>
                      <a:pt x="1849" y="958"/>
                    </a:lnTo>
                    <a:lnTo>
                      <a:pt x="1846" y="967"/>
                    </a:lnTo>
                    <a:lnTo>
                      <a:pt x="1838" y="988"/>
                    </a:lnTo>
                    <a:lnTo>
                      <a:pt x="1828" y="1012"/>
                    </a:lnTo>
                    <a:lnTo>
                      <a:pt x="1824" y="1026"/>
                    </a:lnTo>
                    <a:lnTo>
                      <a:pt x="1819" y="1040"/>
                    </a:lnTo>
                    <a:lnTo>
                      <a:pt x="1815" y="1054"/>
                    </a:lnTo>
                    <a:lnTo>
                      <a:pt x="1812" y="1071"/>
                    </a:lnTo>
                    <a:lnTo>
                      <a:pt x="1809" y="1088"/>
                    </a:lnTo>
                    <a:lnTo>
                      <a:pt x="1805" y="1106"/>
                    </a:lnTo>
                    <a:lnTo>
                      <a:pt x="1804" y="1126"/>
                    </a:lnTo>
                    <a:lnTo>
                      <a:pt x="1803" y="1146"/>
                    </a:lnTo>
                    <a:lnTo>
                      <a:pt x="1803" y="1168"/>
                    </a:lnTo>
                    <a:lnTo>
                      <a:pt x="1803" y="1189"/>
                    </a:lnTo>
                    <a:lnTo>
                      <a:pt x="1802" y="1208"/>
                    </a:lnTo>
                    <a:lnTo>
                      <a:pt x="1801" y="1227"/>
                    </a:lnTo>
                    <a:lnTo>
                      <a:pt x="1798" y="1245"/>
                    </a:lnTo>
                    <a:lnTo>
                      <a:pt x="1794" y="1261"/>
                    </a:lnTo>
                    <a:lnTo>
                      <a:pt x="1792" y="1268"/>
                    </a:lnTo>
                    <a:lnTo>
                      <a:pt x="1789" y="1276"/>
                    </a:lnTo>
                    <a:lnTo>
                      <a:pt x="1785" y="1283"/>
                    </a:lnTo>
                    <a:lnTo>
                      <a:pt x="1782" y="1289"/>
                    </a:lnTo>
                    <a:lnTo>
                      <a:pt x="1778" y="1296"/>
                    </a:lnTo>
                    <a:lnTo>
                      <a:pt x="1773" y="1301"/>
                    </a:lnTo>
                    <a:lnTo>
                      <a:pt x="1768" y="1307"/>
                    </a:lnTo>
                    <a:lnTo>
                      <a:pt x="1761" y="1312"/>
                    </a:lnTo>
                    <a:lnTo>
                      <a:pt x="1755" y="1316"/>
                    </a:lnTo>
                    <a:lnTo>
                      <a:pt x="1748" y="1321"/>
                    </a:lnTo>
                    <a:lnTo>
                      <a:pt x="1740" y="1325"/>
                    </a:lnTo>
                    <a:lnTo>
                      <a:pt x="1731" y="1328"/>
                    </a:lnTo>
                    <a:lnTo>
                      <a:pt x="1721" y="1331"/>
                    </a:lnTo>
                    <a:lnTo>
                      <a:pt x="1712" y="1334"/>
                    </a:lnTo>
                    <a:lnTo>
                      <a:pt x="1701" y="1336"/>
                    </a:lnTo>
                    <a:lnTo>
                      <a:pt x="1689" y="1339"/>
                    </a:lnTo>
                    <a:lnTo>
                      <a:pt x="1663" y="1342"/>
                    </a:lnTo>
                    <a:lnTo>
                      <a:pt x="1632" y="1343"/>
                    </a:lnTo>
                    <a:lnTo>
                      <a:pt x="1628" y="1359"/>
                    </a:lnTo>
                    <a:lnTo>
                      <a:pt x="1624" y="1374"/>
                    </a:lnTo>
                    <a:lnTo>
                      <a:pt x="1619" y="1386"/>
                    </a:lnTo>
                    <a:lnTo>
                      <a:pt x="1612" y="1394"/>
                    </a:lnTo>
                    <a:lnTo>
                      <a:pt x="1605" y="1401"/>
                    </a:lnTo>
                    <a:lnTo>
                      <a:pt x="1598" y="1406"/>
                    </a:lnTo>
                    <a:lnTo>
                      <a:pt x="1589" y="1410"/>
                    </a:lnTo>
                    <a:lnTo>
                      <a:pt x="1580" y="1412"/>
                    </a:lnTo>
                    <a:lnTo>
                      <a:pt x="1560" y="1414"/>
                    </a:lnTo>
                    <a:lnTo>
                      <a:pt x="1537" y="1415"/>
                    </a:lnTo>
                    <a:lnTo>
                      <a:pt x="1523" y="1416"/>
                    </a:lnTo>
                    <a:lnTo>
                      <a:pt x="1510" y="1418"/>
                    </a:lnTo>
                    <a:lnTo>
                      <a:pt x="1496" y="1420"/>
                    </a:lnTo>
                    <a:lnTo>
                      <a:pt x="1480" y="1425"/>
                    </a:lnTo>
                    <a:lnTo>
                      <a:pt x="1477" y="1427"/>
                    </a:lnTo>
                    <a:lnTo>
                      <a:pt x="1474" y="1429"/>
                    </a:lnTo>
                    <a:lnTo>
                      <a:pt x="1471" y="1433"/>
                    </a:lnTo>
                    <a:lnTo>
                      <a:pt x="1468" y="1438"/>
                    </a:lnTo>
                    <a:lnTo>
                      <a:pt x="1460" y="1451"/>
                    </a:lnTo>
                    <a:lnTo>
                      <a:pt x="1453" y="1466"/>
                    </a:lnTo>
                    <a:lnTo>
                      <a:pt x="1435" y="1504"/>
                    </a:lnTo>
                    <a:lnTo>
                      <a:pt x="1415" y="1547"/>
                    </a:lnTo>
                    <a:lnTo>
                      <a:pt x="1404" y="1568"/>
                    </a:lnTo>
                    <a:lnTo>
                      <a:pt x="1391" y="1589"/>
                    </a:lnTo>
                    <a:lnTo>
                      <a:pt x="1378" y="1609"/>
                    </a:lnTo>
                    <a:lnTo>
                      <a:pt x="1364" y="1627"/>
                    </a:lnTo>
                    <a:lnTo>
                      <a:pt x="1356" y="1634"/>
                    </a:lnTo>
                    <a:lnTo>
                      <a:pt x="1349" y="1642"/>
                    </a:lnTo>
                    <a:lnTo>
                      <a:pt x="1341" y="1648"/>
                    </a:lnTo>
                    <a:lnTo>
                      <a:pt x="1332" y="1653"/>
                    </a:lnTo>
                    <a:lnTo>
                      <a:pt x="1324" y="1657"/>
                    </a:lnTo>
                    <a:lnTo>
                      <a:pt x="1316" y="1662"/>
                    </a:lnTo>
                    <a:lnTo>
                      <a:pt x="1306" y="1664"/>
                    </a:lnTo>
                    <a:lnTo>
                      <a:pt x="1297" y="1665"/>
                    </a:lnTo>
                    <a:lnTo>
                      <a:pt x="1291" y="1655"/>
                    </a:lnTo>
                    <a:lnTo>
                      <a:pt x="1283" y="1646"/>
                    </a:lnTo>
                    <a:lnTo>
                      <a:pt x="1278" y="1641"/>
                    </a:lnTo>
                    <a:lnTo>
                      <a:pt x="1271" y="1636"/>
                    </a:lnTo>
                    <a:lnTo>
                      <a:pt x="1264" y="1633"/>
                    </a:lnTo>
                    <a:lnTo>
                      <a:pt x="1256" y="1629"/>
                    </a:lnTo>
                    <a:lnTo>
                      <a:pt x="1246" y="1626"/>
                    </a:lnTo>
                    <a:lnTo>
                      <a:pt x="1236" y="1624"/>
                    </a:lnTo>
                    <a:lnTo>
                      <a:pt x="1223" y="1623"/>
                    </a:lnTo>
                    <a:lnTo>
                      <a:pt x="1210" y="1622"/>
                    </a:lnTo>
                    <a:lnTo>
                      <a:pt x="1195" y="1622"/>
                    </a:lnTo>
                    <a:lnTo>
                      <a:pt x="1178" y="1622"/>
                    </a:lnTo>
                    <a:lnTo>
                      <a:pt x="1159" y="1624"/>
                    </a:lnTo>
                    <a:lnTo>
                      <a:pt x="1139" y="1627"/>
                    </a:lnTo>
                    <a:lnTo>
                      <a:pt x="1131" y="1624"/>
                    </a:lnTo>
                    <a:lnTo>
                      <a:pt x="1124" y="1621"/>
                    </a:lnTo>
                    <a:lnTo>
                      <a:pt x="1116" y="1617"/>
                    </a:lnTo>
                    <a:lnTo>
                      <a:pt x="1109" y="1613"/>
                    </a:lnTo>
                    <a:lnTo>
                      <a:pt x="1095" y="1605"/>
                    </a:lnTo>
                    <a:lnTo>
                      <a:pt x="1083" y="1595"/>
                    </a:lnTo>
                    <a:lnTo>
                      <a:pt x="1070" y="1586"/>
                    </a:lnTo>
                    <a:lnTo>
                      <a:pt x="1057" y="1577"/>
                    </a:lnTo>
                    <a:lnTo>
                      <a:pt x="1045" y="1569"/>
                    </a:lnTo>
                    <a:lnTo>
                      <a:pt x="1031" y="1564"/>
                    </a:lnTo>
                    <a:lnTo>
                      <a:pt x="1035" y="1548"/>
                    </a:lnTo>
                    <a:lnTo>
                      <a:pt x="1038" y="1535"/>
                    </a:lnTo>
                    <a:lnTo>
                      <a:pt x="1039" y="1521"/>
                    </a:lnTo>
                    <a:lnTo>
                      <a:pt x="1040" y="1509"/>
                    </a:lnTo>
                    <a:lnTo>
                      <a:pt x="1039" y="1497"/>
                    </a:lnTo>
                    <a:lnTo>
                      <a:pt x="1039" y="1482"/>
                    </a:lnTo>
                    <a:lnTo>
                      <a:pt x="1038" y="1468"/>
                    </a:lnTo>
                    <a:lnTo>
                      <a:pt x="1038" y="1450"/>
                    </a:lnTo>
                    <a:lnTo>
                      <a:pt x="1021" y="1442"/>
                    </a:lnTo>
                    <a:lnTo>
                      <a:pt x="1009" y="1439"/>
                    </a:lnTo>
                    <a:lnTo>
                      <a:pt x="1005" y="1438"/>
                    </a:lnTo>
                    <a:lnTo>
                      <a:pt x="1002" y="1439"/>
                    </a:lnTo>
                    <a:lnTo>
                      <a:pt x="999" y="1440"/>
                    </a:lnTo>
                    <a:lnTo>
                      <a:pt x="997" y="1442"/>
                    </a:lnTo>
                    <a:lnTo>
                      <a:pt x="992" y="1455"/>
                    </a:lnTo>
                    <a:lnTo>
                      <a:pt x="984" y="1474"/>
                    </a:lnTo>
                    <a:lnTo>
                      <a:pt x="980" y="1479"/>
                    </a:lnTo>
                    <a:lnTo>
                      <a:pt x="976" y="1485"/>
                    </a:lnTo>
                    <a:lnTo>
                      <a:pt x="969" y="1491"/>
                    </a:lnTo>
                    <a:lnTo>
                      <a:pt x="963" y="1496"/>
                    </a:lnTo>
                    <a:lnTo>
                      <a:pt x="954" y="1501"/>
                    </a:lnTo>
                    <a:lnTo>
                      <a:pt x="944" y="1505"/>
                    </a:lnTo>
                    <a:lnTo>
                      <a:pt x="932" y="1511"/>
                    </a:lnTo>
                    <a:lnTo>
                      <a:pt x="918" y="1515"/>
                    </a:lnTo>
                    <a:lnTo>
                      <a:pt x="902" y="1519"/>
                    </a:lnTo>
                    <a:lnTo>
                      <a:pt x="884" y="1522"/>
                    </a:lnTo>
                    <a:lnTo>
                      <a:pt x="864" y="1525"/>
                    </a:lnTo>
                    <a:lnTo>
                      <a:pt x="841" y="1528"/>
                    </a:lnTo>
                    <a:lnTo>
                      <a:pt x="815" y="1530"/>
                    </a:lnTo>
                    <a:lnTo>
                      <a:pt x="787" y="1531"/>
                    </a:lnTo>
                    <a:lnTo>
                      <a:pt x="755" y="1533"/>
                    </a:lnTo>
                    <a:lnTo>
                      <a:pt x="721" y="1531"/>
                    </a:lnTo>
                    <a:lnTo>
                      <a:pt x="710" y="1557"/>
                    </a:lnTo>
                    <a:lnTo>
                      <a:pt x="698" y="1580"/>
                    </a:lnTo>
                    <a:lnTo>
                      <a:pt x="685" y="1601"/>
                    </a:lnTo>
                    <a:lnTo>
                      <a:pt x="671" y="1620"/>
                    </a:lnTo>
                    <a:lnTo>
                      <a:pt x="657" y="1636"/>
                    </a:lnTo>
                    <a:lnTo>
                      <a:pt x="641" y="1652"/>
                    </a:lnTo>
                    <a:lnTo>
                      <a:pt x="634" y="1658"/>
                    </a:lnTo>
                    <a:lnTo>
                      <a:pt x="625" y="1665"/>
                    </a:lnTo>
                    <a:lnTo>
                      <a:pt x="617" y="1670"/>
                    </a:lnTo>
                    <a:lnTo>
                      <a:pt x="608" y="1675"/>
                    </a:lnTo>
                    <a:lnTo>
                      <a:pt x="599" y="1679"/>
                    </a:lnTo>
                    <a:lnTo>
                      <a:pt x="590" y="1684"/>
                    </a:lnTo>
                    <a:lnTo>
                      <a:pt x="581" y="1688"/>
                    </a:lnTo>
                    <a:lnTo>
                      <a:pt x="572" y="1691"/>
                    </a:lnTo>
                    <a:lnTo>
                      <a:pt x="552" y="1695"/>
                    </a:lnTo>
                    <a:lnTo>
                      <a:pt x="532" y="1698"/>
                    </a:lnTo>
                    <a:lnTo>
                      <a:pt x="511" y="1699"/>
                    </a:lnTo>
                    <a:lnTo>
                      <a:pt x="489" y="1698"/>
                    </a:lnTo>
                    <a:lnTo>
                      <a:pt x="466" y="1695"/>
                    </a:lnTo>
                    <a:lnTo>
                      <a:pt x="443" y="1690"/>
                    </a:lnTo>
                    <a:lnTo>
                      <a:pt x="442" y="1701"/>
                    </a:lnTo>
                    <a:lnTo>
                      <a:pt x="441" y="1712"/>
                    </a:lnTo>
                    <a:lnTo>
                      <a:pt x="439" y="1720"/>
                    </a:lnTo>
                    <a:lnTo>
                      <a:pt x="436" y="1729"/>
                    </a:lnTo>
                    <a:lnTo>
                      <a:pt x="434" y="1735"/>
                    </a:lnTo>
                    <a:lnTo>
                      <a:pt x="431" y="1741"/>
                    </a:lnTo>
                    <a:lnTo>
                      <a:pt x="428" y="1746"/>
                    </a:lnTo>
                    <a:lnTo>
                      <a:pt x="425" y="1751"/>
                    </a:lnTo>
                    <a:lnTo>
                      <a:pt x="421" y="1754"/>
                    </a:lnTo>
                    <a:lnTo>
                      <a:pt x="417" y="1757"/>
                    </a:lnTo>
                    <a:lnTo>
                      <a:pt x="412" y="1759"/>
                    </a:lnTo>
                    <a:lnTo>
                      <a:pt x="407" y="1760"/>
                    </a:lnTo>
                    <a:lnTo>
                      <a:pt x="398" y="1762"/>
                    </a:lnTo>
                    <a:lnTo>
                      <a:pt x="386" y="1761"/>
                    </a:lnTo>
                    <a:lnTo>
                      <a:pt x="364" y="1757"/>
                    </a:lnTo>
                    <a:lnTo>
                      <a:pt x="340" y="1751"/>
                    </a:lnTo>
                    <a:lnTo>
                      <a:pt x="328" y="1748"/>
                    </a:lnTo>
                    <a:lnTo>
                      <a:pt x="318" y="1746"/>
                    </a:lnTo>
                    <a:lnTo>
                      <a:pt x="307" y="1745"/>
                    </a:lnTo>
                    <a:lnTo>
                      <a:pt x="297" y="1748"/>
                    </a:lnTo>
                    <a:lnTo>
                      <a:pt x="287" y="1726"/>
                    </a:lnTo>
                    <a:lnTo>
                      <a:pt x="282" y="1711"/>
                    </a:lnTo>
                    <a:lnTo>
                      <a:pt x="278" y="1702"/>
                    </a:lnTo>
                    <a:lnTo>
                      <a:pt x="275" y="1697"/>
                    </a:lnTo>
                    <a:lnTo>
                      <a:pt x="271" y="1694"/>
                    </a:lnTo>
                    <a:lnTo>
                      <a:pt x="263" y="1689"/>
                    </a:lnTo>
                    <a:lnTo>
                      <a:pt x="252" y="1683"/>
                    </a:lnTo>
                    <a:lnTo>
                      <a:pt x="234" y="1671"/>
                    </a:lnTo>
                    <a:lnTo>
                      <a:pt x="236" y="1669"/>
                    </a:lnTo>
                    <a:lnTo>
                      <a:pt x="237" y="1668"/>
                    </a:lnTo>
                    <a:lnTo>
                      <a:pt x="237" y="1665"/>
                    </a:lnTo>
                    <a:lnTo>
                      <a:pt x="236" y="1663"/>
                    </a:lnTo>
                    <a:lnTo>
                      <a:pt x="231" y="1657"/>
                    </a:lnTo>
                    <a:lnTo>
                      <a:pt x="225" y="1652"/>
                    </a:lnTo>
                    <a:lnTo>
                      <a:pt x="216" y="1647"/>
                    </a:lnTo>
                    <a:lnTo>
                      <a:pt x="209" y="1642"/>
                    </a:lnTo>
                    <a:lnTo>
                      <a:pt x="204" y="1635"/>
                    </a:lnTo>
                    <a:lnTo>
                      <a:pt x="199" y="1630"/>
                    </a:lnTo>
                    <a:lnTo>
                      <a:pt x="199" y="1628"/>
                    </a:lnTo>
                    <a:lnTo>
                      <a:pt x="200" y="1625"/>
                    </a:lnTo>
                    <a:lnTo>
                      <a:pt x="203" y="1623"/>
                    </a:lnTo>
                    <a:lnTo>
                      <a:pt x="207" y="1621"/>
                    </a:lnTo>
                    <a:lnTo>
                      <a:pt x="212" y="1619"/>
                    </a:lnTo>
                    <a:lnTo>
                      <a:pt x="218" y="1616"/>
                    </a:lnTo>
                    <a:lnTo>
                      <a:pt x="228" y="1614"/>
                    </a:lnTo>
                    <a:lnTo>
                      <a:pt x="238" y="1612"/>
                    </a:lnTo>
                    <a:lnTo>
                      <a:pt x="266" y="1610"/>
                    </a:lnTo>
                    <a:lnTo>
                      <a:pt x="305" y="1608"/>
                    </a:lnTo>
                    <a:lnTo>
                      <a:pt x="356" y="1607"/>
                    </a:lnTo>
                    <a:lnTo>
                      <a:pt x="418" y="1608"/>
                    </a:lnTo>
                    <a:lnTo>
                      <a:pt x="423" y="1598"/>
                    </a:lnTo>
                    <a:lnTo>
                      <a:pt x="427" y="1588"/>
                    </a:lnTo>
                    <a:lnTo>
                      <a:pt x="431" y="1579"/>
                    </a:lnTo>
                    <a:lnTo>
                      <a:pt x="433" y="1569"/>
                    </a:lnTo>
                    <a:lnTo>
                      <a:pt x="435" y="1561"/>
                    </a:lnTo>
                    <a:lnTo>
                      <a:pt x="436" y="1552"/>
                    </a:lnTo>
                    <a:lnTo>
                      <a:pt x="436" y="1545"/>
                    </a:lnTo>
                    <a:lnTo>
                      <a:pt x="436" y="1538"/>
                    </a:lnTo>
                    <a:lnTo>
                      <a:pt x="434" y="1523"/>
                    </a:lnTo>
                    <a:lnTo>
                      <a:pt x="430" y="1509"/>
                    </a:lnTo>
                    <a:lnTo>
                      <a:pt x="424" y="1496"/>
                    </a:lnTo>
                    <a:lnTo>
                      <a:pt x="418" y="1481"/>
                    </a:lnTo>
                    <a:lnTo>
                      <a:pt x="399" y="1551"/>
                    </a:lnTo>
                    <a:lnTo>
                      <a:pt x="380" y="1556"/>
                    </a:lnTo>
                    <a:lnTo>
                      <a:pt x="359" y="1560"/>
                    </a:lnTo>
                    <a:lnTo>
                      <a:pt x="338" y="1563"/>
                    </a:lnTo>
                    <a:lnTo>
                      <a:pt x="315" y="1566"/>
                    </a:lnTo>
                    <a:lnTo>
                      <a:pt x="292" y="1568"/>
                    </a:lnTo>
                    <a:lnTo>
                      <a:pt x="268" y="1570"/>
                    </a:lnTo>
                    <a:lnTo>
                      <a:pt x="243" y="1570"/>
                    </a:lnTo>
                    <a:lnTo>
                      <a:pt x="219" y="1570"/>
                    </a:lnTo>
                    <a:lnTo>
                      <a:pt x="196" y="1570"/>
                    </a:lnTo>
                    <a:lnTo>
                      <a:pt x="173" y="1568"/>
                    </a:lnTo>
                    <a:lnTo>
                      <a:pt x="152" y="1566"/>
                    </a:lnTo>
                    <a:lnTo>
                      <a:pt x="131" y="1563"/>
                    </a:lnTo>
                    <a:lnTo>
                      <a:pt x="112" y="1558"/>
                    </a:lnTo>
                    <a:lnTo>
                      <a:pt x="96" y="1552"/>
                    </a:lnTo>
                    <a:lnTo>
                      <a:pt x="88" y="1549"/>
                    </a:lnTo>
                    <a:lnTo>
                      <a:pt x="81" y="1546"/>
                    </a:lnTo>
                    <a:lnTo>
                      <a:pt x="75" y="1542"/>
                    </a:lnTo>
                    <a:lnTo>
                      <a:pt x="69" y="1539"/>
                    </a:lnTo>
                    <a:lnTo>
                      <a:pt x="75" y="1526"/>
                    </a:lnTo>
                    <a:lnTo>
                      <a:pt x="81" y="1518"/>
                    </a:lnTo>
                    <a:lnTo>
                      <a:pt x="88" y="1511"/>
                    </a:lnTo>
                    <a:lnTo>
                      <a:pt x="97" y="1505"/>
                    </a:lnTo>
                    <a:lnTo>
                      <a:pt x="105" y="1501"/>
                    </a:lnTo>
                    <a:lnTo>
                      <a:pt x="113" y="1498"/>
                    </a:lnTo>
                    <a:lnTo>
                      <a:pt x="123" y="1497"/>
                    </a:lnTo>
                    <a:lnTo>
                      <a:pt x="132" y="1495"/>
                    </a:lnTo>
                    <a:lnTo>
                      <a:pt x="141" y="1494"/>
                    </a:lnTo>
                    <a:lnTo>
                      <a:pt x="150" y="1492"/>
                    </a:lnTo>
                    <a:lnTo>
                      <a:pt x="158" y="1490"/>
                    </a:lnTo>
                    <a:lnTo>
                      <a:pt x="166" y="1485"/>
                    </a:lnTo>
                    <a:lnTo>
                      <a:pt x="173" y="1481"/>
                    </a:lnTo>
                    <a:lnTo>
                      <a:pt x="180" y="1475"/>
                    </a:lnTo>
                    <a:lnTo>
                      <a:pt x="186" y="1466"/>
                    </a:lnTo>
                    <a:lnTo>
                      <a:pt x="190" y="1456"/>
                    </a:lnTo>
                    <a:lnTo>
                      <a:pt x="195" y="1438"/>
                    </a:lnTo>
                    <a:lnTo>
                      <a:pt x="198" y="1421"/>
                    </a:lnTo>
                    <a:lnTo>
                      <a:pt x="201" y="1406"/>
                    </a:lnTo>
                    <a:lnTo>
                      <a:pt x="204" y="1390"/>
                    </a:lnTo>
                    <a:lnTo>
                      <a:pt x="204" y="1376"/>
                    </a:lnTo>
                    <a:lnTo>
                      <a:pt x="204" y="1363"/>
                    </a:lnTo>
                    <a:lnTo>
                      <a:pt x="203" y="1350"/>
                    </a:lnTo>
                    <a:lnTo>
                      <a:pt x="200" y="1339"/>
                    </a:lnTo>
                    <a:lnTo>
                      <a:pt x="198" y="1328"/>
                    </a:lnTo>
                    <a:lnTo>
                      <a:pt x="194" y="1319"/>
                    </a:lnTo>
                    <a:lnTo>
                      <a:pt x="191" y="1310"/>
                    </a:lnTo>
                    <a:lnTo>
                      <a:pt x="186" y="1304"/>
                    </a:lnTo>
                    <a:lnTo>
                      <a:pt x="182" y="1299"/>
                    </a:lnTo>
                    <a:lnTo>
                      <a:pt x="175" y="1294"/>
                    </a:lnTo>
                    <a:lnTo>
                      <a:pt x="170" y="1292"/>
                    </a:lnTo>
                    <a:lnTo>
                      <a:pt x="165" y="1291"/>
                    </a:lnTo>
                    <a:lnTo>
                      <a:pt x="151" y="1290"/>
                    </a:lnTo>
                    <a:lnTo>
                      <a:pt x="134" y="1289"/>
                    </a:lnTo>
                    <a:lnTo>
                      <a:pt x="115" y="1286"/>
                    </a:lnTo>
                    <a:lnTo>
                      <a:pt x="93" y="1283"/>
                    </a:lnTo>
                    <a:lnTo>
                      <a:pt x="71" y="1280"/>
                    </a:lnTo>
                    <a:lnTo>
                      <a:pt x="47" y="1279"/>
                    </a:lnTo>
                    <a:lnTo>
                      <a:pt x="23" y="1278"/>
                    </a:lnTo>
                    <a:lnTo>
                      <a:pt x="0" y="1279"/>
                    </a:lnTo>
                    <a:lnTo>
                      <a:pt x="3" y="1260"/>
                    </a:lnTo>
                    <a:lnTo>
                      <a:pt x="6" y="1244"/>
                    </a:lnTo>
                    <a:lnTo>
                      <a:pt x="8" y="1232"/>
                    </a:lnTo>
                    <a:lnTo>
                      <a:pt x="12" y="1221"/>
                    </a:lnTo>
                    <a:lnTo>
                      <a:pt x="14" y="1217"/>
                    </a:lnTo>
                    <a:lnTo>
                      <a:pt x="17" y="1214"/>
                    </a:lnTo>
                    <a:lnTo>
                      <a:pt x="21" y="1210"/>
                    </a:lnTo>
                    <a:lnTo>
                      <a:pt x="25" y="1206"/>
                    </a:lnTo>
                    <a:lnTo>
                      <a:pt x="32" y="1204"/>
                    </a:lnTo>
                    <a:lnTo>
                      <a:pt x="39" y="1201"/>
                    </a:lnTo>
                    <a:lnTo>
                      <a:pt x="47" y="1199"/>
                    </a:lnTo>
                    <a:lnTo>
                      <a:pt x="57" y="1197"/>
                    </a:lnTo>
                    <a:lnTo>
                      <a:pt x="66" y="1185"/>
                    </a:lnTo>
                    <a:lnTo>
                      <a:pt x="76" y="1175"/>
                    </a:lnTo>
                    <a:lnTo>
                      <a:pt x="85" y="1165"/>
                    </a:lnTo>
                    <a:lnTo>
                      <a:pt x="93" y="1158"/>
                    </a:lnTo>
                    <a:lnTo>
                      <a:pt x="102" y="1151"/>
                    </a:lnTo>
                    <a:lnTo>
                      <a:pt x="109" y="1146"/>
                    </a:lnTo>
                    <a:lnTo>
                      <a:pt x="116" y="1141"/>
                    </a:lnTo>
                    <a:lnTo>
                      <a:pt x="124" y="1138"/>
                    </a:lnTo>
                    <a:lnTo>
                      <a:pt x="130" y="1135"/>
                    </a:lnTo>
                    <a:lnTo>
                      <a:pt x="136" y="1133"/>
                    </a:lnTo>
                    <a:lnTo>
                      <a:pt x="143" y="1132"/>
                    </a:lnTo>
                    <a:lnTo>
                      <a:pt x="148" y="1131"/>
                    </a:lnTo>
                    <a:lnTo>
                      <a:pt x="158" y="1132"/>
                    </a:lnTo>
                    <a:lnTo>
                      <a:pt x="168" y="1133"/>
                    </a:lnTo>
                    <a:lnTo>
                      <a:pt x="182" y="1139"/>
                    </a:lnTo>
                    <a:lnTo>
                      <a:pt x="192" y="1143"/>
                    </a:lnTo>
                    <a:lnTo>
                      <a:pt x="194" y="1143"/>
                    </a:lnTo>
                    <a:lnTo>
                      <a:pt x="195" y="1143"/>
                    </a:lnTo>
                    <a:lnTo>
                      <a:pt x="197" y="1142"/>
                    </a:lnTo>
                    <a:lnTo>
                      <a:pt x="198" y="1141"/>
                    </a:lnTo>
                    <a:lnTo>
                      <a:pt x="200" y="1136"/>
                    </a:lnTo>
                    <a:lnTo>
                      <a:pt x="203" y="1127"/>
                    </a:lnTo>
                    <a:lnTo>
                      <a:pt x="204" y="1126"/>
                    </a:lnTo>
                    <a:lnTo>
                      <a:pt x="208" y="1120"/>
                    </a:lnTo>
                    <a:lnTo>
                      <a:pt x="214" y="1111"/>
                    </a:lnTo>
                    <a:lnTo>
                      <a:pt x="221" y="1098"/>
                    </a:lnTo>
                    <a:lnTo>
                      <a:pt x="228" y="1083"/>
                    </a:lnTo>
                    <a:lnTo>
                      <a:pt x="234" y="1063"/>
                    </a:lnTo>
                    <a:lnTo>
                      <a:pt x="237" y="1052"/>
                    </a:lnTo>
                    <a:lnTo>
                      <a:pt x="238" y="1040"/>
                    </a:lnTo>
                    <a:lnTo>
                      <a:pt x="239" y="1027"/>
                    </a:lnTo>
                    <a:lnTo>
                      <a:pt x="240" y="1013"/>
                    </a:lnTo>
                    <a:lnTo>
                      <a:pt x="240" y="1009"/>
                    </a:lnTo>
                    <a:lnTo>
                      <a:pt x="240" y="1005"/>
                    </a:lnTo>
                    <a:lnTo>
                      <a:pt x="242" y="1002"/>
                    </a:lnTo>
                    <a:lnTo>
                      <a:pt x="244" y="1000"/>
                    </a:lnTo>
                    <a:lnTo>
                      <a:pt x="247" y="998"/>
                    </a:lnTo>
                    <a:lnTo>
                      <a:pt x="251" y="997"/>
                    </a:lnTo>
                    <a:lnTo>
                      <a:pt x="255" y="996"/>
                    </a:lnTo>
                    <a:lnTo>
                      <a:pt x="259" y="996"/>
                    </a:lnTo>
                    <a:lnTo>
                      <a:pt x="271" y="996"/>
                    </a:lnTo>
                    <a:lnTo>
                      <a:pt x="283" y="997"/>
                    </a:lnTo>
                    <a:lnTo>
                      <a:pt x="298" y="1000"/>
                    </a:lnTo>
                    <a:lnTo>
                      <a:pt x="315" y="1002"/>
                    </a:lnTo>
                    <a:lnTo>
                      <a:pt x="332" y="1005"/>
                    </a:lnTo>
                    <a:lnTo>
                      <a:pt x="349" y="1008"/>
                    </a:lnTo>
                    <a:lnTo>
                      <a:pt x="367" y="1010"/>
                    </a:lnTo>
                    <a:lnTo>
                      <a:pt x="386" y="1011"/>
                    </a:lnTo>
                    <a:lnTo>
                      <a:pt x="404" y="1011"/>
                    </a:lnTo>
                    <a:lnTo>
                      <a:pt x="422" y="1010"/>
                    </a:lnTo>
                    <a:lnTo>
                      <a:pt x="431" y="1008"/>
                    </a:lnTo>
                    <a:lnTo>
                      <a:pt x="440" y="1006"/>
                    </a:lnTo>
                    <a:lnTo>
                      <a:pt x="448" y="1004"/>
                    </a:lnTo>
                    <a:lnTo>
                      <a:pt x="455" y="1001"/>
                    </a:lnTo>
                    <a:lnTo>
                      <a:pt x="472" y="992"/>
                    </a:lnTo>
                    <a:lnTo>
                      <a:pt x="488" y="984"/>
                    </a:lnTo>
                    <a:lnTo>
                      <a:pt x="503" y="974"/>
                    </a:lnTo>
                    <a:lnTo>
                      <a:pt x="516" y="963"/>
                    </a:lnTo>
                    <a:lnTo>
                      <a:pt x="540" y="940"/>
                    </a:lnTo>
                    <a:lnTo>
                      <a:pt x="563" y="916"/>
                    </a:lnTo>
                    <a:lnTo>
                      <a:pt x="574" y="904"/>
                    </a:lnTo>
                    <a:lnTo>
                      <a:pt x="585" y="892"/>
                    </a:lnTo>
                    <a:lnTo>
                      <a:pt x="598" y="880"/>
                    </a:lnTo>
                    <a:lnTo>
                      <a:pt x="611" y="870"/>
                    </a:lnTo>
                    <a:lnTo>
                      <a:pt x="623" y="859"/>
                    </a:lnTo>
                    <a:lnTo>
                      <a:pt x="638" y="851"/>
                    </a:lnTo>
                    <a:lnTo>
                      <a:pt x="654" y="842"/>
                    </a:lnTo>
                    <a:lnTo>
                      <a:pt x="670" y="836"/>
                    </a:lnTo>
                    <a:lnTo>
                      <a:pt x="693" y="828"/>
                    </a:lnTo>
                    <a:lnTo>
                      <a:pt x="715" y="821"/>
                    </a:lnTo>
                    <a:lnTo>
                      <a:pt x="735" y="817"/>
                    </a:lnTo>
                    <a:lnTo>
                      <a:pt x="754" y="813"/>
                    </a:lnTo>
                    <a:lnTo>
                      <a:pt x="790" y="809"/>
                    </a:lnTo>
                    <a:lnTo>
                      <a:pt x="824" y="803"/>
                    </a:lnTo>
                    <a:lnTo>
                      <a:pt x="840" y="798"/>
                    </a:lnTo>
                    <a:lnTo>
                      <a:pt x="857" y="793"/>
                    </a:lnTo>
                    <a:lnTo>
                      <a:pt x="874" y="786"/>
                    </a:lnTo>
                    <a:lnTo>
                      <a:pt x="892" y="775"/>
                    </a:lnTo>
                    <a:lnTo>
                      <a:pt x="910" y="763"/>
                    </a:lnTo>
                    <a:lnTo>
                      <a:pt x="927" y="747"/>
                    </a:lnTo>
                    <a:lnTo>
                      <a:pt x="947" y="727"/>
                    </a:lnTo>
                    <a:lnTo>
                      <a:pt x="968" y="703"/>
                    </a:lnTo>
                    <a:lnTo>
                      <a:pt x="1005" y="684"/>
                    </a:lnTo>
                    <a:lnTo>
                      <a:pt x="1041" y="663"/>
                    </a:lnTo>
                    <a:lnTo>
                      <a:pt x="1057" y="653"/>
                    </a:lnTo>
                    <a:lnTo>
                      <a:pt x="1074" y="641"/>
                    </a:lnTo>
                    <a:lnTo>
                      <a:pt x="1091" y="630"/>
                    </a:lnTo>
                    <a:lnTo>
                      <a:pt x="1107" y="617"/>
                    </a:lnTo>
                    <a:lnTo>
                      <a:pt x="1122" y="605"/>
                    </a:lnTo>
                    <a:lnTo>
                      <a:pt x="1137" y="592"/>
                    </a:lnTo>
                    <a:lnTo>
                      <a:pt x="1152" y="578"/>
                    </a:lnTo>
                    <a:lnTo>
                      <a:pt x="1166" y="565"/>
                    </a:lnTo>
                    <a:lnTo>
                      <a:pt x="1179" y="550"/>
                    </a:lnTo>
                    <a:lnTo>
                      <a:pt x="1193" y="534"/>
                    </a:lnTo>
                    <a:lnTo>
                      <a:pt x="1205" y="518"/>
                    </a:lnTo>
                    <a:lnTo>
                      <a:pt x="1218" y="502"/>
                    </a:lnTo>
                    <a:lnTo>
                      <a:pt x="1229" y="484"/>
                    </a:lnTo>
                    <a:lnTo>
                      <a:pt x="1241" y="466"/>
                    </a:lnTo>
                    <a:lnTo>
                      <a:pt x="1253" y="447"/>
                    </a:lnTo>
                    <a:lnTo>
                      <a:pt x="1263" y="427"/>
                    </a:lnTo>
                    <a:lnTo>
                      <a:pt x="1274" y="406"/>
                    </a:lnTo>
                    <a:lnTo>
                      <a:pt x="1283" y="385"/>
                    </a:lnTo>
                    <a:lnTo>
                      <a:pt x="1292" y="362"/>
                    </a:lnTo>
                    <a:lnTo>
                      <a:pt x="1301" y="339"/>
                    </a:lnTo>
                    <a:lnTo>
                      <a:pt x="1309" y="315"/>
                    </a:lnTo>
                    <a:lnTo>
                      <a:pt x="1317" y="290"/>
                    </a:lnTo>
                    <a:lnTo>
                      <a:pt x="1324" y="264"/>
                    </a:lnTo>
                    <a:lnTo>
                      <a:pt x="1331" y="236"/>
                    </a:lnTo>
                    <a:lnTo>
                      <a:pt x="1338" y="207"/>
                    </a:lnTo>
                    <a:lnTo>
                      <a:pt x="1344" y="178"/>
                    </a:lnTo>
                    <a:lnTo>
                      <a:pt x="1349" y="147"/>
                    </a:lnTo>
                    <a:lnTo>
                      <a:pt x="1354" y="115"/>
                    </a:lnTo>
                    <a:lnTo>
                      <a:pt x="15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82"/>
              <p:cNvSpPr>
                <a:spLocks/>
              </p:cNvSpPr>
              <p:nvPr/>
            </p:nvSpPr>
            <p:spPr bwMode="auto">
              <a:xfrm>
                <a:off x="4332" y="3358"/>
                <a:ext cx="401" cy="388"/>
              </a:xfrm>
              <a:custGeom>
                <a:avLst/>
                <a:gdLst>
                  <a:gd name="T0" fmla="*/ 352 w 1854"/>
                  <a:gd name="T1" fmla="*/ 17 h 1762"/>
                  <a:gd name="T2" fmla="*/ 367 w 1854"/>
                  <a:gd name="T3" fmla="*/ 26 h 1762"/>
                  <a:gd name="T4" fmla="*/ 373 w 1854"/>
                  <a:gd name="T5" fmla="*/ 41 h 1762"/>
                  <a:gd name="T6" fmla="*/ 389 w 1854"/>
                  <a:gd name="T7" fmla="*/ 68 h 1762"/>
                  <a:gd name="T8" fmla="*/ 390 w 1854"/>
                  <a:gd name="T9" fmla="*/ 83 h 1762"/>
                  <a:gd name="T10" fmla="*/ 380 w 1854"/>
                  <a:gd name="T11" fmla="*/ 90 h 1762"/>
                  <a:gd name="T12" fmla="*/ 380 w 1854"/>
                  <a:gd name="T13" fmla="*/ 112 h 1762"/>
                  <a:gd name="T14" fmla="*/ 378 w 1854"/>
                  <a:gd name="T15" fmla="*/ 141 h 1762"/>
                  <a:gd name="T16" fmla="*/ 374 w 1854"/>
                  <a:gd name="T17" fmla="*/ 175 h 1762"/>
                  <a:gd name="T18" fmla="*/ 385 w 1854"/>
                  <a:gd name="T19" fmla="*/ 185 h 1762"/>
                  <a:gd name="T20" fmla="*/ 399 w 1854"/>
                  <a:gd name="T21" fmla="*/ 197 h 1762"/>
                  <a:gd name="T22" fmla="*/ 400 w 1854"/>
                  <a:gd name="T23" fmla="*/ 211 h 1762"/>
                  <a:gd name="T24" fmla="*/ 391 w 1854"/>
                  <a:gd name="T25" fmla="*/ 240 h 1762"/>
                  <a:gd name="T26" fmla="*/ 389 w 1854"/>
                  <a:gd name="T27" fmla="*/ 274 h 1762"/>
                  <a:gd name="T28" fmla="*/ 382 w 1854"/>
                  <a:gd name="T29" fmla="*/ 288 h 1762"/>
                  <a:gd name="T30" fmla="*/ 368 w 1854"/>
                  <a:gd name="T31" fmla="*/ 294 h 1762"/>
                  <a:gd name="T32" fmla="*/ 347 w 1854"/>
                  <a:gd name="T33" fmla="*/ 309 h 1762"/>
                  <a:gd name="T34" fmla="*/ 324 w 1854"/>
                  <a:gd name="T35" fmla="*/ 313 h 1762"/>
                  <a:gd name="T36" fmla="*/ 310 w 1854"/>
                  <a:gd name="T37" fmla="*/ 331 h 1762"/>
                  <a:gd name="T38" fmla="*/ 290 w 1854"/>
                  <a:gd name="T39" fmla="*/ 363 h 1762"/>
                  <a:gd name="T40" fmla="*/ 276 w 1854"/>
                  <a:gd name="T41" fmla="*/ 361 h 1762"/>
                  <a:gd name="T42" fmla="*/ 258 w 1854"/>
                  <a:gd name="T43" fmla="*/ 357 h 1762"/>
                  <a:gd name="T44" fmla="*/ 237 w 1854"/>
                  <a:gd name="T45" fmla="*/ 353 h 1762"/>
                  <a:gd name="T46" fmla="*/ 225 w 1854"/>
                  <a:gd name="T47" fmla="*/ 335 h 1762"/>
                  <a:gd name="T48" fmla="*/ 217 w 1854"/>
                  <a:gd name="T49" fmla="*/ 317 h 1762"/>
                  <a:gd name="T50" fmla="*/ 210 w 1854"/>
                  <a:gd name="T51" fmla="*/ 328 h 1762"/>
                  <a:gd name="T52" fmla="*/ 187 w 1854"/>
                  <a:gd name="T53" fmla="*/ 336 h 1762"/>
                  <a:gd name="T54" fmla="*/ 148 w 1854"/>
                  <a:gd name="T55" fmla="*/ 353 h 1762"/>
                  <a:gd name="T56" fmla="*/ 130 w 1854"/>
                  <a:gd name="T57" fmla="*/ 370 h 1762"/>
                  <a:gd name="T58" fmla="*/ 101 w 1854"/>
                  <a:gd name="T59" fmla="*/ 373 h 1762"/>
                  <a:gd name="T60" fmla="*/ 93 w 1854"/>
                  <a:gd name="T61" fmla="*/ 384 h 1762"/>
                  <a:gd name="T62" fmla="*/ 79 w 1854"/>
                  <a:gd name="T63" fmla="*/ 387 h 1762"/>
                  <a:gd name="T64" fmla="*/ 60 w 1854"/>
                  <a:gd name="T65" fmla="*/ 375 h 1762"/>
                  <a:gd name="T66" fmla="*/ 51 w 1854"/>
                  <a:gd name="T67" fmla="*/ 367 h 1762"/>
                  <a:gd name="T68" fmla="*/ 43 w 1854"/>
                  <a:gd name="T69" fmla="*/ 358 h 1762"/>
                  <a:gd name="T70" fmla="*/ 58 w 1854"/>
                  <a:gd name="T71" fmla="*/ 355 h 1762"/>
                  <a:gd name="T72" fmla="*/ 94 w 1854"/>
                  <a:gd name="T73" fmla="*/ 344 h 1762"/>
                  <a:gd name="T74" fmla="*/ 90 w 1854"/>
                  <a:gd name="T75" fmla="*/ 326 h 1762"/>
                  <a:gd name="T76" fmla="*/ 58 w 1854"/>
                  <a:gd name="T77" fmla="*/ 346 h 1762"/>
                  <a:gd name="T78" fmla="*/ 21 w 1854"/>
                  <a:gd name="T79" fmla="*/ 342 h 1762"/>
                  <a:gd name="T80" fmla="*/ 21 w 1854"/>
                  <a:gd name="T81" fmla="*/ 331 h 1762"/>
                  <a:gd name="T82" fmla="*/ 36 w 1854"/>
                  <a:gd name="T83" fmla="*/ 327 h 1762"/>
                  <a:gd name="T84" fmla="*/ 44 w 1854"/>
                  <a:gd name="T85" fmla="*/ 306 h 1762"/>
                  <a:gd name="T86" fmla="*/ 40 w 1854"/>
                  <a:gd name="T87" fmla="*/ 287 h 1762"/>
                  <a:gd name="T88" fmla="*/ 20 w 1854"/>
                  <a:gd name="T89" fmla="*/ 283 h 1762"/>
                  <a:gd name="T90" fmla="*/ 3 w 1854"/>
                  <a:gd name="T91" fmla="*/ 269 h 1762"/>
                  <a:gd name="T92" fmla="*/ 12 w 1854"/>
                  <a:gd name="T93" fmla="*/ 264 h 1762"/>
                  <a:gd name="T94" fmla="*/ 27 w 1854"/>
                  <a:gd name="T95" fmla="*/ 251 h 1762"/>
                  <a:gd name="T96" fmla="*/ 42 w 1854"/>
                  <a:gd name="T97" fmla="*/ 252 h 1762"/>
                  <a:gd name="T98" fmla="*/ 45 w 1854"/>
                  <a:gd name="T99" fmla="*/ 247 h 1762"/>
                  <a:gd name="T100" fmla="*/ 52 w 1854"/>
                  <a:gd name="T101" fmla="*/ 223 h 1762"/>
                  <a:gd name="T102" fmla="*/ 56 w 1854"/>
                  <a:gd name="T103" fmla="*/ 219 h 1762"/>
                  <a:gd name="T104" fmla="*/ 83 w 1854"/>
                  <a:gd name="T105" fmla="*/ 223 h 1762"/>
                  <a:gd name="T106" fmla="*/ 106 w 1854"/>
                  <a:gd name="T107" fmla="*/ 217 h 1762"/>
                  <a:gd name="T108" fmla="*/ 132 w 1854"/>
                  <a:gd name="T109" fmla="*/ 192 h 1762"/>
                  <a:gd name="T110" fmla="*/ 163 w 1854"/>
                  <a:gd name="T111" fmla="*/ 179 h 1762"/>
                  <a:gd name="T112" fmla="*/ 201 w 1854"/>
                  <a:gd name="T113" fmla="*/ 164 h 1762"/>
                  <a:gd name="T114" fmla="*/ 239 w 1854"/>
                  <a:gd name="T115" fmla="*/ 136 h 1762"/>
                  <a:gd name="T116" fmla="*/ 263 w 1854"/>
                  <a:gd name="T117" fmla="*/ 111 h 1762"/>
                  <a:gd name="T118" fmla="*/ 281 w 1854"/>
                  <a:gd name="T119" fmla="*/ 75 h 1762"/>
                  <a:gd name="T120" fmla="*/ 293 w 1854"/>
                  <a:gd name="T121" fmla="*/ 25 h 17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54"/>
                  <a:gd name="T184" fmla="*/ 0 h 1762"/>
                  <a:gd name="T185" fmla="*/ 1854 w 1854"/>
                  <a:gd name="T186" fmla="*/ 1762 h 17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54" h="1762">
                    <a:moveTo>
                      <a:pt x="1563" y="0"/>
                    </a:moveTo>
                    <a:lnTo>
                      <a:pt x="1620" y="8"/>
                    </a:lnTo>
                    <a:lnTo>
                      <a:pt x="1620" y="25"/>
                    </a:lnTo>
                    <a:lnTo>
                      <a:pt x="1621" y="40"/>
                    </a:lnTo>
                    <a:lnTo>
                      <a:pt x="1623" y="54"/>
                    </a:lnTo>
                    <a:lnTo>
                      <a:pt x="1625" y="66"/>
                    </a:lnTo>
                    <a:lnTo>
                      <a:pt x="1628" y="76"/>
                    </a:lnTo>
                    <a:lnTo>
                      <a:pt x="1632" y="84"/>
                    </a:lnTo>
                    <a:lnTo>
                      <a:pt x="1637" y="92"/>
                    </a:lnTo>
                    <a:lnTo>
                      <a:pt x="1643" y="97"/>
                    </a:lnTo>
                    <a:lnTo>
                      <a:pt x="1649" y="102"/>
                    </a:lnTo>
                    <a:lnTo>
                      <a:pt x="1657" y="106"/>
                    </a:lnTo>
                    <a:lnTo>
                      <a:pt x="1666" y="109"/>
                    </a:lnTo>
                    <a:lnTo>
                      <a:pt x="1676" y="113"/>
                    </a:lnTo>
                    <a:lnTo>
                      <a:pt x="1699" y="117"/>
                    </a:lnTo>
                    <a:lnTo>
                      <a:pt x="1728" y="121"/>
                    </a:lnTo>
                    <a:lnTo>
                      <a:pt x="1725" y="132"/>
                    </a:lnTo>
                    <a:lnTo>
                      <a:pt x="1723" y="142"/>
                    </a:lnTo>
                    <a:lnTo>
                      <a:pt x="1720" y="152"/>
                    </a:lnTo>
                    <a:lnTo>
                      <a:pt x="1720" y="162"/>
                    </a:lnTo>
                    <a:lnTo>
                      <a:pt x="1720" y="170"/>
                    </a:lnTo>
                    <a:lnTo>
                      <a:pt x="1720" y="179"/>
                    </a:lnTo>
                    <a:lnTo>
                      <a:pt x="1723" y="187"/>
                    </a:lnTo>
                    <a:lnTo>
                      <a:pt x="1725" y="194"/>
                    </a:lnTo>
                    <a:lnTo>
                      <a:pt x="1730" y="208"/>
                    </a:lnTo>
                    <a:lnTo>
                      <a:pt x="1737" y="222"/>
                    </a:lnTo>
                    <a:lnTo>
                      <a:pt x="1746" y="233"/>
                    </a:lnTo>
                    <a:lnTo>
                      <a:pt x="1754" y="246"/>
                    </a:lnTo>
                    <a:lnTo>
                      <a:pt x="1774" y="269"/>
                    </a:lnTo>
                    <a:lnTo>
                      <a:pt x="1792" y="293"/>
                    </a:lnTo>
                    <a:lnTo>
                      <a:pt x="1799" y="307"/>
                    </a:lnTo>
                    <a:lnTo>
                      <a:pt x="1804" y="321"/>
                    </a:lnTo>
                    <a:lnTo>
                      <a:pt x="1806" y="329"/>
                    </a:lnTo>
                    <a:lnTo>
                      <a:pt x="1809" y="337"/>
                    </a:lnTo>
                    <a:lnTo>
                      <a:pt x="1810" y="346"/>
                    </a:lnTo>
                    <a:lnTo>
                      <a:pt x="1810" y="355"/>
                    </a:lnTo>
                    <a:lnTo>
                      <a:pt x="1809" y="363"/>
                    </a:lnTo>
                    <a:lnTo>
                      <a:pt x="1808" y="371"/>
                    </a:lnTo>
                    <a:lnTo>
                      <a:pt x="1804" y="377"/>
                    </a:lnTo>
                    <a:lnTo>
                      <a:pt x="1801" y="382"/>
                    </a:lnTo>
                    <a:lnTo>
                      <a:pt x="1796" y="386"/>
                    </a:lnTo>
                    <a:lnTo>
                      <a:pt x="1792" y="391"/>
                    </a:lnTo>
                    <a:lnTo>
                      <a:pt x="1787" y="395"/>
                    </a:lnTo>
                    <a:lnTo>
                      <a:pt x="1781" y="398"/>
                    </a:lnTo>
                    <a:lnTo>
                      <a:pt x="1771" y="403"/>
                    </a:lnTo>
                    <a:lnTo>
                      <a:pt x="1761" y="407"/>
                    </a:lnTo>
                    <a:lnTo>
                      <a:pt x="1755" y="409"/>
                    </a:lnTo>
                    <a:lnTo>
                      <a:pt x="1753" y="412"/>
                    </a:lnTo>
                    <a:lnTo>
                      <a:pt x="1750" y="423"/>
                    </a:lnTo>
                    <a:lnTo>
                      <a:pt x="1748" y="432"/>
                    </a:lnTo>
                    <a:lnTo>
                      <a:pt x="1747" y="443"/>
                    </a:lnTo>
                    <a:lnTo>
                      <a:pt x="1747" y="452"/>
                    </a:lnTo>
                    <a:lnTo>
                      <a:pt x="1748" y="471"/>
                    </a:lnTo>
                    <a:lnTo>
                      <a:pt x="1751" y="490"/>
                    </a:lnTo>
                    <a:lnTo>
                      <a:pt x="1755" y="507"/>
                    </a:lnTo>
                    <a:lnTo>
                      <a:pt x="1758" y="525"/>
                    </a:lnTo>
                    <a:lnTo>
                      <a:pt x="1759" y="533"/>
                    </a:lnTo>
                    <a:lnTo>
                      <a:pt x="1760" y="541"/>
                    </a:lnTo>
                    <a:lnTo>
                      <a:pt x="1760" y="549"/>
                    </a:lnTo>
                    <a:lnTo>
                      <a:pt x="1759" y="557"/>
                    </a:lnTo>
                    <a:lnTo>
                      <a:pt x="1756" y="588"/>
                    </a:lnTo>
                    <a:lnTo>
                      <a:pt x="1752" y="615"/>
                    </a:lnTo>
                    <a:lnTo>
                      <a:pt x="1747" y="640"/>
                    </a:lnTo>
                    <a:lnTo>
                      <a:pt x="1740" y="665"/>
                    </a:lnTo>
                    <a:lnTo>
                      <a:pt x="1736" y="690"/>
                    </a:lnTo>
                    <a:lnTo>
                      <a:pt x="1732" y="716"/>
                    </a:lnTo>
                    <a:lnTo>
                      <a:pt x="1729" y="743"/>
                    </a:lnTo>
                    <a:lnTo>
                      <a:pt x="1728" y="773"/>
                    </a:lnTo>
                    <a:lnTo>
                      <a:pt x="1728" y="781"/>
                    </a:lnTo>
                    <a:lnTo>
                      <a:pt x="1729" y="787"/>
                    </a:lnTo>
                    <a:lnTo>
                      <a:pt x="1731" y="793"/>
                    </a:lnTo>
                    <a:lnTo>
                      <a:pt x="1733" y="799"/>
                    </a:lnTo>
                    <a:lnTo>
                      <a:pt x="1736" y="805"/>
                    </a:lnTo>
                    <a:lnTo>
                      <a:pt x="1739" y="810"/>
                    </a:lnTo>
                    <a:lnTo>
                      <a:pt x="1742" y="815"/>
                    </a:lnTo>
                    <a:lnTo>
                      <a:pt x="1748" y="819"/>
                    </a:lnTo>
                    <a:lnTo>
                      <a:pt x="1757" y="828"/>
                    </a:lnTo>
                    <a:lnTo>
                      <a:pt x="1768" y="835"/>
                    </a:lnTo>
                    <a:lnTo>
                      <a:pt x="1779" y="842"/>
                    </a:lnTo>
                    <a:lnTo>
                      <a:pt x="1791" y="850"/>
                    </a:lnTo>
                    <a:lnTo>
                      <a:pt x="1802" y="856"/>
                    </a:lnTo>
                    <a:lnTo>
                      <a:pt x="1814" y="863"/>
                    </a:lnTo>
                    <a:lnTo>
                      <a:pt x="1824" y="872"/>
                    </a:lnTo>
                    <a:lnTo>
                      <a:pt x="1834" y="880"/>
                    </a:lnTo>
                    <a:lnTo>
                      <a:pt x="1839" y="885"/>
                    </a:lnTo>
                    <a:lnTo>
                      <a:pt x="1842" y="891"/>
                    </a:lnTo>
                    <a:lnTo>
                      <a:pt x="1845" y="896"/>
                    </a:lnTo>
                    <a:lnTo>
                      <a:pt x="1848" y="902"/>
                    </a:lnTo>
                    <a:lnTo>
                      <a:pt x="1851" y="909"/>
                    </a:lnTo>
                    <a:lnTo>
                      <a:pt x="1853" y="916"/>
                    </a:lnTo>
                    <a:lnTo>
                      <a:pt x="1854" y="923"/>
                    </a:lnTo>
                    <a:lnTo>
                      <a:pt x="1854" y="931"/>
                    </a:lnTo>
                    <a:lnTo>
                      <a:pt x="1854" y="939"/>
                    </a:lnTo>
                    <a:lnTo>
                      <a:pt x="1852" y="948"/>
                    </a:lnTo>
                    <a:lnTo>
                      <a:pt x="1849" y="958"/>
                    </a:lnTo>
                    <a:lnTo>
                      <a:pt x="1846" y="967"/>
                    </a:lnTo>
                    <a:lnTo>
                      <a:pt x="1838" y="988"/>
                    </a:lnTo>
                    <a:lnTo>
                      <a:pt x="1828" y="1012"/>
                    </a:lnTo>
                    <a:lnTo>
                      <a:pt x="1824" y="1026"/>
                    </a:lnTo>
                    <a:lnTo>
                      <a:pt x="1819" y="1040"/>
                    </a:lnTo>
                    <a:lnTo>
                      <a:pt x="1815" y="1054"/>
                    </a:lnTo>
                    <a:lnTo>
                      <a:pt x="1812" y="1071"/>
                    </a:lnTo>
                    <a:lnTo>
                      <a:pt x="1809" y="1088"/>
                    </a:lnTo>
                    <a:lnTo>
                      <a:pt x="1805" y="1106"/>
                    </a:lnTo>
                    <a:lnTo>
                      <a:pt x="1804" y="1126"/>
                    </a:lnTo>
                    <a:lnTo>
                      <a:pt x="1803" y="1146"/>
                    </a:lnTo>
                    <a:lnTo>
                      <a:pt x="1803" y="1168"/>
                    </a:lnTo>
                    <a:lnTo>
                      <a:pt x="1803" y="1189"/>
                    </a:lnTo>
                    <a:lnTo>
                      <a:pt x="1802" y="1208"/>
                    </a:lnTo>
                    <a:lnTo>
                      <a:pt x="1801" y="1227"/>
                    </a:lnTo>
                    <a:lnTo>
                      <a:pt x="1798" y="1245"/>
                    </a:lnTo>
                    <a:lnTo>
                      <a:pt x="1794" y="1261"/>
                    </a:lnTo>
                    <a:lnTo>
                      <a:pt x="1792" y="1268"/>
                    </a:lnTo>
                    <a:lnTo>
                      <a:pt x="1789" y="1276"/>
                    </a:lnTo>
                    <a:lnTo>
                      <a:pt x="1785" y="1283"/>
                    </a:lnTo>
                    <a:lnTo>
                      <a:pt x="1782" y="1289"/>
                    </a:lnTo>
                    <a:lnTo>
                      <a:pt x="1778" y="1296"/>
                    </a:lnTo>
                    <a:lnTo>
                      <a:pt x="1773" y="1301"/>
                    </a:lnTo>
                    <a:lnTo>
                      <a:pt x="1768" y="1307"/>
                    </a:lnTo>
                    <a:lnTo>
                      <a:pt x="1761" y="1312"/>
                    </a:lnTo>
                    <a:lnTo>
                      <a:pt x="1755" y="1316"/>
                    </a:lnTo>
                    <a:lnTo>
                      <a:pt x="1748" y="1321"/>
                    </a:lnTo>
                    <a:lnTo>
                      <a:pt x="1740" y="1325"/>
                    </a:lnTo>
                    <a:lnTo>
                      <a:pt x="1731" y="1328"/>
                    </a:lnTo>
                    <a:lnTo>
                      <a:pt x="1721" y="1331"/>
                    </a:lnTo>
                    <a:lnTo>
                      <a:pt x="1712" y="1334"/>
                    </a:lnTo>
                    <a:lnTo>
                      <a:pt x="1701" y="1336"/>
                    </a:lnTo>
                    <a:lnTo>
                      <a:pt x="1689" y="1339"/>
                    </a:lnTo>
                    <a:lnTo>
                      <a:pt x="1663" y="1342"/>
                    </a:lnTo>
                    <a:lnTo>
                      <a:pt x="1632" y="1343"/>
                    </a:lnTo>
                    <a:lnTo>
                      <a:pt x="1628" y="1359"/>
                    </a:lnTo>
                    <a:lnTo>
                      <a:pt x="1624" y="1374"/>
                    </a:lnTo>
                    <a:lnTo>
                      <a:pt x="1619" y="1386"/>
                    </a:lnTo>
                    <a:lnTo>
                      <a:pt x="1612" y="1394"/>
                    </a:lnTo>
                    <a:lnTo>
                      <a:pt x="1605" y="1401"/>
                    </a:lnTo>
                    <a:lnTo>
                      <a:pt x="1598" y="1406"/>
                    </a:lnTo>
                    <a:lnTo>
                      <a:pt x="1589" y="1410"/>
                    </a:lnTo>
                    <a:lnTo>
                      <a:pt x="1580" y="1412"/>
                    </a:lnTo>
                    <a:lnTo>
                      <a:pt x="1560" y="1414"/>
                    </a:lnTo>
                    <a:lnTo>
                      <a:pt x="1537" y="1415"/>
                    </a:lnTo>
                    <a:lnTo>
                      <a:pt x="1523" y="1416"/>
                    </a:lnTo>
                    <a:lnTo>
                      <a:pt x="1510" y="1418"/>
                    </a:lnTo>
                    <a:lnTo>
                      <a:pt x="1496" y="1420"/>
                    </a:lnTo>
                    <a:lnTo>
                      <a:pt x="1480" y="1425"/>
                    </a:lnTo>
                    <a:lnTo>
                      <a:pt x="1477" y="1427"/>
                    </a:lnTo>
                    <a:lnTo>
                      <a:pt x="1474" y="1429"/>
                    </a:lnTo>
                    <a:lnTo>
                      <a:pt x="1471" y="1433"/>
                    </a:lnTo>
                    <a:lnTo>
                      <a:pt x="1468" y="1438"/>
                    </a:lnTo>
                    <a:lnTo>
                      <a:pt x="1460" y="1451"/>
                    </a:lnTo>
                    <a:lnTo>
                      <a:pt x="1453" y="1466"/>
                    </a:lnTo>
                    <a:lnTo>
                      <a:pt x="1435" y="1504"/>
                    </a:lnTo>
                    <a:lnTo>
                      <a:pt x="1415" y="1547"/>
                    </a:lnTo>
                    <a:lnTo>
                      <a:pt x="1404" y="1568"/>
                    </a:lnTo>
                    <a:lnTo>
                      <a:pt x="1391" y="1589"/>
                    </a:lnTo>
                    <a:lnTo>
                      <a:pt x="1378" y="1609"/>
                    </a:lnTo>
                    <a:lnTo>
                      <a:pt x="1364" y="1627"/>
                    </a:lnTo>
                    <a:lnTo>
                      <a:pt x="1356" y="1634"/>
                    </a:lnTo>
                    <a:lnTo>
                      <a:pt x="1349" y="1642"/>
                    </a:lnTo>
                    <a:lnTo>
                      <a:pt x="1341" y="1648"/>
                    </a:lnTo>
                    <a:lnTo>
                      <a:pt x="1332" y="1653"/>
                    </a:lnTo>
                    <a:lnTo>
                      <a:pt x="1324" y="1657"/>
                    </a:lnTo>
                    <a:lnTo>
                      <a:pt x="1316" y="1662"/>
                    </a:lnTo>
                    <a:lnTo>
                      <a:pt x="1306" y="1664"/>
                    </a:lnTo>
                    <a:lnTo>
                      <a:pt x="1297" y="1665"/>
                    </a:lnTo>
                    <a:lnTo>
                      <a:pt x="1291" y="1655"/>
                    </a:lnTo>
                    <a:lnTo>
                      <a:pt x="1283" y="1646"/>
                    </a:lnTo>
                    <a:lnTo>
                      <a:pt x="1278" y="1641"/>
                    </a:lnTo>
                    <a:lnTo>
                      <a:pt x="1271" y="1636"/>
                    </a:lnTo>
                    <a:lnTo>
                      <a:pt x="1264" y="1633"/>
                    </a:lnTo>
                    <a:lnTo>
                      <a:pt x="1256" y="1629"/>
                    </a:lnTo>
                    <a:lnTo>
                      <a:pt x="1246" y="1626"/>
                    </a:lnTo>
                    <a:lnTo>
                      <a:pt x="1236" y="1624"/>
                    </a:lnTo>
                    <a:lnTo>
                      <a:pt x="1223" y="1623"/>
                    </a:lnTo>
                    <a:lnTo>
                      <a:pt x="1210" y="1622"/>
                    </a:lnTo>
                    <a:lnTo>
                      <a:pt x="1195" y="1622"/>
                    </a:lnTo>
                    <a:lnTo>
                      <a:pt x="1178" y="1622"/>
                    </a:lnTo>
                    <a:lnTo>
                      <a:pt x="1159" y="1624"/>
                    </a:lnTo>
                    <a:lnTo>
                      <a:pt x="1139" y="1627"/>
                    </a:lnTo>
                    <a:lnTo>
                      <a:pt x="1131" y="1624"/>
                    </a:lnTo>
                    <a:lnTo>
                      <a:pt x="1124" y="1621"/>
                    </a:lnTo>
                    <a:lnTo>
                      <a:pt x="1116" y="1617"/>
                    </a:lnTo>
                    <a:lnTo>
                      <a:pt x="1109" y="1613"/>
                    </a:lnTo>
                    <a:lnTo>
                      <a:pt x="1095" y="1605"/>
                    </a:lnTo>
                    <a:lnTo>
                      <a:pt x="1083" y="1595"/>
                    </a:lnTo>
                    <a:lnTo>
                      <a:pt x="1070" y="1586"/>
                    </a:lnTo>
                    <a:lnTo>
                      <a:pt x="1057" y="1577"/>
                    </a:lnTo>
                    <a:lnTo>
                      <a:pt x="1045" y="1569"/>
                    </a:lnTo>
                    <a:lnTo>
                      <a:pt x="1031" y="1564"/>
                    </a:lnTo>
                    <a:lnTo>
                      <a:pt x="1035" y="1548"/>
                    </a:lnTo>
                    <a:lnTo>
                      <a:pt x="1038" y="1535"/>
                    </a:lnTo>
                    <a:lnTo>
                      <a:pt x="1039" y="1521"/>
                    </a:lnTo>
                    <a:lnTo>
                      <a:pt x="1040" y="1509"/>
                    </a:lnTo>
                    <a:lnTo>
                      <a:pt x="1039" y="1497"/>
                    </a:lnTo>
                    <a:lnTo>
                      <a:pt x="1039" y="1482"/>
                    </a:lnTo>
                    <a:lnTo>
                      <a:pt x="1038" y="1468"/>
                    </a:lnTo>
                    <a:lnTo>
                      <a:pt x="1038" y="1450"/>
                    </a:lnTo>
                    <a:lnTo>
                      <a:pt x="1021" y="1442"/>
                    </a:lnTo>
                    <a:lnTo>
                      <a:pt x="1009" y="1439"/>
                    </a:lnTo>
                    <a:lnTo>
                      <a:pt x="1005" y="1438"/>
                    </a:lnTo>
                    <a:lnTo>
                      <a:pt x="1002" y="1439"/>
                    </a:lnTo>
                    <a:lnTo>
                      <a:pt x="999" y="1440"/>
                    </a:lnTo>
                    <a:lnTo>
                      <a:pt x="997" y="1442"/>
                    </a:lnTo>
                    <a:lnTo>
                      <a:pt x="992" y="1455"/>
                    </a:lnTo>
                    <a:lnTo>
                      <a:pt x="984" y="1474"/>
                    </a:lnTo>
                    <a:lnTo>
                      <a:pt x="980" y="1479"/>
                    </a:lnTo>
                    <a:lnTo>
                      <a:pt x="976" y="1485"/>
                    </a:lnTo>
                    <a:lnTo>
                      <a:pt x="969" y="1491"/>
                    </a:lnTo>
                    <a:lnTo>
                      <a:pt x="963" y="1496"/>
                    </a:lnTo>
                    <a:lnTo>
                      <a:pt x="954" y="1501"/>
                    </a:lnTo>
                    <a:lnTo>
                      <a:pt x="944" y="1505"/>
                    </a:lnTo>
                    <a:lnTo>
                      <a:pt x="932" y="1511"/>
                    </a:lnTo>
                    <a:lnTo>
                      <a:pt x="918" y="1515"/>
                    </a:lnTo>
                    <a:lnTo>
                      <a:pt x="902" y="1519"/>
                    </a:lnTo>
                    <a:lnTo>
                      <a:pt x="884" y="1522"/>
                    </a:lnTo>
                    <a:lnTo>
                      <a:pt x="864" y="1525"/>
                    </a:lnTo>
                    <a:lnTo>
                      <a:pt x="841" y="1528"/>
                    </a:lnTo>
                    <a:lnTo>
                      <a:pt x="815" y="1530"/>
                    </a:lnTo>
                    <a:lnTo>
                      <a:pt x="787" y="1531"/>
                    </a:lnTo>
                    <a:lnTo>
                      <a:pt x="755" y="1533"/>
                    </a:lnTo>
                    <a:lnTo>
                      <a:pt x="721" y="1531"/>
                    </a:lnTo>
                    <a:lnTo>
                      <a:pt x="710" y="1557"/>
                    </a:lnTo>
                    <a:lnTo>
                      <a:pt x="698" y="1580"/>
                    </a:lnTo>
                    <a:lnTo>
                      <a:pt x="685" y="1601"/>
                    </a:lnTo>
                    <a:lnTo>
                      <a:pt x="671" y="1620"/>
                    </a:lnTo>
                    <a:lnTo>
                      <a:pt x="657" y="1636"/>
                    </a:lnTo>
                    <a:lnTo>
                      <a:pt x="641" y="1652"/>
                    </a:lnTo>
                    <a:lnTo>
                      <a:pt x="634" y="1658"/>
                    </a:lnTo>
                    <a:lnTo>
                      <a:pt x="625" y="1665"/>
                    </a:lnTo>
                    <a:lnTo>
                      <a:pt x="617" y="1670"/>
                    </a:lnTo>
                    <a:lnTo>
                      <a:pt x="608" y="1675"/>
                    </a:lnTo>
                    <a:lnTo>
                      <a:pt x="599" y="1679"/>
                    </a:lnTo>
                    <a:lnTo>
                      <a:pt x="590" y="1684"/>
                    </a:lnTo>
                    <a:lnTo>
                      <a:pt x="581" y="1688"/>
                    </a:lnTo>
                    <a:lnTo>
                      <a:pt x="572" y="1691"/>
                    </a:lnTo>
                    <a:lnTo>
                      <a:pt x="552" y="1695"/>
                    </a:lnTo>
                    <a:lnTo>
                      <a:pt x="532" y="1698"/>
                    </a:lnTo>
                    <a:lnTo>
                      <a:pt x="511" y="1699"/>
                    </a:lnTo>
                    <a:lnTo>
                      <a:pt x="489" y="1698"/>
                    </a:lnTo>
                    <a:lnTo>
                      <a:pt x="466" y="1695"/>
                    </a:lnTo>
                    <a:lnTo>
                      <a:pt x="443" y="1690"/>
                    </a:lnTo>
                    <a:lnTo>
                      <a:pt x="442" y="1701"/>
                    </a:lnTo>
                    <a:lnTo>
                      <a:pt x="441" y="1712"/>
                    </a:lnTo>
                    <a:lnTo>
                      <a:pt x="439" y="1720"/>
                    </a:lnTo>
                    <a:lnTo>
                      <a:pt x="436" y="1729"/>
                    </a:lnTo>
                    <a:lnTo>
                      <a:pt x="434" y="1735"/>
                    </a:lnTo>
                    <a:lnTo>
                      <a:pt x="431" y="1741"/>
                    </a:lnTo>
                    <a:lnTo>
                      <a:pt x="428" y="1746"/>
                    </a:lnTo>
                    <a:lnTo>
                      <a:pt x="425" y="1751"/>
                    </a:lnTo>
                    <a:lnTo>
                      <a:pt x="421" y="1754"/>
                    </a:lnTo>
                    <a:lnTo>
                      <a:pt x="417" y="1757"/>
                    </a:lnTo>
                    <a:lnTo>
                      <a:pt x="412" y="1759"/>
                    </a:lnTo>
                    <a:lnTo>
                      <a:pt x="407" y="1760"/>
                    </a:lnTo>
                    <a:lnTo>
                      <a:pt x="398" y="1762"/>
                    </a:lnTo>
                    <a:lnTo>
                      <a:pt x="386" y="1761"/>
                    </a:lnTo>
                    <a:lnTo>
                      <a:pt x="364" y="1757"/>
                    </a:lnTo>
                    <a:lnTo>
                      <a:pt x="340" y="1751"/>
                    </a:lnTo>
                    <a:lnTo>
                      <a:pt x="328" y="1748"/>
                    </a:lnTo>
                    <a:lnTo>
                      <a:pt x="318" y="1746"/>
                    </a:lnTo>
                    <a:lnTo>
                      <a:pt x="307" y="1745"/>
                    </a:lnTo>
                    <a:lnTo>
                      <a:pt x="297" y="1748"/>
                    </a:lnTo>
                    <a:lnTo>
                      <a:pt x="287" y="1726"/>
                    </a:lnTo>
                    <a:lnTo>
                      <a:pt x="282" y="1711"/>
                    </a:lnTo>
                    <a:lnTo>
                      <a:pt x="278" y="1702"/>
                    </a:lnTo>
                    <a:lnTo>
                      <a:pt x="275" y="1697"/>
                    </a:lnTo>
                    <a:lnTo>
                      <a:pt x="271" y="1694"/>
                    </a:lnTo>
                    <a:lnTo>
                      <a:pt x="263" y="1689"/>
                    </a:lnTo>
                    <a:lnTo>
                      <a:pt x="252" y="1683"/>
                    </a:lnTo>
                    <a:lnTo>
                      <a:pt x="234" y="1671"/>
                    </a:lnTo>
                    <a:lnTo>
                      <a:pt x="236" y="1669"/>
                    </a:lnTo>
                    <a:lnTo>
                      <a:pt x="237" y="1668"/>
                    </a:lnTo>
                    <a:lnTo>
                      <a:pt x="237" y="1665"/>
                    </a:lnTo>
                    <a:lnTo>
                      <a:pt x="236" y="1663"/>
                    </a:lnTo>
                    <a:lnTo>
                      <a:pt x="231" y="1657"/>
                    </a:lnTo>
                    <a:lnTo>
                      <a:pt x="225" y="1652"/>
                    </a:lnTo>
                    <a:lnTo>
                      <a:pt x="216" y="1647"/>
                    </a:lnTo>
                    <a:lnTo>
                      <a:pt x="209" y="1642"/>
                    </a:lnTo>
                    <a:lnTo>
                      <a:pt x="204" y="1635"/>
                    </a:lnTo>
                    <a:lnTo>
                      <a:pt x="199" y="1630"/>
                    </a:lnTo>
                    <a:lnTo>
                      <a:pt x="199" y="1628"/>
                    </a:lnTo>
                    <a:lnTo>
                      <a:pt x="200" y="1625"/>
                    </a:lnTo>
                    <a:lnTo>
                      <a:pt x="203" y="1623"/>
                    </a:lnTo>
                    <a:lnTo>
                      <a:pt x="207" y="1621"/>
                    </a:lnTo>
                    <a:lnTo>
                      <a:pt x="212" y="1619"/>
                    </a:lnTo>
                    <a:lnTo>
                      <a:pt x="218" y="1616"/>
                    </a:lnTo>
                    <a:lnTo>
                      <a:pt x="228" y="1614"/>
                    </a:lnTo>
                    <a:lnTo>
                      <a:pt x="238" y="1612"/>
                    </a:lnTo>
                    <a:lnTo>
                      <a:pt x="266" y="1610"/>
                    </a:lnTo>
                    <a:lnTo>
                      <a:pt x="305" y="1608"/>
                    </a:lnTo>
                    <a:lnTo>
                      <a:pt x="356" y="1607"/>
                    </a:lnTo>
                    <a:lnTo>
                      <a:pt x="418" y="1608"/>
                    </a:lnTo>
                    <a:lnTo>
                      <a:pt x="423" y="1598"/>
                    </a:lnTo>
                    <a:lnTo>
                      <a:pt x="427" y="1588"/>
                    </a:lnTo>
                    <a:lnTo>
                      <a:pt x="431" y="1579"/>
                    </a:lnTo>
                    <a:lnTo>
                      <a:pt x="433" y="1569"/>
                    </a:lnTo>
                    <a:lnTo>
                      <a:pt x="435" y="1561"/>
                    </a:lnTo>
                    <a:lnTo>
                      <a:pt x="436" y="1552"/>
                    </a:lnTo>
                    <a:lnTo>
                      <a:pt x="436" y="1545"/>
                    </a:lnTo>
                    <a:lnTo>
                      <a:pt x="436" y="1538"/>
                    </a:lnTo>
                    <a:lnTo>
                      <a:pt x="434" y="1523"/>
                    </a:lnTo>
                    <a:lnTo>
                      <a:pt x="430" y="1509"/>
                    </a:lnTo>
                    <a:lnTo>
                      <a:pt x="424" y="1496"/>
                    </a:lnTo>
                    <a:lnTo>
                      <a:pt x="418" y="1481"/>
                    </a:lnTo>
                    <a:lnTo>
                      <a:pt x="399" y="1551"/>
                    </a:lnTo>
                    <a:lnTo>
                      <a:pt x="380" y="1556"/>
                    </a:lnTo>
                    <a:lnTo>
                      <a:pt x="359" y="1560"/>
                    </a:lnTo>
                    <a:lnTo>
                      <a:pt x="338" y="1563"/>
                    </a:lnTo>
                    <a:lnTo>
                      <a:pt x="315" y="1566"/>
                    </a:lnTo>
                    <a:lnTo>
                      <a:pt x="292" y="1568"/>
                    </a:lnTo>
                    <a:lnTo>
                      <a:pt x="268" y="1570"/>
                    </a:lnTo>
                    <a:lnTo>
                      <a:pt x="243" y="1570"/>
                    </a:lnTo>
                    <a:lnTo>
                      <a:pt x="219" y="1570"/>
                    </a:lnTo>
                    <a:lnTo>
                      <a:pt x="196" y="1570"/>
                    </a:lnTo>
                    <a:lnTo>
                      <a:pt x="173" y="1568"/>
                    </a:lnTo>
                    <a:lnTo>
                      <a:pt x="152" y="1566"/>
                    </a:lnTo>
                    <a:lnTo>
                      <a:pt x="131" y="1563"/>
                    </a:lnTo>
                    <a:lnTo>
                      <a:pt x="112" y="1558"/>
                    </a:lnTo>
                    <a:lnTo>
                      <a:pt x="96" y="1552"/>
                    </a:lnTo>
                    <a:lnTo>
                      <a:pt x="88" y="1549"/>
                    </a:lnTo>
                    <a:lnTo>
                      <a:pt x="81" y="1546"/>
                    </a:lnTo>
                    <a:lnTo>
                      <a:pt x="75" y="1542"/>
                    </a:lnTo>
                    <a:lnTo>
                      <a:pt x="69" y="1539"/>
                    </a:lnTo>
                    <a:lnTo>
                      <a:pt x="75" y="1526"/>
                    </a:lnTo>
                    <a:lnTo>
                      <a:pt x="81" y="1518"/>
                    </a:lnTo>
                    <a:lnTo>
                      <a:pt x="88" y="1511"/>
                    </a:lnTo>
                    <a:lnTo>
                      <a:pt x="97" y="1505"/>
                    </a:lnTo>
                    <a:lnTo>
                      <a:pt x="105" y="1501"/>
                    </a:lnTo>
                    <a:lnTo>
                      <a:pt x="113" y="1498"/>
                    </a:lnTo>
                    <a:lnTo>
                      <a:pt x="123" y="1497"/>
                    </a:lnTo>
                    <a:lnTo>
                      <a:pt x="132" y="1495"/>
                    </a:lnTo>
                    <a:lnTo>
                      <a:pt x="141" y="1494"/>
                    </a:lnTo>
                    <a:lnTo>
                      <a:pt x="150" y="1492"/>
                    </a:lnTo>
                    <a:lnTo>
                      <a:pt x="158" y="1490"/>
                    </a:lnTo>
                    <a:lnTo>
                      <a:pt x="166" y="1485"/>
                    </a:lnTo>
                    <a:lnTo>
                      <a:pt x="173" y="1481"/>
                    </a:lnTo>
                    <a:lnTo>
                      <a:pt x="180" y="1475"/>
                    </a:lnTo>
                    <a:lnTo>
                      <a:pt x="186" y="1466"/>
                    </a:lnTo>
                    <a:lnTo>
                      <a:pt x="190" y="1456"/>
                    </a:lnTo>
                    <a:lnTo>
                      <a:pt x="195" y="1438"/>
                    </a:lnTo>
                    <a:lnTo>
                      <a:pt x="198" y="1421"/>
                    </a:lnTo>
                    <a:lnTo>
                      <a:pt x="201" y="1406"/>
                    </a:lnTo>
                    <a:lnTo>
                      <a:pt x="204" y="1390"/>
                    </a:lnTo>
                    <a:lnTo>
                      <a:pt x="204" y="1376"/>
                    </a:lnTo>
                    <a:lnTo>
                      <a:pt x="204" y="1363"/>
                    </a:lnTo>
                    <a:lnTo>
                      <a:pt x="203" y="1350"/>
                    </a:lnTo>
                    <a:lnTo>
                      <a:pt x="200" y="1339"/>
                    </a:lnTo>
                    <a:lnTo>
                      <a:pt x="198" y="1328"/>
                    </a:lnTo>
                    <a:lnTo>
                      <a:pt x="194" y="1319"/>
                    </a:lnTo>
                    <a:lnTo>
                      <a:pt x="191" y="1310"/>
                    </a:lnTo>
                    <a:lnTo>
                      <a:pt x="186" y="1304"/>
                    </a:lnTo>
                    <a:lnTo>
                      <a:pt x="182" y="1299"/>
                    </a:lnTo>
                    <a:lnTo>
                      <a:pt x="175" y="1294"/>
                    </a:lnTo>
                    <a:lnTo>
                      <a:pt x="170" y="1292"/>
                    </a:lnTo>
                    <a:lnTo>
                      <a:pt x="165" y="1291"/>
                    </a:lnTo>
                    <a:lnTo>
                      <a:pt x="151" y="1290"/>
                    </a:lnTo>
                    <a:lnTo>
                      <a:pt x="134" y="1289"/>
                    </a:lnTo>
                    <a:lnTo>
                      <a:pt x="115" y="1286"/>
                    </a:lnTo>
                    <a:lnTo>
                      <a:pt x="93" y="1283"/>
                    </a:lnTo>
                    <a:lnTo>
                      <a:pt x="71" y="1280"/>
                    </a:lnTo>
                    <a:lnTo>
                      <a:pt x="47" y="1279"/>
                    </a:lnTo>
                    <a:lnTo>
                      <a:pt x="23" y="1278"/>
                    </a:lnTo>
                    <a:lnTo>
                      <a:pt x="0" y="1279"/>
                    </a:lnTo>
                    <a:lnTo>
                      <a:pt x="3" y="1260"/>
                    </a:lnTo>
                    <a:lnTo>
                      <a:pt x="6" y="1244"/>
                    </a:lnTo>
                    <a:lnTo>
                      <a:pt x="8" y="1232"/>
                    </a:lnTo>
                    <a:lnTo>
                      <a:pt x="12" y="1221"/>
                    </a:lnTo>
                    <a:lnTo>
                      <a:pt x="14" y="1217"/>
                    </a:lnTo>
                    <a:lnTo>
                      <a:pt x="17" y="1214"/>
                    </a:lnTo>
                    <a:lnTo>
                      <a:pt x="21" y="1210"/>
                    </a:lnTo>
                    <a:lnTo>
                      <a:pt x="25" y="1206"/>
                    </a:lnTo>
                    <a:lnTo>
                      <a:pt x="32" y="1204"/>
                    </a:lnTo>
                    <a:lnTo>
                      <a:pt x="39" y="1201"/>
                    </a:lnTo>
                    <a:lnTo>
                      <a:pt x="47" y="1199"/>
                    </a:lnTo>
                    <a:lnTo>
                      <a:pt x="57" y="1197"/>
                    </a:lnTo>
                    <a:lnTo>
                      <a:pt x="66" y="1185"/>
                    </a:lnTo>
                    <a:lnTo>
                      <a:pt x="76" y="1175"/>
                    </a:lnTo>
                    <a:lnTo>
                      <a:pt x="85" y="1165"/>
                    </a:lnTo>
                    <a:lnTo>
                      <a:pt x="93" y="1158"/>
                    </a:lnTo>
                    <a:lnTo>
                      <a:pt x="102" y="1151"/>
                    </a:lnTo>
                    <a:lnTo>
                      <a:pt x="109" y="1146"/>
                    </a:lnTo>
                    <a:lnTo>
                      <a:pt x="116" y="1141"/>
                    </a:lnTo>
                    <a:lnTo>
                      <a:pt x="124" y="1138"/>
                    </a:lnTo>
                    <a:lnTo>
                      <a:pt x="130" y="1135"/>
                    </a:lnTo>
                    <a:lnTo>
                      <a:pt x="136" y="1133"/>
                    </a:lnTo>
                    <a:lnTo>
                      <a:pt x="143" y="1132"/>
                    </a:lnTo>
                    <a:lnTo>
                      <a:pt x="148" y="1131"/>
                    </a:lnTo>
                    <a:lnTo>
                      <a:pt x="158" y="1132"/>
                    </a:lnTo>
                    <a:lnTo>
                      <a:pt x="168" y="1133"/>
                    </a:lnTo>
                    <a:lnTo>
                      <a:pt x="182" y="1139"/>
                    </a:lnTo>
                    <a:lnTo>
                      <a:pt x="192" y="1143"/>
                    </a:lnTo>
                    <a:lnTo>
                      <a:pt x="194" y="1143"/>
                    </a:lnTo>
                    <a:lnTo>
                      <a:pt x="195" y="1143"/>
                    </a:lnTo>
                    <a:lnTo>
                      <a:pt x="197" y="1142"/>
                    </a:lnTo>
                    <a:lnTo>
                      <a:pt x="198" y="1141"/>
                    </a:lnTo>
                    <a:lnTo>
                      <a:pt x="200" y="1136"/>
                    </a:lnTo>
                    <a:lnTo>
                      <a:pt x="203" y="1127"/>
                    </a:lnTo>
                    <a:lnTo>
                      <a:pt x="204" y="1126"/>
                    </a:lnTo>
                    <a:lnTo>
                      <a:pt x="208" y="1120"/>
                    </a:lnTo>
                    <a:lnTo>
                      <a:pt x="214" y="1111"/>
                    </a:lnTo>
                    <a:lnTo>
                      <a:pt x="221" y="1098"/>
                    </a:lnTo>
                    <a:lnTo>
                      <a:pt x="228" y="1083"/>
                    </a:lnTo>
                    <a:lnTo>
                      <a:pt x="234" y="1063"/>
                    </a:lnTo>
                    <a:lnTo>
                      <a:pt x="237" y="1052"/>
                    </a:lnTo>
                    <a:lnTo>
                      <a:pt x="238" y="1040"/>
                    </a:lnTo>
                    <a:lnTo>
                      <a:pt x="239" y="1027"/>
                    </a:lnTo>
                    <a:lnTo>
                      <a:pt x="240" y="1013"/>
                    </a:lnTo>
                    <a:lnTo>
                      <a:pt x="240" y="1009"/>
                    </a:lnTo>
                    <a:lnTo>
                      <a:pt x="240" y="1005"/>
                    </a:lnTo>
                    <a:lnTo>
                      <a:pt x="242" y="1002"/>
                    </a:lnTo>
                    <a:lnTo>
                      <a:pt x="244" y="1000"/>
                    </a:lnTo>
                    <a:lnTo>
                      <a:pt x="247" y="998"/>
                    </a:lnTo>
                    <a:lnTo>
                      <a:pt x="251" y="997"/>
                    </a:lnTo>
                    <a:lnTo>
                      <a:pt x="255" y="996"/>
                    </a:lnTo>
                    <a:lnTo>
                      <a:pt x="259" y="996"/>
                    </a:lnTo>
                    <a:lnTo>
                      <a:pt x="271" y="996"/>
                    </a:lnTo>
                    <a:lnTo>
                      <a:pt x="283" y="997"/>
                    </a:lnTo>
                    <a:lnTo>
                      <a:pt x="298" y="1000"/>
                    </a:lnTo>
                    <a:lnTo>
                      <a:pt x="315" y="1002"/>
                    </a:lnTo>
                    <a:lnTo>
                      <a:pt x="332" y="1005"/>
                    </a:lnTo>
                    <a:lnTo>
                      <a:pt x="349" y="1008"/>
                    </a:lnTo>
                    <a:lnTo>
                      <a:pt x="367" y="1010"/>
                    </a:lnTo>
                    <a:lnTo>
                      <a:pt x="386" y="1011"/>
                    </a:lnTo>
                    <a:lnTo>
                      <a:pt x="404" y="1011"/>
                    </a:lnTo>
                    <a:lnTo>
                      <a:pt x="422" y="1010"/>
                    </a:lnTo>
                    <a:lnTo>
                      <a:pt x="431" y="1008"/>
                    </a:lnTo>
                    <a:lnTo>
                      <a:pt x="440" y="1006"/>
                    </a:lnTo>
                    <a:lnTo>
                      <a:pt x="448" y="1004"/>
                    </a:lnTo>
                    <a:lnTo>
                      <a:pt x="455" y="1001"/>
                    </a:lnTo>
                    <a:lnTo>
                      <a:pt x="472" y="992"/>
                    </a:lnTo>
                    <a:lnTo>
                      <a:pt x="488" y="984"/>
                    </a:lnTo>
                    <a:lnTo>
                      <a:pt x="503" y="974"/>
                    </a:lnTo>
                    <a:lnTo>
                      <a:pt x="516" y="963"/>
                    </a:lnTo>
                    <a:lnTo>
                      <a:pt x="540" y="940"/>
                    </a:lnTo>
                    <a:lnTo>
                      <a:pt x="563" y="916"/>
                    </a:lnTo>
                    <a:lnTo>
                      <a:pt x="574" y="904"/>
                    </a:lnTo>
                    <a:lnTo>
                      <a:pt x="585" y="892"/>
                    </a:lnTo>
                    <a:lnTo>
                      <a:pt x="598" y="880"/>
                    </a:lnTo>
                    <a:lnTo>
                      <a:pt x="611" y="870"/>
                    </a:lnTo>
                    <a:lnTo>
                      <a:pt x="623" y="859"/>
                    </a:lnTo>
                    <a:lnTo>
                      <a:pt x="638" y="851"/>
                    </a:lnTo>
                    <a:lnTo>
                      <a:pt x="654" y="842"/>
                    </a:lnTo>
                    <a:lnTo>
                      <a:pt x="670" y="836"/>
                    </a:lnTo>
                    <a:lnTo>
                      <a:pt x="693" y="828"/>
                    </a:lnTo>
                    <a:lnTo>
                      <a:pt x="715" y="821"/>
                    </a:lnTo>
                    <a:lnTo>
                      <a:pt x="735" y="817"/>
                    </a:lnTo>
                    <a:lnTo>
                      <a:pt x="754" y="813"/>
                    </a:lnTo>
                    <a:lnTo>
                      <a:pt x="790" y="809"/>
                    </a:lnTo>
                    <a:lnTo>
                      <a:pt x="824" y="803"/>
                    </a:lnTo>
                    <a:lnTo>
                      <a:pt x="840" y="798"/>
                    </a:lnTo>
                    <a:lnTo>
                      <a:pt x="857" y="793"/>
                    </a:lnTo>
                    <a:lnTo>
                      <a:pt x="874" y="786"/>
                    </a:lnTo>
                    <a:lnTo>
                      <a:pt x="892" y="775"/>
                    </a:lnTo>
                    <a:lnTo>
                      <a:pt x="910" y="763"/>
                    </a:lnTo>
                    <a:lnTo>
                      <a:pt x="927" y="747"/>
                    </a:lnTo>
                    <a:lnTo>
                      <a:pt x="947" y="727"/>
                    </a:lnTo>
                    <a:lnTo>
                      <a:pt x="968" y="703"/>
                    </a:lnTo>
                    <a:lnTo>
                      <a:pt x="1005" y="684"/>
                    </a:lnTo>
                    <a:lnTo>
                      <a:pt x="1041" y="663"/>
                    </a:lnTo>
                    <a:lnTo>
                      <a:pt x="1057" y="653"/>
                    </a:lnTo>
                    <a:lnTo>
                      <a:pt x="1074" y="641"/>
                    </a:lnTo>
                    <a:lnTo>
                      <a:pt x="1091" y="630"/>
                    </a:lnTo>
                    <a:lnTo>
                      <a:pt x="1107" y="617"/>
                    </a:lnTo>
                    <a:lnTo>
                      <a:pt x="1122" y="605"/>
                    </a:lnTo>
                    <a:lnTo>
                      <a:pt x="1137" y="592"/>
                    </a:lnTo>
                    <a:lnTo>
                      <a:pt x="1152" y="578"/>
                    </a:lnTo>
                    <a:lnTo>
                      <a:pt x="1166" y="565"/>
                    </a:lnTo>
                    <a:lnTo>
                      <a:pt x="1179" y="550"/>
                    </a:lnTo>
                    <a:lnTo>
                      <a:pt x="1193" y="534"/>
                    </a:lnTo>
                    <a:lnTo>
                      <a:pt x="1205" y="518"/>
                    </a:lnTo>
                    <a:lnTo>
                      <a:pt x="1218" y="502"/>
                    </a:lnTo>
                    <a:lnTo>
                      <a:pt x="1229" y="484"/>
                    </a:lnTo>
                    <a:lnTo>
                      <a:pt x="1241" y="466"/>
                    </a:lnTo>
                    <a:lnTo>
                      <a:pt x="1253" y="447"/>
                    </a:lnTo>
                    <a:lnTo>
                      <a:pt x="1263" y="427"/>
                    </a:lnTo>
                    <a:lnTo>
                      <a:pt x="1274" y="406"/>
                    </a:lnTo>
                    <a:lnTo>
                      <a:pt x="1283" y="385"/>
                    </a:lnTo>
                    <a:lnTo>
                      <a:pt x="1292" y="362"/>
                    </a:lnTo>
                    <a:lnTo>
                      <a:pt x="1301" y="339"/>
                    </a:lnTo>
                    <a:lnTo>
                      <a:pt x="1309" y="315"/>
                    </a:lnTo>
                    <a:lnTo>
                      <a:pt x="1317" y="290"/>
                    </a:lnTo>
                    <a:lnTo>
                      <a:pt x="1324" y="264"/>
                    </a:lnTo>
                    <a:lnTo>
                      <a:pt x="1331" y="236"/>
                    </a:lnTo>
                    <a:lnTo>
                      <a:pt x="1338" y="207"/>
                    </a:lnTo>
                    <a:lnTo>
                      <a:pt x="1344" y="178"/>
                    </a:lnTo>
                    <a:lnTo>
                      <a:pt x="1349" y="147"/>
                    </a:lnTo>
                    <a:lnTo>
                      <a:pt x="1354" y="115"/>
                    </a:lnTo>
                    <a:lnTo>
                      <a:pt x="1563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Freeform 83"/>
              <p:cNvSpPr>
                <a:spLocks/>
              </p:cNvSpPr>
              <p:nvPr/>
            </p:nvSpPr>
            <p:spPr bwMode="auto">
              <a:xfrm>
                <a:off x="4670" y="3237"/>
                <a:ext cx="216" cy="435"/>
              </a:xfrm>
              <a:custGeom>
                <a:avLst/>
                <a:gdLst>
                  <a:gd name="T0" fmla="*/ 214 w 1000"/>
                  <a:gd name="T1" fmla="*/ 216 h 1968"/>
                  <a:gd name="T2" fmla="*/ 206 w 1000"/>
                  <a:gd name="T3" fmla="*/ 240 h 1968"/>
                  <a:gd name="T4" fmla="*/ 193 w 1000"/>
                  <a:gd name="T5" fmla="*/ 263 h 1968"/>
                  <a:gd name="T6" fmla="*/ 199 w 1000"/>
                  <a:gd name="T7" fmla="*/ 278 h 1968"/>
                  <a:gd name="T8" fmla="*/ 193 w 1000"/>
                  <a:gd name="T9" fmla="*/ 294 h 1968"/>
                  <a:gd name="T10" fmla="*/ 194 w 1000"/>
                  <a:gd name="T11" fmla="*/ 311 h 1968"/>
                  <a:gd name="T12" fmla="*/ 209 w 1000"/>
                  <a:gd name="T13" fmla="*/ 353 h 1968"/>
                  <a:gd name="T14" fmla="*/ 207 w 1000"/>
                  <a:gd name="T15" fmla="*/ 384 h 1968"/>
                  <a:gd name="T16" fmla="*/ 191 w 1000"/>
                  <a:gd name="T17" fmla="*/ 403 h 1968"/>
                  <a:gd name="T18" fmla="*/ 175 w 1000"/>
                  <a:gd name="T19" fmla="*/ 407 h 1968"/>
                  <a:gd name="T20" fmla="*/ 161 w 1000"/>
                  <a:gd name="T21" fmla="*/ 408 h 1968"/>
                  <a:gd name="T22" fmla="*/ 149 w 1000"/>
                  <a:gd name="T23" fmla="*/ 419 h 1968"/>
                  <a:gd name="T24" fmla="*/ 135 w 1000"/>
                  <a:gd name="T25" fmla="*/ 412 h 1968"/>
                  <a:gd name="T26" fmla="*/ 121 w 1000"/>
                  <a:gd name="T27" fmla="*/ 409 h 1968"/>
                  <a:gd name="T28" fmla="*/ 103 w 1000"/>
                  <a:gd name="T29" fmla="*/ 424 h 1968"/>
                  <a:gd name="T30" fmla="*/ 88 w 1000"/>
                  <a:gd name="T31" fmla="*/ 434 h 1968"/>
                  <a:gd name="T32" fmla="*/ 74 w 1000"/>
                  <a:gd name="T33" fmla="*/ 432 h 1968"/>
                  <a:gd name="T34" fmla="*/ 59 w 1000"/>
                  <a:gd name="T35" fmla="*/ 427 h 1968"/>
                  <a:gd name="T36" fmla="*/ 44 w 1000"/>
                  <a:gd name="T37" fmla="*/ 434 h 1968"/>
                  <a:gd name="T38" fmla="*/ 25 w 1000"/>
                  <a:gd name="T39" fmla="*/ 424 h 1968"/>
                  <a:gd name="T40" fmla="*/ 36 w 1000"/>
                  <a:gd name="T41" fmla="*/ 414 h 1968"/>
                  <a:gd name="T42" fmla="*/ 47 w 1000"/>
                  <a:gd name="T43" fmla="*/ 406 h 1968"/>
                  <a:gd name="T44" fmla="*/ 52 w 1000"/>
                  <a:gd name="T45" fmla="*/ 369 h 1968"/>
                  <a:gd name="T46" fmla="*/ 59 w 1000"/>
                  <a:gd name="T47" fmla="*/ 338 h 1968"/>
                  <a:gd name="T48" fmla="*/ 62 w 1000"/>
                  <a:gd name="T49" fmla="*/ 321 h 1968"/>
                  <a:gd name="T50" fmla="*/ 52 w 1000"/>
                  <a:gd name="T51" fmla="*/ 309 h 1968"/>
                  <a:gd name="T52" fmla="*/ 37 w 1000"/>
                  <a:gd name="T53" fmla="*/ 298 h 1968"/>
                  <a:gd name="T54" fmla="*/ 37 w 1000"/>
                  <a:gd name="T55" fmla="*/ 273 h 1968"/>
                  <a:gd name="T56" fmla="*/ 42 w 1000"/>
                  <a:gd name="T57" fmla="*/ 238 h 1968"/>
                  <a:gd name="T58" fmla="*/ 40 w 1000"/>
                  <a:gd name="T59" fmla="*/ 214 h 1968"/>
                  <a:gd name="T60" fmla="*/ 50 w 1000"/>
                  <a:gd name="T61" fmla="*/ 205 h 1968"/>
                  <a:gd name="T62" fmla="*/ 52 w 1000"/>
                  <a:gd name="T63" fmla="*/ 193 h 1968"/>
                  <a:gd name="T64" fmla="*/ 36 w 1000"/>
                  <a:gd name="T65" fmla="*/ 166 h 1968"/>
                  <a:gd name="T66" fmla="*/ 35 w 1000"/>
                  <a:gd name="T67" fmla="*/ 149 h 1968"/>
                  <a:gd name="T68" fmla="*/ 16 w 1000"/>
                  <a:gd name="T69" fmla="*/ 140 h 1968"/>
                  <a:gd name="T70" fmla="*/ 0 w 1000"/>
                  <a:gd name="T71" fmla="*/ 119 h 1968"/>
                  <a:gd name="T72" fmla="*/ 10 w 1000"/>
                  <a:gd name="T73" fmla="*/ 101 h 1968"/>
                  <a:gd name="T74" fmla="*/ 16 w 1000"/>
                  <a:gd name="T75" fmla="*/ 81 h 1968"/>
                  <a:gd name="T76" fmla="*/ 34 w 1000"/>
                  <a:gd name="T77" fmla="*/ 71 h 1968"/>
                  <a:gd name="T78" fmla="*/ 61 w 1000"/>
                  <a:gd name="T79" fmla="*/ 62 h 1968"/>
                  <a:gd name="T80" fmla="*/ 67 w 1000"/>
                  <a:gd name="T81" fmla="*/ 49 h 1968"/>
                  <a:gd name="T82" fmla="*/ 72 w 1000"/>
                  <a:gd name="T83" fmla="*/ 19 h 1968"/>
                  <a:gd name="T84" fmla="*/ 90 w 1000"/>
                  <a:gd name="T85" fmla="*/ 5 h 1968"/>
                  <a:gd name="T86" fmla="*/ 111 w 1000"/>
                  <a:gd name="T87" fmla="*/ 0 h 1968"/>
                  <a:gd name="T88" fmla="*/ 150 w 1000"/>
                  <a:gd name="T89" fmla="*/ 15 h 1968"/>
                  <a:gd name="T90" fmla="*/ 192 w 1000"/>
                  <a:gd name="T91" fmla="*/ 25 h 1968"/>
                  <a:gd name="T92" fmla="*/ 209 w 1000"/>
                  <a:gd name="T93" fmla="*/ 36 h 1968"/>
                  <a:gd name="T94" fmla="*/ 213 w 1000"/>
                  <a:gd name="T95" fmla="*/ 48 h 1968"/>
                  <a:gd name="T96" fmla="*/ 203 w 1000"/>
                  <a:gd name="T97" fmla="*/ 58 h 1968"/>
                  <a:gd name="T98" fmla="*/ 189 w 1000"/>
                  <a:gd name="T99" fmla="*/ 84 h 1968"/>
                  <a:gd name="T100" fmla="*/ 178 w 1000"/>
                  <a:gd name="T101" fmla="*/ 109 h 1968"/>
                  <a:gd name="T102" fmla="*/ 188 w 1000"/>
                  <a:gd name="T103" fmla="*/ 117 h 1968"/>
                  <a:gd name="T104" fmla="*/ 210 w 1000"/>
                  <a:gd name="T105" fmla="*/ 116 h 1968"/>
                  <a:gd name="T106" fmla="*/ 209 w 1000"/>
                  <a:gd name="T107" fmla="*/ 129 h 1968"/>
                  <a:gd name="T108" fmla="*/ 186 w 1000"/>
                  <a:gd name="T109" fmla="*/ 139 h 1968"/>
                  <a:gd name="T110" fmla="*/ 165 w 1000"/>
                  <a:gd name="T111" fmla="*/ 148 h 1968"/>
                  <a:gd name="T112" fmla="*/ 160 w 1000"/>
                  <a:gd name="T113" fmla="*/ 163 h 1968"/>
                  <a:gd name="T114" fmla="*/ 172 w 1000"/>
                  <a:gd name="T115" fmla="*/ 181 h 1968"/>
                  <a:gd name="T116" fmla="*/ 205 w 1000"/>
                  <a:gd name="T117" fmla="*/ 200 h 19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0"/>
                  <a:gd name="T178" fmla="*/ 0 h 1968"/>
                  <a:gd name="T179" fmla="*/ 1000 w 1000"/>
                  <a:gd name="T180" fmla="*/ 1968 h 19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0" h="1968">
                    <a:moveTo>
                      <a:pt x="962" y="910"/>
                    </a:moveTo>
                    <a:lnTo>
                      <a:pt x="968" y="920"/>
                    </a:lnTo>
                    <a:lnTo>
                      <a:pt x="975" y="929"/>
                    </a:lnTo>
                    <a:lnTo>
                      <a:pt x="980" y="938"/>
                    </a:lnTo>
                    <a:lnTo>
                      <a:pt x="985" y="946"/>
                    </a:lnTo>
                    <a:lnTo>
                      <a:pt x="988" y="955"/>
                    </a:lnTo>
                    <a:lnTo>
                      <a:pt x="991" y="965"/>
                    </a:lnTo>
                    <a:lnTo>
                      <a:pt x="992" y="975"/>
                    </a:lnTo>
                    <a:lnTo>
                      <a:pt x="993" y="987"/>
                    </a:lnTo>
                    <a:lnTo>
                      <a:pt x="993" y="995"/>
                    </a:lnTo>
                    <a:lnTo>
                      <a:pt x="992" y="1005"/>
                    </a:lnTo>
                    <a:lnTo>
                      <a:pt x="990" y="1013"/>
                    </a:lnTo>
                    <a:lnTo>
                      <a:pt x="987" y="1022"/>
                    </a:lnTo>
                    <a:lnTo>
                      <a:pt x="981" y="1037"/>
                    </a:lnTo>
                    <a:lnTo>
                      <a:pt x="973" y="1054"/>
                    </a:lnTo>
                    <a:lnTo>
                      <a:pt x="953" y="1084"/>
                    </a:lnTo>
                    <a:lnTo>
                      <a:pt x="931" y="1114"/>
                    </a:lnTo>
                    <a:lnTo>
                      <a:pt x="920" y="1129"/>
                    </a:lnTo>
                    <a:lnTo>
                      <a:pt x="911" y="1143"/>
                    </a:lnTo>
                    <a:lnTo>
                      <a:pt x="903" y="1157"/>
                    </a:lnTo>
                    <a:lnTo>
                      <a:pt x="897" y="1170"/>
                    </a:lnTo>
                    <a:lnTo>
                      <a:pt x="896" y="1178"/>
                    </a:lnTo>
                    <a:lnTo>
                      <a:pt x="894" y="1185"/>
                    </a:lnTo>
                    <a:lnTo>
                      <a:pt x="894" y="1191"/>
                    </a:lnTo>
                    <a:lnTo>
                      <a:pt x="894" y="1199"/>
                    </a:lnTo>
                    <a:lnTo>
                      <a:pt x="895" y="1206"/>
                    </a:lnTo>
                    <a:lnTo>
                      <a:pt x="897" y="1213"/>
                    </a:lnTo>
                    <a:lnTo>
                      <a:pt x="900" y="1220"/>
                    </a:lnTo>
                    <a:lnTo>
                      <a:pt x="905" y="1227"/>
                    </a:lnTo>
                    <a:lnTo>
                      <a:pt x="912" y="1238"/>
                    </a:lnTo>
                    <a:lnTo>
                      <a:pt x="917" y="1247"/>
                    </a:lnTo>
                    <a:lnTo>
                      <a:pt x="920" y="1256"/>
                    </a:lnTo>
                    <a:lnTo>
                      <a:pt x="920" y="1266"/>
                    </a:lnTo>
                    <a:lnTo>
                      <a:pt x="920" y="1274"/>
                    </a:lnTo>
                    <a:lnTo>
                      <a:pt x="918" y="1282"/>
                    </a:lnTo>
                    <a:lnTo>
                      <a:pt x="916" y="1290"/>
                    </a:lnTo>
                    <a:lnTo>
                      <a:pt x="912" y="1296"/>
                    </a:lnTo>
                    <a:lnTo>
                      <a:pt x="903" y="1311"/>
                    </a:lnTo>
                    <a:lnTo>
                      <a:pt x="895" y="1324"/>
                    </a:lnTo>
                    <a:lnTo>
                      <a:pt x="892" y="1330"/>
                    </a:lnTo>
                    <a:lnTo>
                      <a:pt x="889" y="1335"/>
                    </a:lnTo>
                    <a:lnTo>
                      <a:pt x="886" y="1341"/>
                    </a:lnTo>
                    <a:lnTo>
                      <a:pt x="885" y="1348"/>
                    </a:lnTo>
                    <a:lnTo>
                      <a:pt x="886" y="1356"/>
                    </a:lnTo>
                    <a:lnTo>
                      <a:pt x="888" y="1366"/>
                    </a:lnTo>
                    <a:lnTo>
                      <a:pt x="890" y="1375"/>
                    </a:lnTo>
                    <a:lnTo>
                      <a:pt x="893" y="1385"/>
                    </a:lnTo>
                    <a:lnTo>
                      <a:pt x="900" y="1409"/>
                    </a:lnTo>
                    <a:lnTo>
                      <a:pt x="911" y="1432"/>
                    </a:lnTo>
                    <a:lnTo>
                      <a:pt x="922" y="1457"/>
                    </a:lnTo>
                    <a:lnTo>
                      <a:pt x="937" y="1482"/>
                    </a:lnTo>
                    <a:lnTo>
                      <a:pt x="952" y="1507"/>
                    </a:lnTo>
                    <a:lnTo>
                      <a:pt x="968" y="1531"/>
                    </a:lnTo>
                    <a:lnTo>
                      <a:pt x="968" y="1553"/>
                    </a:lnTo>
                    <a:lnTo>
                      <a:pt x="968" y="1575"/>
                    </a:lnTo>
                    <a:lnTo>
                      <a:pt x="968" y="1595"/>
                    </a:lnTo>
                    <a:lnTo>
                      <a:pt x="968" y="1615"/>
                    </a:lnTo>
                    <a:lnTo>
                      <a:pt x="968" y="1633"/>
                    </a:lnTo>
                    <a:lnTo>
                      <a:pt x="968" y="1652"/>
                    </a:lnTo>
                    <a:lnTo>
                      <a:pt x="968" y="1671"/>
                    </a:lnTo>
                    <a:lnTo>
                      <a:pt x="968" y="1689"/>
                    </a:lnTo>
                    <a:lnTo>
                      <a:pt x="967" y="1706"/>
                    </a:lnTo>
                    <a:lnTo>
                      <a:pt x="964" y="1723"/>
                    </a:lnTo>
                    <a:lnTo>
                      <a:pt x="960" y="1738"/>
                    </a:lnTo>
                    <a:lnTo>
                      <a:pt x="955" y="1753"/>
                    </a:lnTo>
                    <a:lnTo>
                      <a:pt x="947" y="1766"/>
                    </a:lnTo>
                    <a:lnTo>
                      <a:pt x="939" y="1779"/>
                    </a:lnTo>
                    <a:lnTo>
                      <a:pt x="930" y="1790"/>
                    </a:lnTo>
                    <a:lnTo>
                      <a:pt x="920" y="1801"/>
                    </a:lnTo>
                    <a:lnTo>
                      <a:pt x="910" y="1810"/>
                    </a:lnTo>
                    <a:lnTo>
                      <a:pt x="898" y="1818"/>
                    </a:lnTo>
                    <a:lnTo>
                      <a:pt x="886" y="1825"/>
                    </a:lnTo>
                    <a:lnTo>
                      <a:pt x="875" y="1830"/>
                    </a:lnTo>
                    <a:lnTo>
                      <a:pt x="863" y="1835"/>
                    </a:lnTo>
                    <a:lnTo>
                      <a:pt x="851" y="1839"/>
                    </a:lnTo>
                    <a:lnTo>
                      <a:pt x="840" y="1841"/>
                    </a:lnTo>
                    <a:lnTo>
                      <a:pt x="829" y="1841"/>
                    </a:lnTo>
                    <a:lnTo>
                      <a:pt x="820" y="1841"/>
                    </a:lnTo>
                    <a:lnTo>
                      <a:pt x="814" y="1841"/>
                    </a:lnTo>
                    <a:lnTo>
                      <a:pt x="808" y="1841"/>
                    </a:lnTo>
                    <a:lnTo>
                      <a:pt x="802" y="1841"/>
                    </a:lnTo>
                    <a:lnTo>
                      <a:pt x="795" y="1841"/>
                    </a:lnTo>
                    <a:lnTo>
                      <a:pt x="788" y="1841"/>
                    </a:lnTo>
                    <a:lnTo>
                      <a:pt x="778" y="1841"/>
                    </a:lnTo>
                    <a:lnTo>
                      <a:pt x="766" y="1841"/>
                    </a:lnTo>
                    <a:lnTo>
                      <a:pt x="759" y="1842"/>
                    </a:lnTo>
                    <a:lnTo>
                      <a:pt x="753" y="1844"/>
                    </a:lnTo>
                    <a:lnTo>
                      <a:pt x="747" y="1846"/>
                    </a:lnTo>
                    <a:lnTo>
                      <a:pt x="742" y="1850"/>
                    </a:lnTo>
                    <a:lnTo>
                      <a:pt x="733" y="1858"/>
                    </a:lnTo>
                    <a:lnTo>
                      <a:pt x="725" y="1869"/>
                    </a:lnTo>
                    <a:lnTo>
                      <a:pt x="717" y="1879"/>
                    </a:lnTo>
                    <a:lnTo>
                      <a:pt x="707" y="1889"/>
                    </a:lnTo>
                    <a:lnTo>
                      <a:pt x="702" y="1893"/>
                    </a:lnTo>
                    <a:lnTo>
                      <a:pt x="697" y="1895"/>
                    </a:lnTo>
                    <a:lnTo>
                      <a:pt x="690" y="1897"/>
                    </a:lnTo>
                    <a:lnTo>
                      <a:pt x="683" y="1898"/>
                    </a:lnTo>
                    <a:lnTo>
                      <a:pt x="675" y="1897"/>
                    </a:lnTo>
                    <a:lnTo>
                      <a:pt x="667" y="1895"/>
                    </a:lnTo>
                    <a:lnTo>
                      <a:pt x="660" y="1893"/>
                    </a:lnTo>
                    <a:lnTo>
                      <a:pt x="655" y="1890"/>
                    </a:lnTo>
                    <a:lnTo>
                      <a:pt x="644" y="1882"/>
                    </a:lnTo>
                    <a:lnTo>
                      <a:pt x="635" y="1872"/>
                    </a:lnTo>
                    <a:lnTo>
                      <a:pt x="626" y="1864"/>
                    </a:lnTo>
                    <a:lnTo>
                      <a:pt x="615" y="1855"/>
                    </a:lnTo>
                    <a:lnTo>
                      <a:pt x="609" y="1852"/>
                    </a:lnTo>
                    <a:lnTo>
                      <a:pt x="601" y="1849"/>
                    </a:lnTo>
                    <a:lnTo>
                      <a:pt x="592" y="1848"/>
                    </a:lnTo>
                    <a:lnTo>
                      <a:pt x="582" y="1847"/>
                    </a:lnTo>
                    <a:lnTo>
                      <a:pt x="574" y="1848"/>
                    </a:lnTo>
                    <a:lnTo>
                      <a:pt x="567" y="1849"/>
                    </a:lnTo>
                    <a:lnTo>
                      <a:pt x="559" y="1850"/>
                    </a:lnTo>
                    <a:lnTo>
                      <a:pt x="552" y="1852"/>
                    </a:lnTo>
                    <a:lnTo>
                      <a:pt x="539" y="1858"/>
                    </a:lnTo>
                    <a:lnTo>
                      <a:pt x="528" y="1866"/>
                    </a:lnTo>
                    <a:lnTo>
                      <a:pt x="516" y="1875"/>
                    </a:lnTo>
                    <a:lnTo>
                      <a:pt x="506" y="1886"/>
                    </a:lnTo>
                    <a:lnTo>
                      <a:pt x="495" y="1896"/>
                    </a:lnTo>
                    <a:lnTo>
                      <a:pt x="486" y="1908"/>
                    </a:lnTo>
                    <a:lnTo>
                      <a:pt x="475" y="1918"/>
                    </a:lnTo>
                    <a:lnTo>
                      <a:pt x="465" y="1930"/>
                    </a:lnTo>
                    <a:lnTo>
                      <a:pt x="453" y="1939"/>
                    </a:lnTo>
                    <a:lnTo>
                      <a:pt x="442" y="1949"/>
                    </a:lnTo>
                    <a:lnTo>
                      <a:pt x="435" y="1953"/>
                    </a:lnTo>
                    <a:lnTo>
                      <a:pt x="428" y="1956"/>
                    </a:lnTo>
                    <a:lnTo>
                      <a:pt x="421" y="1959"/>
                    </a:lnTo>
                    <a:lnTo>
                      <a:pt x="413" y="1962"/>
                    </a:lnTo>
                    <a:lnTo>
                      <a:pt x="406" y="1964"/>
                    </a:lnTo>
                    <a:lnTo>
                      <a:pt x="398" y="1966"/>
                    </a:lnTo>
                    <a:lnTo>
                      <a:pt x="389" y="1968"/>
                    </a:lnTo>
                    <a:lnTo>
                      <a:pt x="380" y="1968"/>
                    </a:lnTo>
                    <a:lnTo>
                      <a:pt x="372" y="1968"/>
                    </a:lnTo>
                    <a:lnTo>
                      <a:pt x="366" y="1965"/>
                    </a:lnTo>
                    <a:lnTo>
                      <a:pt x="361" y="1964"/>
                    </a:lnTo>
                    <a:lnTo>
                      <a:pt x="355" y="1961"/>
                    </a:lnTo>
                    <a:lnTo>
                      <a:pt x="344" y="1955"/>
                    </a:lnTo>
                    <a:lnTo>
                      <a:pt x="334" y="1949"/>
                    </a:lnTo>
                    <a:lnTo>
                      <a:pt x="322" y="1941"/>
                    </a:lnTo>
                    <a:lnTo>
                      <a:pt x="311" y="1935"/>
                    </a:lnTo>
                    <a:lnTo>
                      <a:pt x="303" y="1933"/>
                    </a:lnTo>
                    <a:lnTo>
                      <a:pt x="296" y="1931"/>
                    </a:lnTo>
                    <a:lnTo>
                      <a:pt x="288" y="1930"/>
                    </a:lnTo>
                    <a:lnTo>
                      <a:pt x="278" y="1930"/>
                    </a:lnTo>
                    <a:lnTo>
                      <a:pt x="271" y="1930"/>
                    </a:lnTo>
                    <a:lnTo>
                      <a:pt x="262" y="1931"/>
                    </a:lnTo>
                    <a:lnTo>
                      <a:pt x="256" y="1933"/>
                    </a:lnTo>
                    <a:lnTo>
                      <a:pt x="250" y="1935"/>
                    </a:lnTo>
                    <a:lnTo>
                      <a:pt x="237" y="1941"/>
                    </a:lnTo>
                    <a:lnTo>
                      <a:pt x="227" y="1949"/>
                    </a:lnTo>
                    <a:lnTo>
                      <a:pt x="217" y="1955"/>
                    </a:lnTo>
                    <a:lnTo>
                      <a:pt x="208" y="1961"/>
                    </a:lnTo>
                    <a:lnTo>
                      <a:pt x="204" y="1964"/>
                    </a:lnTo>
                    <a:lnTo>
                      <a:pt x="199" y="1965"/>
                    </a:lnTo>
                    <a:lnTo>
                      <a:pt x="194" y="1968"/>
                    </a:lnTo>
                    <a:lnTo>
                      <a:pt x="190" y="1968"/>
                    </a:lnTo>
                    <a:lnTo>
                      <a:pt x="184" y="1964"/>
                    </a:lnTo>
                    <a:lnTo>
                      <a:pt x="171" y="1956"/>
                    </a:lnTo>
                    <a:lnTo>
                      <a:pt x="154" y="1944"/>
                    </a:lnTo>
                    <a:lnTo>
                      <a:pt x="135" y="1931"/>
                    </a:lnTo>
                    <a:lnTo>
                      <a:pt x="115" y="1917"/>
                    </a:lnTo>
                    <a:lnTo>
                      <a:pt x="98" y="1904"/>
                    </a:lnTo>
                    <a:lnTo>
                      <a:pt x="84" y="1892"/>
                    </a:lnTo>
                    <a:lnTo>
                      <a:pt x="76" y="1886"/>
                    </a:lnTo>
                    <a:lnTo>
                      <a:pt x="106" y="1885"/>
                    </a:lnTo>
                    <a:lnTo>
                      <a:pt x="132" y="1882"/>
                    </a:lnTo>
                    <a:lnTo>
                      <a:pt x="144" y="1879"/>
                    </a:lnTo>
                    <a:lnTo>
                      <a:pt x="154" y="1877"/>
                    </a:lnTo>
                    <a:lnTo>
                      <a:pt x="165" y="1874"/>
                    </a:lnTo>
                    <a:lnTo>
                      <a:pt x="173" y="1871"/>
                    </a:lnTo>
                    <a:lnTo>
                      <a:pt x="182" y="1868"/>
                    </a:lnTo>
                    <a:lnTo>
                      <a:pt x="190" y="1864"/>
                    </a:lnTo>
                    <a:lnTo>
                      <a:pt x="196" y="1859"/>
                    </a:lnTo>
                    <a:lnTo>
                      <a:pt x="203" y="1855"/>
                    </a:lnTo>
                    <a:lnTo>
                      <a:pt x="209" y="1850"/>
                    </a:lnTo>
                    <a:lnTo>
                      <a:pt x="214" y="1844"/>
                    </a:lnTo>
                    <a:lnTo>
                      <a:pt x="218" y="1839"/>
                    </a:lnTo>
                    <a:lnTo>
                      <a:pt x="222" y="1832"/>
                    </a:lnTo>
                    <a:lnTo>
                      <a:pt x="229" y="1819"/>
                    </a:lnTo>
                    <a:lnTo>
                      <a:pt x="233" y="1804"/>
                    </a:lnTo>
                    <a:lnTo>
                      <a:pt x="236" y="1788"/>
                    </a:lnTo>
                    <a:lnTo>
                      <a:pt x="238" y="1770"/>
                    </a:lnTo>
                    <a:lnTo>
                      <a:pt x="240" y="1732"/>
                    </a:lnTo>
                    <a:lnTo>
                      <a:pt x="240" y="1689"/>
                    </a:lnTo>
                    <a:lnTo>
                      <a:pt x="241" y="1669"/>
                    </a:lnTo>
                    <a:lnTo>
                      <a:pt x="242" y="1649"/>
                    </a:lnTo>
                    <a:lnTo>
                      <a:pt x="246" y="1631"/>
                    </a:lnTo>
                    <a:lnTo>
                      <a:pt x="249" y="1614"/>
                    </a:lnTo>
                    <a:lnTo>
                      <a:pt x="252" y="1597"/>
                    </a:lnTo>
                    <a:lnTo>
                      <a:pt x="256" y="1583"/>
                    </a:lnTo>
                    <a:lnTo>
                      <a:pt x="261" y="1569"/>
                    </a:lnTo>
                    <a:lnTo>
                      <a:pt x="265" y="1555"/>
                    </a:lnTo>
                    <a:lnTo>
                      <a:pt x="275" y="1531"/>
                    </a:lnTo>
                    <a:lnTo>
                      <a:pt x="283" y="1510"/>
                    </a:lnTo>
                    <a:lnTo>
                      <a:pt x="286" y="1501"/>
                    </a:lnTo>
                    <a:lnTo>
                      <a:pt x="289" y="1491"/>
                    </a:lnTo>
                    <a:lnTo>
                      <a:pt x="291" y="1482"/>
                    </a:lnTo>
                    <a:lnTo>
                      <a:pt x="291" y="1474"/>
                    </a:lnTo>
                    <a:lnTo>
                      <a:pt x="291" y="1466"/>
                    </a:lnTo>
                    <a:lnTo>
                      <a:pt x="290" y="1459"/>
                    </a:lnTo>
                    <a:lnTo>
                      <a:pt x="288" y="1452"/>
                    </a:lnTo>
                    <a:lnTo>
                      <a:pt x="285" y="1445"/>
                    </a:lnTo>
                    <a:lnTo>
                      <a:pt x="282" y="1439"/>
                    </a:lnTo>
                    <a:lnTo>
                      <a:pt x="279" y="1434"/>
                    </a:lnTo>
                    <a:lnTo>
                      <a:pt x="276" y="1428"/>
                    </a:lnTo>
                    <a:lnTo>
                      <a:pt x="271" y="1423"/>
                    </a:lnTo>
                    <a:lnTo>
                      <a:pt x="261" y="1415"/>
                    </a:lnTo>
                    <a:lnTo>
                      <a:pt x="251" y="1406"/>
                    </a:lnTo>
                    <a:lnTo>
                      <a:pt x="239" y="1399"/>
                    </a:lnTo>
                    <a:lnTo>
                      <a:pt x="228" y="1393"/>
                    </a:lnTo>
                    <a:lnTo>
                      <a:pt x="216" y="1385"/>
                    </a:lnTo>
                    <a:lnTo>
                      <a:pt x="205" y="1378"/>
                    </a:lnTo>
                    <a:lnTo>
                      <a:pt x="194" y="1371"/>
                    </a:lnTo>
                    <a:lnTo>
                      <a:pt x="185" y="1362"/>
                    </a:lnTo>
                    <a:lnTo>
                      <a:pt x="179" y="1358"/>
                    </a:lnTo>
                    <a:lnTo>
                      <a:pt x="176" y="1353"/>
                    </a:lnTo>
                    <a:lnTo>
                      <a:pt x="173" y="1348"/>
                    </a:lnTo>
                    <a:lnTo>
                      <a:pt x="170" y="1342"/>
                    </a:lnTo>
                    <a:lnTo>
                      <a:pt x="168" y="1336"/>
                    </a:lnTo>
                    <a:lnTo>
                      <a:pt x="166" y="1330"/>
                    </a:lnTo>
                    <a:lnTo>
                      <a:pt x="165" y="1324"/>
                    </a:lnTo>
                    <a:lnTo>
                      <a:pt x="165" y="1316"/>
                    </a:lnTo>
                    <a:lnTo>
                      <a:pt x="166" y="1286"/>
                    </a:lnTo>
                    <a:lnTo>
                      <a:pt x="169" y="1259"/>
                    </a:lnTo>
                    <a:lnTo>
                      <a:pt x="173" y="1233"/>
                    </a:lnTo>
                    <a:lnTo>
                      <a:pt x="177" y="1208"/>
                    </a:lnTo>
                    <a:lnTo>
                      <a:pt x="184" y="1183"/>
                    </a:lnTo>
                    <a:lnTo>
                      <a:pt x="189" y="1158"/>
                    </a:lnTo>
                    <a:lnTo>
                      <a:pt x="193" y="1131"/>
                    </a:lnTo>
                    <a:lnTo>
                      <a:pt x="196" y="1100"/>
                    </a:lnTo>
                    <a:lnTo>
                      <a:pt x="197" y="1092"/>
                    </a:lnTo>
                    <a:lnTo>
                      <a:pt x="197" y="1084"/>
                    </a:lnTo>
                    <a:lnTo>
                      <a:pt x="196" y="1076"/>
                    </a:lnTo>
                    <a:lnTo>
                      <a:pt x="195" y="1068"/>
                    </a:lnTo>
                    <a:lnTo>
                      <a:pt x="192" y="1050"/>
                    </a:lnTo>
                    <a:lnTo>
                      <a:pt x="188" y="1033"/>
                    </a:lnTo>
                    <a:lnTo>
                      <a:pt x="185" y="1014"/>
                    </a:lnTo>
                    <a:lnTo>
                      <a:pt x="184" y="995"/>
                    </a:lnTo>
                    <a:lnTo>
                      <a:pt x="184" y="986"/>
                    </a:lnTo>
                    <a:lnTo>
                      <a:pt x="185" y="975"/>
                    </a:lnTo>
                    <a:lnTo>
                      <a:pt x="187" y="966"/>
                    </a:lnTo>
                    <a:lnTo>
                      <a:pt x="190" y="955"/>
                    </a:lnTo>
                    <a:lnTo>
                      <a:pt x="192" y="952"/>
                    </a:lnTo>
                    <a:lnTo>
                      <a:pt x="198" y="950"/>
                    </a:lnTo>
                    <a:lnTo>
                      <a:pt x="208" y="946"/>
                    </a:lnTo>
                    <a:lnTo>
                      <a:pt x="218" y="941"/>
                    </a:lnTo>
                    <a:lnTo>
                      <a:pt x="224" y="938"/>
                    </a:lnTo>
                    <a:lnTo>
                      <a:pt x="229" y="934"/>
                    </a:lnTo>
                    <a:lnTo>
                      <a:pt x="233" y="929"/>
                    </a:lnTo>
                    <a:lnTo>
                      <a:pt x="238" y="925"/>
                    </a:lnTo>
                    <a:lnTo>
                      <a:pt x="241" y="920"/>
                    </a:lnTo>
                    <a:lnTo>
                      <a:pt x="245" y="914"/>
                    </a:lnTo>
                    <a:lnTo>
                      <a:pt x="246" y="906"/>
                    </a:lnTo>
                    <a:lnTo>
                      <a:pt x="247" y="898"/>
                    </a:lnTo>
                    <a:lnTo>
                      <a:pt x="247" y="889"/>
                    </a:lnTo>
                    <a:lnTo>
                      <a:pt x="246" y="880"/>
                    </a:lnTo>
                    <a:lnTo>
                      <a:pt x="243" y="872"/>
                    </a:lnTo>
                    <a:lnTo>
                      <a:pt x="241" y="864"/>
                    </a:lnTo>
                    <a:lnTo>
                      <a:pt x="236" y="850"/>
                    </a:lnTo>
                    <a:lnTo>
                      <a:pt x="229" y="836"/>
                    </a:lnTo>
                    <a:lnTo>
                      <a:pt x="211" y="812"/>
                    </a:lnTo>
                    <a:lnTo>
                      <a:pt x="191" y="789"/>
                    </a:lnTo>
                    <a:lnTo>
                      <a:pt x="183" y="776"/>
                    </a:lnTo>
                    <a:lnTo>
                      <a:pt x="174" y="765"/>
                    </a:lnTo>
                    <a:lnTo>
                      <a:pt x="167" y="751"/>
                    </a:lnTo>
                    <a:lnTo>
                      <a:pt x="162" y="737"/>
                    </a:lnTo>
                    <a:lnTo>
                      <a:pt x="160" y="730"/>
                    </a:lnTo>
                    <a:lnTo>
                      <a:pt x="157" y="722"/>
                    </a:lnTo>
                    <a:lnTo>
                      <a:pt x="157" y="713"/>
                    </a:lnTo>
                    <a:lnTo>
                      <a:pt x="157" y="705"/>
                    </a:lnTo>
                    <a:lnTo>
                      <a:pt x="157" y="695"/>
                    </a:lnTo>
                    <a:lnTo>
                      <a:pt x="160" y="685"/>
                    </a:lnTo>
                    <a:lnTo>
                      <a:pt x="162" y="675"/>
                    </a:lnTo>
                    <a:lnTo>
                      <a:pt x="165" y="664"/>
                    </a:lnTo>
                    <a:lnTo>
                      <a:pt x="136" y="660"/>
                    </a:lnTo>
                    <a:lnTo>
                      <a:pt x="113" y="656"/>
                    </a:lnTo>
                    <a:lnTo>
                      <a:pt x="103" y="652"/>
                    </a:lnTo>
                    <a:lnTo>
                      <a:pt x="94" y="649"/>
                    </a:lnTo>
                    <a:lnTo>
                      <a:pt x="86" y="645"/>
                    </a:lnTo>
                    <a:lnTo>
                      <a:pt x="80" y="640"/>
                    </a:lnTo>
                    <a:lnTo>
                      <a:pt x="74" y="635"/>
                    </a:lnTo>
                    <a:lnTo>
                      <a:pt x="69" y="627"/>
                    </a:lnTo>
                    <a:lnTo>
                      <a:pt x="65" y="619"/>
                    </a:lnTo>
                    <a:lnTo>
                      <a:pt x="62" y="609"/>
                    </a:lnTo>
                    <a:lnTo>
                      <a:pt x="60" y="597"/>
                    </a:lnTo>
                    <a:lnTo>
                      <a:pt x="58" y="583"/>
                    </a:lnTo>
                    <a:lnTo>
                      <a:pt x="57" y="568"/>
                    </a:lnTo>
                    <a:lnTo>
                      <a:pt x="57" y="551"/>
                    </a:lnTo>
                    <a:lnTo>
                      <a:pt x="0" y="537"/>
                    </a:lnTo>
                    <a:lnTo>
                      <a:pt x="6" y="533"/>
                    </a:lnTo>
                    <a:lnTo>
                      <a:pt x="13" y="528"/>
                    </a:lnTo>
                    <a:lnTo>
                      <a:pt x="18" y="521"/>
                    </a:lnTo>
                    <a:lnTo>
                      <a:pt x="23" y="516"/>
                    </a:lnTo>
                    <a:lnTo>
                      <a:pt x="32" y="502"/>
                    </a:lnTo>
                    <a:lnTo>
                      <a:pt x="38" y="489"/>
                    </a:lnTo>
                    <a:lnTo>
                      <a:pt x="43" y="475"/>
                    </a:lnTo>
                    <a:lnTo>
                      <a:pt x="47" y="459"/>
                    </a:lnTo>
                    <a:lnTo>
                      <a:pt x="50" y="445"/>
                    </a:lnTo>
                    <a:lnTo>
                      <a:pt x="53" y="430"/>
                    </a:lnTo>
                    <a:lnTo>
                      <a:pt x="56" y="415"/>
                    </a:lnTo>
                    <a:lnTo>
                      <a:pt x="59" y="401"/>
                    </a:lnTo>
                    <a:lnTo>
                      <a:pt x="62" y="388"/>
                    </a:lnTo>
                    <a:lnTo>
                      <a:pt x="66" y="376"/>
                    </a:lnTo>
                    <a:lnTo>
                      <a:pt x="69" y="370"/>
                    </a:lnTo>
                    <a:lnTo>
                      <a:pt x="72" y="365"/>
                    </a:lnTo>
                    <a:lnTo>
                      <a:pt x="76" y="360"/>
                    </a:lnTo>
                    <a:lnTo>
                      <a:pt x="80" y="355"/>
                    </a:lnTo>
                    <a:lnTo>
                      <a:pt x="84" y="350"/>
                    </a:lnTo>
                    <a:lnTo>
                      <a:pt x="89" y="347"/>
                    </a:lnTo>
                    <a:lnTo>
                      <a:pt x="94" y="344"/>
                    </a:lnTo>
                    <a:lnTo>
                      <a:pt x="101" y="341"/>
                    </a:lnTo>
                    <a:lnTo>
                      <a:pt x="130" y="330"/>
                    </a:lnTo>
                    <a:lnTo>
                      <a:pt x="157" y="323"/>
                    </a:lnTo>
                    <a:lnTo>
                      <a:pt x="182" y="317"/>
                    </a:lnTo>
                    <a:lnTo>
                      <a:pt x="205" y="312"/>
                    </a:lnTo>
                    <a:lnTo>
                      <a:pt x="224" y="306"/>
                    </a:lnTo>
                    <a:lnTo>
                      <a:pt x="241" y="302"/>
                    </a:lnTo>
                    <a:lnTo>
                      <a:pt x="257" y="297"/>
                    </a:lnTo>
                    <a:lnTo>
                      <a:pt x="271" y="291"/>
                    </a:lnTo>
                    <a:lnTo>
                      <a:pt x="276" y="287"/>
                    </a:lnTo>
                    <a:lnTo>
                      <a:pt x="282" y="282"/>
                    </a:lnTo>
                    <a:lnTo>
                      <a:pt x="286" y="278"/>
                    </a:lnTo>
                    <a:lnTo>
                      <a:pt x="292" y="272"/>
                    </a:lnTo>
                    <a:lnTo>
                      <a:pt x="296" y="265"/>
                    </a:lnTo>
                    <a:lnTo>
                      <a:pt x="299" y="259"/>
                    </a:lnTo>
                    <a:lnTo>
                      <a:pt x="303" y="251"/>
                    </a:lnTo>
                    <a:lnTo>
                      <a:pt x="305" y="241"/>
                    </a:lnTo>
                    <a:lnTo>
                      <a:pt x="308" y="232"/>
                    </a:lnTo>
                    <a:lnTo>
                      <a:pt x="311" y="220"/>
                    </a:lnTo>
                    <a:lnTo>
                      <a:pt x="313" y="209"/>
                    </a:lnTo>
                    <a:lnTo>
                      <a:pt x="314" y="195"/>
                    </a:lnTo>
                    <a:lnTo>
                      <a:pt x="316" y="164"/>
                    </a:lnTo>
                    <a:lnTo>
                      <a:pt x="316" y="126"/>
                    </a:lnTo>
                    <a:lnTo>
                      <a:pt x="317" y="116"/>
                    </a:lnTo>
                    <a:lnTo>
                      <a:pt x="320" y="107"/>
                    </a:lnTo>
                    <a:lnTo>
                      <a:pt x="325" y="97"/>
                    </a:lnTo>
                    <a:lnTo>
                      <a:pt x="332" y="87"/>
                    </a:lnTo>
                    <a:lnTo>
                      <a:pt x="340" y="78"/>
                    </a:lnTo>
                    <a:lnTo>
                      <a:pt x="349" y="68"/>
                    </a:lnTo>
                    <a:lnTo>
                      <a:pt x="359" y="59"/>
                    </a:lnTo>
                    <a:lnTo>
                      <a:pt x="370" y="50"/>
                    </a:lnTo>
                    <a:lnTo>
                      <a:pt x="382" y="42"/>
                    </a:lnTo>
                    <a:lnTo>
                      <a:pt x="393" y="35"/>
                    </a:lnTo>
                    <a:lnTo>
                      <a:pt x="406" y="28"/>
                    </a:lnTo>
                    <a:lnTo>
                      <a:pt x="418" y="23"/>
                    </a:lnTo>
                    <a:lnTo>
                      <a:pt x="429" y="19"/>
                    </a:lnTo>
                    <a:lnTo>
                      <a:pt x="441" y="15"/>
                    </a:lnTo>
                    <a:lnTo>
                      <a:pt x="452" y="13"/>
                    </a:lnTo>
                    <a:lnTo>
                      <a:pt x="462" y="13"/>
                    </a:lnTo>
                    <a:lnTo>
                      <a:pt x="475" y="6"/>
                    </a:lnTo>
                    <a:lnTo>
                      <a:pt x="489" y="2"/>
                    </a:lnTo>
                    <a:lnTo>
                      <a:pt x="503" y="0"/>
                    </a:lnTo>
                    <a:lnTo>
                      <a:pt x="515" y="0"/>
                    </a:lnTo>
                    <a:lnTo>
                      <a:pt x="529" y="2"/>
                    </a:lnTo>
                    <a:lnTo>
                      <a:pt x="542" y="4"/>
                    </a:lnTo>
                    <a:lnTo>
                      <a:pt x="557" y="9"/>
                    </a:lnTo>
                    <a:lnTo>
                      <a:pt x="572" y="15"/>
                    </a:lnTo>
                    <a:lnTo>
                      <a:pt x="605" y="29"/>
                    </a:lnTo>
                    <a:lnTo>
                      <a:pt x="646" y="47"/>
                    </a:lnTo>
                    <a:lnTo>
                      <a:pt x="669" y="57"/>
                    </a:lnTo>
                    <a:lnTo>
                      <a:pt x="695" y="67"/>
                    </a:lnTo>
                    <a:lnTo>
                      <a:pt x="723" y="78"/>
                    </a:lnTo>
                    <a:lnTo>
                      <a:pt x="753" y="88"/>
                    </a:lnTo>
                    <a:lnTo>
                      <a:pt x="777" y="93"/>
                    </a:lnTo>
                    <a:lnTo>
                      <a:pt x="811" y="99"/>
                    </a:lnTo>
                    <a:lnTo>
                      <a:pt x="830" y="102"/>
                    </a:lnTo>
                    <a:lnTo>
                      <a:pt x="850" y="105"/>
                    </a:lnTo>
                    <a:lnTo>
                      <a:pt x="870" y="110"/>
                    </a:lnTo>
                    <a:lnTo>
                      <a:pt x="889" y="115"/>
                    </a:lnTo>
                    <a:lnTo>
                      <a:pt x="909" y="122"/>
                    </a:lnTo>
                    <a:lnTo>
                      <a:pt x="926" y="129"/>
                    </a:lnTo>
                    <a:lnTo>
                      <a:pt x="935" y="133"/>
                    </a:lnTo>
                    <a:lnTo>
                      <a:pt x="943" y="138"/>
                    </a:lnTo>
                    <a:lnTo>
                      <a:pt x="950" y="144"/>
                    </a:lnTo>
                    <a:lnTo>
                      <a:pt x="958" y="149"/>
                    </a:lnTo>
                    <a:lnTo>
                      <a:pt x="964" y="154"/>
                    </a:lnTo>
                    <a:lnTo>
                      <a:pt x="969" y="161"/>
                    </a:lnTo>
                    <a:lnTo>
                      <a:pt x="975" y="168"/>
                    </a:lnTo>
                    <a:lnTo>
                      <a:pt x="979" y="175"/>
                    </a:lnTo>
                    <a:lnTo>
                      <a:pt x="983" y="183"/>
                    </a:lnTo>
                    <a:lnTo>
                      <a:pt x="985" y="191"/>
                    </a:lnTo>
                    <a:lnTo>
                      <a:pt x="986" y="199"/>
                    </a:lnTo>
                    <a:lnTo>
                      <a:pt x="987" y="209"/>
                    </a:lnTo>
                    <a:lnTo>
                      <a:pt x="987" y="214"/>
                    </a:lnTo>
                    <a:lnTo>
                      <a:pt x="985" y="219"/>
                    </a:lnTo>
                    <a:lnTo>
                      <a:pt x="984" y="223"/>
                    </a:lnTo>
                    <a:lnTo>
                      <a:pt x="981" y="228"/>
                    </a:lnTo>
                    <a:lnTo>
                      <a:pt x="975" y="234"/>
                    </a:lnTo>
                    <a:lnTo>
                      <a:pt x="966" y="240"/>
                    </a:lnTo>
                    <a:lnTo>
                      <a:pt x="958" y="247"/>
                    </a:lnTo>
                    <a:lnTo>
                      <a:pt x="949" y="253"/>
                    </a:lnTo>
                    <a:lnTo>
                      <a:pt x="946" y="257"/>
                    </a:lnTo>
                    <a:lnTo>
                      <a:pt x="942" y="261"/>
                    </a:lnTo>
                    <a:lnTo>
                      <a:pt x="939" y="266"/>
                    </a:lnTo>
                    <a:lnTo>
                      <a:pt x="937" y="272"/>
                    </a:lnTo>
                    <a:lnTo>
                      <a:pt x="933" y="282"/>
                    </a:lnTo>
                    <a:lnTo>
                      <a:pt x="928" y="294"/>
                    </a:lnTo>
                    <a:lnTo>
                      <a:pt x="921" y="305"/>
                    </a:lnTo>
                    <a:lnTo>
                      <a:pt x="914" y="319"/>
                    </a:lnTo>
                    <a:lnTo>
                      <a:pt x="895" y="347"/>
                    </a:lnTo>
                    <a:lnTo>
                      <a:pt x="875" y="378"/>
                    </a:lnTo>
                    <a:lnTo>
                      <a:pt x="864" y="393"/>
                    </a:lnTo>
                    <a:lnTo>
                      <a:pt x="855" y="409"/>
                    </a:lnTo>
                    <a:lnTo>
                      <a:pt x="847" y="424"/>
                    </a:lnTo>
                    <a:lnTo>
                      <a:pt x="838" y="439"/>
                    </a:lnTo>
                    <a:lnTo>
                      <a:pt x="832" y="453"/>
                    </a:lnTo>
                    <a:lnTo>
                      <a:pt x="827" y="468"/>
                    </a:lnTo>
                    <a:lnTo>
                      <a:pt x="824" y="480"/>
                    </a:lnTo>
                    <a:lnTo>
                      <a:pt x="823" y="493"/>
                    </a:lnTo>
                    <a:lnTo>
                      <a:pt x="824" y="498"/>
                    </a:lnTo>
                    <a:lnTo>
                      <a:pt x="825" y="502"/>
                    </a:lnTo>
                    <a:lnTo>
                      <a:pt x="828" y="507"/>
                    </a:lnTo>
                    <a:lnTo>
                      <a:pt x="831" y="510"/>
                    </a:lnTo>
                    <a:lnTo>
                      <a:pt x="839" y="516"/>
                    </a:lnTo>
                    <a:lnTo>
                      <a:pt x="850" y="521"/>
                    </a:lnTo>
                    <a:lnTo>
                      <a:pt x="860" y="525"/>
                    </a:lnTo>
                    <a:lnTo>
                      <a:pt x="871" y="529"/>
                    </a:lnTo>
                    <a:lnTo>
                      <a:pt x="879" y="531"/>
                    </a:lnTo>
                    <a:lnTo>
                      <a:pt x="885" y="531"/>
                    </a:lnTo>
                    <a:lnTo>
                      <a:pt x="913" y="531"/>
                    </a:lnTo>
                    <a:lnTo>
                      <a:pt x="932" y="530"/>
                    </a:lnTo>
                    <a:lnTo>
                      <a:pt x="945" y="528"/>
                    </a:lnTo>
                    <a:lnTo>
                      <a:pt x="955" y="527"/>
                    </a:lnTo>
                    <a:lnTo>
                      <a:pt x="963" y="525"/>
                    </a:lnTo>
                    <a:lnTo>
                      <a:pt x="973" y="525"/>
                    </a:lnTo>
                    <a:lnTo>
                      <a:pt x="984" y="528"/>
                    </a:lnTo>
                    <a:lnTo>
                      <a:pt x="1000" y="531"/>
                    </a:lnTo>
                    <a:lnTo>
                      <a:pt x="998" y="542"/>
                    </a:lnTo>
                    <a:lnTo>
                      <a:pt x="993" y="553"/>
                    </a:lnTo>
                    <a:lnTo>
                      <a:pt x="989" y="562"/>
                    </a:lnTo>
                    <a:lnTo>
                      <a:pt x="983" y="571"/>
                    </a:lnTo>
                    <a:lnTo>
                      <a:pt x="977" y="579"/>
                    </a:lnTo>
                    <a:lnTo>
                      <a:pt x="968" y="585"/>
                    </a:lnTo>
                    <a:lnTo>
                      <a:pt x="960" y="592"/>
                    </a:lnTo>
                    <a:lnTo>
                      <a:pt x="952" y="597"/>
                    </a:lnTo>
                    <a:lnTo>
                      <a:pt x="941" y="602"/>
                    </a:lnTo>
                    <a:lnTo>
                      <a:pt x="932" y="607"/>
                    </a:lnTo>
                    <a:lnTo>
                      <a:pt x="920" y="611"/>
                    </a:lnTo>
                    <a:lnTo>
                      <a:pt x="910" y="615"/>
                    </a:lnTo>
                    <a:lnTo>
                      <a:pt x="886" y="622"/>
                    </a:lnTo>
                    <a:lnTo>
                      <a:pt x="863" y="628"/>
                    </a:lnTo>
                    <a:lnTo>
                      <a:pt x="839" y="635"/>
                    </a:lnTo>
                    <a:lnTo>
                      <a:pt x="817" y="642"/>
                    </a:lnTo>
                    <a:lnTo>
                      <a:pt x="807" y="645"/>
                    </a:lnTo>
                    <a:lnTo>
                      <a:pt x="796" y="649"/>
                    </a:lnTo>
                    <a:lnTo>
                      <a:pt x="787" y="653"/>
                    </a:lnTo>
                    <a:lnTo>
                      <a:pt x="778" y="659"/>
                    </a:lnTo>
                    <a:lnTo>
                      <a:pt x="770" y="664"/>
                    </a:lnTo>
                    <a:lnTo>
                      <a:pt x="763" y="670"/>
                    </a:lnTo>
                    <a:lnTo>
                      <a:pt x="756" y="676"/>
                    </a:lnTo>
                    <a:lnTo>
                      <a:pt x="751" y="684"/>
                    </a:lnTo>
                    <a:lnTo>
                      <a:pt x="746" y="691"/>
                    </a:lnTo>
                    <a:lnTo>
                      <a:pt x="743" y="701"/>
                    </a:lnTo>
                    <a:lnTo>
                      <a:pt x="741" y="710"/>
                    </a:lnTo>
                    <a:lnTo>
                      <a:pt x="741" y="721"/>
                    </a:lnTo>
                    <a:lnTo>
                      <a:pt x="741" y="729"/>
                    </a:lnTo>
                    <a:lnTo>
                      <a:pt x="742" y="737"/>
                    </a:lnTo>
                    <a:lnTo>
                      <a:pt x="744" y="746"/>
                    </a:lnTo>
                    <a:lnTo>
                      <a:pt x="747" y="754"/>
                    </a:lnTo>
                    <a:lnTo>
                      <a:pt x="751" y="762"/>
                    </a:lnTo>
                    <a:lnTo>
                      <a:pt x="755" y="772"/>
                    </a:lnTo>
                    <a:lnTo>
                      <a:pt x="761" y="779"/>
                    </a:lnTo>
                    <a:lnTo>
                      <a:pt x="766" y="788"/>
                    </a:lnTo>
                    <a:lnTo>
                      <a:pt x="779" y="804"/>
                    </a:lnTo>
                    <a:lnTo>
                      <a:pt x="795" y="820"/>
                    </a:lnTo>
                    <a:lnTo>
                      <a:pt x="812" y="835"/>
                    </a:lnTo>
                    <a:lnTo>
                      <a:pt x="830" y="850"/>
                    </a:lnTo>
                    <a:lnTo>
                      <a:pt x="849" y="862"/>
                    </a:lnTo>
                    <a:lnTo>
                      <a:pt x="869" y="874"/>
                    </a:lnTo>
                    <a:lnTo>
                      <a:pt x="889" y="884"/>
                    </a:lnTo>
                    <a:lnTo>
                      <a:pt x="909" y="894"/>
                    </a:lnTo>
                    <a:lnTo>
                      <a:pt x="928" y="901"/>
                    </a:lnTo>
                    <a:lnTo>
                      <a:pt x="947" y="906"/>
                    </a:lnTo>
                    <a:lnTo>
                      <a:pt x="964" y="909"/>
                    </a:lnTo>
                    <a:lnTo>
                      <a:pt x="981" y="910"/>
                    </a:lnTo>
                    <a:lnTo>
                      <a:pt x="962" y="9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Freeform 84"/>
              <p:cNvSpPr>
                <a:spLocks/>
              </p:cNvSpPr>
              <p:nvPr/>
            </p:nvSpPr>
            <p:spPr bwMode="auto">
              <a:xfrm>
                <a:off x="4670" y="3237"/>
                <a:ext cx="216" cy="435"/>
              </a:xfrm>
              <a:custGeom>
                <a:avLst/>
                <a:gdLst>
                  <a:gd name="T0" fmla="*/ 214 w 1000"/>
                  <a:gd name="T1" fmla="*/ 216 h 1968"/>
                  <a:gd name="T2" fmla="*/ 206 w 1000"/>
                  <a:gd name="T3" fmla="*/ 240 h 1968"/>
                  <a:gd name="T4" fmla="*/ 193 w 1000"/>
                  <a:gd name="T5" fmla="*/ 263 h 1968"/>
                  <a:gd name="T6" fmla="*/ 199 w 1000"/>
                  <a:gd name="T7" fmla="*/ 278 h 1968"/>
                  <a:gd name="T8" fmla="*/ 193 w 1000"/>
                  <a:gd name="T9" fmla="*/ 294 h 1968"/>
                  <a:gd name="T10" fmla="*/ 194 w 1000"/>
                  <a:gd name="T11" fmla="*/ 311 h 1968"/>
                  <a:gd name="T12" fmla="*/ 209 w 1000"/>
                  <a:gd name="T13" fmla="*/ 353 h 1968"/>
                  <a:gd name="T14" fmla="*/ 207 w 1000"/>
                  <a:gd name="T15" fmla="*/ 384 h 1968"/>
                  <a:gd name="T16" fmla="*/ 191 w 1000"/>
                  <a:gd name="T17" fmla="*/ 403 h 1968"/>
                  <a:gd name="T18" fmla="*/ 175 w 1000"/>
                  <a:gd name="T19" fmla="*/ 407 h 1968"/>
                  <a:gd name="T20" fmla="*/ 161 w 1000"/>
                  <a:gd name="T21" fmla="*/ 408 h 1968"/>
                  <a:gd name="T22" fmla="*/ 149 w 1000"/>
                  <a:gd name="T23" fmla="*/ 419 h 1968"/>
                  <a:gd name="T24" fmla="*/ 135 w 1000"/>
                  <a:gd name="T25" fmla="*/ 412 h 1968"/>
                  <a:gd name="T26" fmla="*/ 121 w 1000"/>
                  <a:gd name="T27" fmla="*/ 409 h 1968"/>
                  <a:gd name="T28" fmla="*/ 103 w 1000"/>
                  <a:gd name="T29" fmla="*/ 424 h 1968"/>
                  <a:gd name="T30" fmla="*/ 88 w 1000"/>
                  <a:gd name="T31" fmla="*/ 434 h 1968"/>
                  <a:gd name="T32" fmla="*/ 74 w 1000"/>
                  <a:gd name="T33" fmla="*/ 432 h 1968"/>
                  <a:gd name="T34" fmla="*/ 59 w 1000"/>
                  <a:gd name="T35" fmla="*/ 427 h 1968"/>
                  <a:gd name="T36" fmla="*/ 44 w 1000"/>
                  <a:gd name="T37" fmla="*/ 434 h 1968"/>
                  <a:gd name="T38" fmla="*/ 25 w 1000"/>
                  <a:gd name="T39" fmla="*/ 424 h 1968"/>
                  <a:gd name="T40" fmla="*/ 36 w 1000"/>
                  <a:gd name="T41" fmla="*/ 414 h 1968"/>
                  <a:gd name="T42" fmla="*/ 47 w 1000"/>
                  <a:gd name="T43" fmla="*/ 406 h 1968"/>
                  <a:gd name="T44" fmla="*/ 52 w 1000"/>
                  <a:gd name="T45" fmla="*/ 369 h 1968"/>
                  <a:gd name="T46" fmla="*/ 59 w 1000"/>
                  <a:gd name="T47" fmla="*/ 338 h 1968"/>
                  <a:gd name="T48" fmla="*/ 62 w 1000"/>
                  <a:gd name="T49" fmla="*/ 321 h 1968"/>
                  <a:gd name="T50" fmla="*/ 52 w 1000"/>
                  <a:gd name="T51" fmla="*/ 309 h 1968"/>
                  <a:gd name="T52" fmla="*/ 37 w 1000"/>
                  <a:gd name="T53" fmla="*/ 298 h 1968"/>
                  <a:gd name="T54" fmla="*/ 37 w 1000"/>
                  <a:gd name="T55" fmla="*/ 273 h 1968"/>
                  <a:gd name="T56" fmla="*/ 42 w 1000"/>
                  <a:gd name="T57" fmla="*/ 238 h 1968"/>
                  <a:gd name="T58" fmla="*/ 40 w 1000"/>
                  <a:gd name="T59" fmla="*/ 214 h 1968"/>
                  <a:gd name="T60" fmla="*/ 50 w 1000"/>
                  <a:gd name="T61" fmla="*/ 205 h 1968"/>
                  <a:gd name="T62" fmla="*/ 52 w 1000"/>
                  <a:gd name="T63" fmla="*/ 193 h 1968"/>
                  <a:gd name="T64" fmla="*/ 36 w 1000"/>
                  <a:gd name="T65" fmla="*/ 166 h 1968"/>
                  <a:gd name="T66" fmla="*/ 35 w 1000"/>
                  <a:gd name="T67" fmla="*/ 149 h 1968"/>
                  <a:gd name="T68" fmla="*/ 16 w 1000"/>
                  <a:gd name="T69" fmla="*/ 140 h 1968"/>
                  <a:gd name="T70" fmla="*/ 12 w 1000"/>
                  <a:gd name="T71" fmla="*/ 122 h 1968"/>
                  <a:gd name="T72" fmla="*/ 8 w 1000"/>
                  <a:gd name="T73" fmla="*/ 108 h 1968"/>
                  <a:gd name="T74" fmla="*/ 14 w 1000"/>
                  <a:gd name="T75" fmla="*/ 83 h 1968"/>
                  <a:gd name="T76" fmla="*/ 22 w 1000"/>
                  <a:gd name="T77" fmla="*/ 75 h 1968"/>
                  <a:gd name="T78" fmla="*/ 59 w 1000"/>
                  <a:gd name="T79" fmla="*/ 64 h 1968"/>
                  <a:gd name="T80" fmla="*/ 66 w 1000"/>
                  <a:gd name="T81" fmla="*/ 53 h 1968"/>
                  <a:gd name="T82" fmla="*/ 69 w 1000"/>
                  <a:gd name="T83" fmla="*/ 24 h 1968"/>
                  <a:gd name="T84" fmla="*/ 85 w 1000"/>
                  <a:gd name="T85" fmla="*/ 8 h 1968"/>
                  <a:gd name="T86" fmla="*/ 106 w 1000"/>
                  <a:gd name="T87" fmla="*/ 0 h 1968"/>
                  <a:gd name="T88" fmla="*/ 140 w 1000"/>
                  <a:gd name="T89" fmla="*/ 10 h 1968"/>
                  <a:gd name="T90" fmla="*/ 184 w 1000"/>
                  <a:gd name="T91" fmla="*/ 23 h 1968"/>
                  <a:gd name="T92" fmla="*/ 207 w 1000"/>
                  <a:gd name="T93" fmla="*/ 33 h 1968"/>
                  <a:gd name="T94" fmla="*/ 213 w 1000"/>
                  <a:gd name="T95" fmla="*/ 46 h 1968"/>
                  <a:gd name="T96" fmla="*/ 205 w 1000"/>
                  <a:gd name="T97" fmla="*/ 56 h 1968"/>
                  <a:gd name="T98" fmla="*/ 197 w 1000"/>
                  <a:gd name="T99" fmla="*/ 71 h 1968"/>
                  <a:gd name="T100" fmla="*/ 179 w 1000"/>
                  <a:gd name="T101" fmla="*/ 103 h 1968"/>
                  <a:gd name="T102" fmla="*/ 184 w 1000"/>
                  <a:gd name="T103" fmla="*/ 115 h 1968"/>
                  <a:gd name="T104" fmla="*/ 206 w 1000"/>
                  <a:gd name="T105" fmla="*/ 116 h 1968"/>
                  <a:gd name="T106" fmla="*/ 212 w 1000"/>
                  <a:gd name="T107" fmla="*/ 126 h 1968"/>
                  <a:gd name="T108" fmla="*/ 197 w 1000"/>
                  <a:gd name="T109" fmla="*/ 136 h 1968"/>
                  <a:gd name="T110" fmla="*/ 168 w 1000"/>
                  <a:gd name="T111" fmla="*/ 146 h 1968"/>
                  <a:gd name="T112" fmla="*/ 160 w 1000"/>
                  <a:gd name="T113" fmla="*/ 159 h 1968"/>
                  <a:gd name="T114" fmla="*/ 165 w 1000"/>
                  <a:gd name="T115" fmla="*/ 174 h 1968"/>
                  <a:gd name="T116" fmla="*/ 196 w 1000"/>
                  <a:gd name="T117" fmla="*/ 198 h 19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0"/>
                  <a:gd name="T178" fmla="*/ 0 h 1968"/>
                  <a:gd name="T179" fmla="*/ 1000 w 1000"/>
                  <a:gd name="T180" fmla="*/ 1968 h 19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0" h="1968">
                    <a:moveTo>
                      <a:pt x="962" y="910"/>
                    </a:moveTo>
                    <a:lnTo>
                      <a:pt x="968" y="920"/>
                    </a:lnTo>
                    <a:lnTo>
                      <a:pt x="975" y="929"/>
                    </a:lnTo>
                    <a:lnTo>
                      <a:pt x="980" y="938"/>
                    </a:lnTo>
                    <a:lnTo>
                      <a:pt x="985" y="946"/>
                    </a:lnTo>
                    <a:lnTo>
                      <a:pt x="988" y="955"/>
                    </a:lnTo>
                    <a:lnTo>
                      <a:pt x="991" y="965"/>
                    </a:lnTo>
                    <a:lnTo>
                      <a:pt x="992" y="975"/>
                    </a:lnTo>
                    <a:lnTo>
                      <a:pt x="993" y="987"/>
                    </a:lnTo>
                    <a:lnTo>
                      <a:pt x="993" y="995"/>
                    </a:lnTo>
                    <a:lnTo>
                      <a:pt x="992" y="1005"/>
                    </a:lnTo>
                    <a:lnTo>
                      <a:pt x="990" y="1013"/>
                    </a:lnTo>
                    <a:lnTo>
                      <a:pt x="987" y="1022"/>
                    </a:lnTo>
                    <a:lnTo>
                      <a:pt x="981" y="1037"/>
                    </a:lnTo>
                    <a:lnTo>
                      <a:pt x="973" y="1054"/>
                    </a:lnTo>
                    <a:lnTo>
                      <a:pt x="953" y="1084"/>
                    </a:lnTo>
                    <a:lnTo>
                      <a:pt x="931" y="1114"/>
                    </a:lnTo>
                    <a:lnTo>
                      <a:pt x="920" y="1129"/>
                    </a:lnTo>
                    <a:lnTo>
                      <a:pt x="911" y="1143"/>
                    </a:lnTo>
                    <a:lnTo>
                      <a:pt x="903" y="1157"/>
                    </a:lnTo>
                    <a:lnTo>
                      <a:pt x="897" y="1170"/>
                    </a:lnTo>
                    <a:lnTo>
                      <a:pt x="896" y="1178"/>
                    </a:lnTo>
                    <a:lnTo>
                      <a:pt x="894" y="1185"/>
                    </a:lnTo>
                    <a:lnTo>
                      <a:pt x="894" y="1191"/>
                    </a:lnTo>
                    <a:lnTo>
                      <a:pt x="894" y="1199"/>
                    </a:lnTo>
                    <a:lnTo>
                      <a:pt x="895" y="1206"/>
                    </a:lnTo>
                    <a:lnTo>
                      <a:pt x="897" y="1213"/>
                    </a:lnTo>
                    <a:lnTo>
                      <a:pt x="900" y="1220"/>
                    </a:lnTo>
                    <a:lnTo>
                      <a:pt x="905" y="1227"/>
                    </a:lnTo>
                    <a:lnTo>
                      <a:pt x="912" y="1238"/>
                    </a:lnTo>
                    <a:lnTo>
                      <a:pt x="917" y="1247"/>
                    </a:lnTo>
                    <a:lnTo>
                      <a:pt x="920" y="1256"/>
                    </a:lnTo>
                    <a:lnTo>
                      <a:pt x="920" y="1266"/>
                    </a:lnTo>
                    <a:lnTo>
                      <a:pt x="920" y="1274"/>
                    </a:lnTo>
                    <a:lnTo>
                      <a:pt x="918" y="1282"/>
                    </a:lnTo>
                    <a:lnTo>
                      <a:pt x="916" y="1290"/>
                    </a:lnTo>
                    <a:lnTo>
                      <a:pt x="912" y="1296"/>
                    </a:lnTo>
                    <a:lnTo>
                      <a:pt x="903" y="1311"/>
                    </a:lnTo>
                    <a:lnTo>
                      <a:pt x="895" y="1324"/>
                    </a:lnTo>
                    <a:lnTo>
                      <a:pt x="892" y="1330"/>
                    </a:lnTo>
                    <a:lnTo>
                      <a:pt x="889" y="1335"/>
                    </a:lnTo>
                    <a:lnTo>
                      <a:pt x="886" y="1341"/>
                    </a:lnTo>
                    <a:lnTo>
                      <a:pt x="885" y="1348"/>
                    </a:lnTo>
                    <a:lnTo>
                      <a:pt x="886" y="1356"/>
                    </a:lnTo>
                    <a:lnTo>
                      <a:pt x="888" y="1366"/>
                    </a:lnTo>
                    <a:lnTo>
                      <a:pt x="890" y="1375"/>
                    </a:lnTo>
                    <a:lnTo>
                      <a:pt x="893" y="1385"/>
                    </a:lnTo>
                    <a:lnTo>
                      <a:pt x="900" y="1409"/>
                    </a:lnTo>
                    <a:lnTo>
                      <a:pt x="911" y="1432"/>
                    </a:lnTo>
                    <a:lnTo>
                      <a:pt x="922" y="1457"/>
                    </a:lnTo>
                    <a:lnTo>
                      <a:pt x="937" y="1482"/>
                    </a:lnTo>
                    <a:lnTo>
                      <a:pt x="952" y="1507"/>
                    </a:lnTo>
                    <a:lnTo>
                      <a:pt x="968" y="1531"/>
                    </a:lnTo>
                    <a:lnTo>
                      <a:pt x="968" y="1553"/>
                    </a:lnTo>
                    <a:lnTo>
                      <a:pt x="968" y="1575"/>
                    </a:lnTo>
                    <a:lnTo>
                      <a:pt x="968" y="1595"/>
                    </a:lnTo>
                    <a:lnTo>
                      <a:pt x="968" y="1615"/>
                    </a:lnTo>
                    <a:lnTo>
                      <a:pt x="968" y="1633"/>
                    </a:lnTo>
                    <a:lnTo>
                      <a:pt x="968" y="1652"/>
                    </a:lnTo>
                    <a:lnTo>
                      <a:pt x="968" y="1671"/>
                    </a:lnTo>
                    <a:lnTo>
                      <a:pt x="968" y="1689"/>
                    </a:lnTo>
                    <a:lnTo>
                      <a:pt x="967" y="1706"/>
                    </a:lnTo>
                    <a:lnTo>
                      <a:pt x="964" y="1723"/>
                    </a:lnTo>
                    <a:lnTo>
                      <a:pt x="960" y="1738"/>
                    </a:lnTo>
                    <a:lnTo>
                      <a:pt x="955" y="1753"/>
                    </a:lnTo>
                    <a:lnTo>
                      <a:pt x="947" y="1766"/>
                    </a:lnTo>
                    <a:lnTo>
                      <a:pt x="939" y="1779"/>
                    </a:lnTo>
                    <a:lnTo>
                      <a:pt x="930" y="1790"/>
                    </a:lnTo>
                    <a:lnTo>
                      <a:pt x="920" y="1801"/>
                    </a:lnTo>
                    <a:lnTo>
                      <a:pt x="910" y="1810"/>
                    </a:lnTo>
                    <a:lnTo>
                      <a:pt x="898" y="1818"/>
                    </a:lnTo>
                    <a:lnTo>
                      <a:pt x="886" y="1825"/>
                    </a:lnTo>
                    <a:lnTo>
                      <a:pt x="875" y="1830"/>
                    </a:lnTo>
                    <a:lnTo>
                      <a:pt x="863" y="1835"/>
                    </a:lnTo>
                    <a:lnTo>
                      <a:pt x="851" y="1839"/>
                    </a:lnTo>
                    <a:lnTo>
                      <a:pt x="840" y="1841"/>
                    </a:lnTo>
                    <a:lnTo>
                      <a:pt x="829" y="1841"/>
                    </a:lnTo>
                    <a:lnTo>
                      <a:pt x="820" y="1841"/>
                    </a:lnTo>
                    <a:lnTo>
                      <a:pt x="814" y="1841"/>
                    </a:lnTo>
                    <a:lnTo>
                      <a:pt x="808" y="1841"/>
                    </a:lnTo>
                    <a:lnTo>
                      <a:pt x="802" y="1841"/>
                    </a:lnTo>
                    <a:lnTo>
                      <a:pt x="795" y="1841"/>
                    </a:lnTo>
                    <a:lnTo>
                      <a:pt x="788" y="1841"/>
                    </a:lnTo>
                    <a:lnTo>
                      <a:pt x="778" y="1841"/>
                    </a:lnTo>
                    <a:lnTo>
                      <a:pt x="766" y="1841"/>
                    </a:lnTo>
                    <a:lnTo>
                      <a:pt x="759" y="1842"/>
                    </a:lnTo>
                    <a:lnTo>
                      <a:pt x="753" y="1844"/>
                    </a:lnTo>
                    <a:lnTo>
                      <a:pt x="747" y="1846"/>
                    </a:lnTo>
                    <a:lnTo>
                      <a:pt x="742" y="1850"/>
                    </a:lnTo>
                    <a:lnTo>
                      <a:pt x="733" y="1858"/>
                    </a:lnTo>
                    <a:lnTo>
                      <a:pt x="725" y="1869"/>
                    </a:lnTo>
                    <a:lnTo>
                      <a:pt x="717" y="1879"/>
                    </a:lnTo>
                    <a:lnTo>
                      <a:pt x="707" y="1889"/>
                    </a:lnTo>
                    <a:lnTo>
                      <a:pt x="702" y="1893"/>
                    </a:lnTo>
                    <a:lnTo>
                      <a:pt x="697" y="1895"/>
                    </a:lnTo>
                    <a:lnTo>
                      <a:pt x="690" y="1897"/>
                    </a:lnTo>
                    <a:lnTo>
                      <a:pt x="683" y="1898"/>
                    </a:lnTo>
                    <a:lnTo>
                      <a:pt x="675" y="1897"/>
                    </a:lnTo>
                    <a:lnTo>
                      <a:pt x="667" y="1895"/>
                    </a:lnTo>
                    <a:lnTo>
                      <a:pt x="660" y="1893"/>
                    </a:lnTo>
                    <a:lnTo>
                      <a:pt x="655" y="1890"/>
                    </a:lnTo>
                    <a:lnTo>
                      <a:pt x="644" y="1882"/>
                    </a:lnTo>
                    <a:lnTo>
                      <a:pt x="635" y="1872"/>
                    </a:lnTo>
                    <a:lnTo>
                      <a:pt x="626" y="1864"/>
                    </a:lnTo>
                    <a:lnTo>
                      <a:pt x="615" y="1855"/>
                    </a:lnTo>
                    <a:lnTo>
                      <a:pt x="609" y="1852"/>
                    </a:lnTo>
                    <a:lnTo>
                      <a:pt x="601" y="1849"/>
                    </a:lnTo>
                    <a:lnTo>
                      <a:pt x="592" y="1848"/>
                    </a:lnTo>
                    <a:lnTo>
                      <a:pt x="582" y="1847"/>
                    </a:lnTo>
                    <a:lnTo>
                      <a:pt x="574" y="1848"/>
                    </a:lnTo>
                    <a:lnTo>
                      <a:pt x="567" y="1849"/>
                    </a:lnTo>
                    <a:lnTo>
                      <a:pt x="559" y="1850"/>
                    </a:lnTo>
                    <a:lnTo>
                      <a:pt x="552" y="1852"/>
                    </a:lnTo>
                    <a:lnTo>
                      <a:pt x="539" y="1858"/>
                    </a:lnTo>
                    <a:lnTo>
                      <a:pt x="528" y="1866"/>
                    </a:lnTo>
                    <a:lnTo>
                      <a:pt x="516" y="1875"/>
                    </a:lnTo>
                    <a:lnTo>
                      <a:pt x="506" y="1886"/>
                    </a:lnTo>
                    <a:lnTo>
                      <a:pt x="495" y="1896"/>
                    </a:lnTo>
                    <a:lnTo>
                      <a:pt x="486" y="1908"/>
                    </a:lnTo>
                    <a:lnTo>
                      <a:pt x="475" y="1918"/>
                    </a:lnTo>
                    <a:lnTo>
                      <a:pt x="465" y="1930"/>
                    </a:lnTo>
                    <a:lnTo>
                      <a:pt x="453" y="1939"/>
                    </a:lnTo>
                    <a:lnTo>
                      <a:pt x="442" y="1949"/>
                    </a:lnTo>
                    <a:lnTo>
                      <a:pt x="435" y="1953"/>
                    </a:lnTo>
                    <a:lnTo>
                      <a:pt x="428" y="1956"/>
                    </a:lnTo>
                    <a:lnTo>
                      <a:pt x="421" y="1959"/>
                    </a:lnTo>
                    <a:lnTo>
                      <a:pt x="413" y="1962"/>
                    </a:lnTo>
                    <a:lnTo>
                      <a:pt x="406" y="1964"/>
                    </a:lnTo>
                    <a:lnTo>
                      <a:pt x="398" y="1966"/>
                    </a:lnTo>
                    <a:lnTo>
                      <a:pt x="389" y="1968"/>
                    </a:lnTo>
                    <a:lnTo>
                      <a:pt x="380" y="1968"/>
                    </a:lnTo>
                    <a:lnTo>
                      <a:pt x="372" y="1968"/>
                    </a:lnTo>
                    <a:lnTo>
                      <a:pt x="366" y="1965"/>
                    </a:lnTo>
                    <a:lnTo>
                      <a:pt x="361" y="1964"/>
                    </a:lnTo>
                    <a:lnTo>
                      <a:pt x="355" y="1961"/>
                    </a:lnTo>
                    <a:lnTo>
                      <a:pt x="344" y="1955"/>
                    </a:lnTo>
                    <a:lnTo>
                      <a:pt x="334" y="1949"/>
                    </a:lnTo>
                    <a:lnTo>
                      <a:pt x="322" y="1941"/>
                    </a:lnTo>
                    <a:lnTo>
                      <a:pt x="311" y="1935"/>
                    </a:lnTo>
                    <a:lnTo>
                      <a:pt x="303" y="1933"/>
                    </a:lnTo>
                    <a:lnTo>
                      <a:pt x="296" y="1931"/>
                    </a:lnTo>
                    <a:lnTo>
                      <a:pt x="288" y="1930"/>
                    </a:lnTo>
                    <a:lnTo>
                      <a:pt x="278" y="1930"/>
                    </a:lnTo>
                    <a:lnTo>
                      <a:pt x="271" y="1930"/>
                    </a:lnTo>
                    <a:lnTo>
                      <a:pt x="262" y="1931"/>
                    </a:lnTo>
                    <a:lnTo>
                      <a:pt x="256" y="1933"/>
                    </a:lnTo>
                    <a:lnTo>
                      <a:pt x="250" y="1935"/>
                    </a:lnTo>
                    <a:lnTo>
                      <a:pt x="237" y="1941"/>
                    </a:lnTo>
                    <a:lnTo>
                      <a:pt x="227" y="1949"/>
                    </a:lnTo>
                    <a:lnTo>
                      <a:pt x="217" y="1955"/>
                    </a:lnTo>
                    <a:lnTo>
                      <a:pt x="208" y="1961"/>
                    </a:lnTo>
                    <a:lnTo>
                      <a:pt x="204" y="1964"/>
                    </a:lnTo>
                    <a:lnTo>
                      <a:pt x="199" y="1965"/>
                    </a:lnTo>
                    <a:lnTo>
                      <a:pt x="194" y="1968"/>
                    </a:lnTo>
                    <a:lnTo>
                      <a:pt x="190" y="1968"/>
                    </a:lnTo>
                    <a:lnTo>
                      <a:pt x="184" y="1964"/>
                    </a:lnTo>
                    <a:lnTo>
                      <a:pt x="171" y="1956"/>
                    </a:lnTo>
                    <a:lnTo>
                      <a:pt x="154" y="1944"/>
                    </a:lnTo>
                    <a:lnTo>
                      <a:pt x="135" y="1931"/>
                    </a:lnTo>
                    <a:lnTo>
                      <a:pt x="115" y="1917"/>
                    </a:lnTo>
                    <a:lnTo>
                      <a:pt x="98" y="1904"/>
                    </a:lnTo>
                    <a:lnTo>
                      <a:pt x="84" y="1892"/>
                    </a:lnTo>
                    <a:lnTo>
                      <a:pt x="76" y="1886"/>
                    </a:lnTo>
                    <a:lnTo>
                      <a:pt x="106" y="1885"/>
                    </a:lnTo>
                    <a:lnTo>
                      <a:pt x="132" y="1882"/>
                    </a:lnTo>
                    <a:lnTo>
                      <a:pt x="144" y="1879"/>
                    </a:lnTo>
                    <a:lnTo>
                      <a:pt x="154" y="1877"/>
                    </a:lnTo>
                    <a:lnTo>
                      <a:pt x="165" y="1874"/>
                    </a:lnTo>
                    <a:lnTo>
                      <a:pt x="173" y="1871"/>
                    </a:lnTo>
                    <a:lnTo>
                      <a:pt x="182" y="1868"/>
                    </a:lnTo>
                    <a:lnTo>
                      <a:pt x="190" y="1864"/>
                    </a:lnTo>
                    <a:lnTo>
                      <a:pt x="196" y="1859"/>
                    </a:lnTo>
                    <a:lnTo>
                      <a:pt x="203" y="1855"/>
                    </a:lnTo>
                    <a:lnTo>
                      <a:pt x="209" y="1850"/>
                    </a:lnTo>
                    <a:lnTo>
                      <a:pt x="214" y="1844"/>
                    </a:lnTo>
                    <a:lnTo>
                      <a:pt x="218" y="1839"/>
                    </a:lnTo>
                    <a:lnTo>
                      <a:pt x="222" y="1832"/>
                    </a:lnTo>
                    <a:lnTo>
                      <a:pt x="229" y="1819"/>
                    </a:lnTo>
                    <a:lnTo>
                      <a:pt x="233" y="1804"/>
                    </a:lnTo>
                    <a:lnTo>
                      <a:pt x="236" y="1788"/>
                    </a:lnTo>
                    <a:lnTo>
                      <a:pt x="238" y="1770"/>
                    </a:lnTo>
                    <a:lnTo>
                      <a:pt x="240" y="1732"/>
                    </a:lnTo>
                    <a:lnTo>
                      <a:pt x="240" y="1689"/>
                    </a:lnTo>
                    <a:lnTo>
                      <a:pt x="241" y="1669"/>
                    </a:lnTo>
                    <a:lnTo>
                      <a:pt x="242" y="1649"/>
                    </a:lnTo>
                    <a:lnTo>
                      <a:pt x="246" y="1631"/>
                    </a:lnTo>
                    <a:lnTo>
                      <a:pt x="249" y="1614"/>
                    </a:lnTo>
                    <a:lnTo>
                      <a:pt x="252" y="1597"/>
                    </a:lnTo>
                    <a:lnTo>
                      <a:pt x="256" y="1583"/>
                    </a:lnTo>
                    <a:lnTo>
                      <a:pt x="261" y="1569"/>
                    </a:lnTo>
                    <a:lnTo>
                      <a:pt x="265" y="1555"/>
                    </a:lnTo>
                    <a:lnTo>
                      <a:pt x="275" y="1531"/>
                    </a:lnTo>
                    <a:lnTo>
                      <a:pt x="283" y="1510"/>
                    </a:lnTo>
                    <a:lnTo>
                      <a:pt x="286" y="1501"/>
                    </a:lnTo>
                    <a:lnTo>
                      <a:pt x="289" y="1491"/>
                    </a:lnTo>
                    <a:lnTo>
                      <a:pt x="291" y="1482"/>
                    </a:lnTo>
                    <a:lnTo>
                      <a:pt x="291" y="1474"/>
                    </a:lnTo>
                    <a:lnTo>
                      <a:pt x="291" y="1466"/>
                    </a:lnTo>
                    <a:lnTo>
                      <a:pt x="290" y="1459"/>
                    </a:lnTo>
                    <a:lnTo>
                      <a:pt x="288" y="1452"/>
                    </a:lnTo>
                    <a:lnTo>
                      <a:pt x="285" y="1445"/>
                    </a:lnTo>
                    <a:lnTo>
                      <a:pt x="282" y="1439"/>
                    </a:lnTo>
                    <a:lnTo>
                      <a:pt x="279" y="1434"/>
                    </a:lnTo>
                    <a:lnTo>
                      <a:pt x="276" y="1428"/>
                    </a:lnTo>
                    <a:lnTo>
                      <a:pt x="271" y="1423"/>
                    </a:lnTo>
                    <a:lnTo>
                      <a:pt x="261" y="1415"/>
                    </a:lnTo>
                    <a:lnTo>
                      <a:pt x="251" y="1406"/>
                    </a:lnTo>
                    <a:lnTo>
                      <a:pt x="239" y="1399"/>
                    </a:lnTo>
                    <a:lnTo>
                      <a:pt x="228" y="1393"/>
                    </a:lnTo>
                    <a:lnTo>
                      <a:pt x="216" y="1385"/>
                    </a:lnTo>
                    <a:lnTo>
                      <a:pt x="205" y="1378"/>
                    </a:lnTo>
                    <a:lnTo>
                      <a:pt x="194" y="1371"/>
                    </a:lnTo>
                    <a:lnTo>
                      <a:pt x="185" y="1362"/>
                    </a:lnTo>
                    <a:lnTo>
                      <a:pt x="179" y="1358"/>
                    </a:lnTo>
                    <a:lnTo>
                      <a:pt x="176" y="1353"/>
                    </a:lnTo>
                    <a:lnTo>
                      <a:pt x="173" y="1348"/>
                    </a:lnTo>
                    <a:lnTo>
                      <a:pt x="170" y="1342"/>
                    </a:lnTo>
                    <a:lnTo>
                      <a:pt x="168" y="1336"/>
                    </a:lnTo>
                    <a:lnTo>
                      <a:pt x="166" y="1330"/>
                    </a:lnTo>
                    <a:lnTo>
                      <a:pt x="165" y="1324"/>
                    </a:lnTo>
                    <a:lnTo>
                      <a:pt x="165" y="1316"/>
                    </a:lnTo>
                    <a:lnTo>
                      <a:pt x="166" y="1286"/>
                    </a:lnTo>
                    <a:lnTo>
                      <a:pt x="169" y="1259"/>
                    </a:lnTo>
                    <a:lnTo>
                      <a:pt x="173" y="1233"/>
                    </a:lnTo>
                    <a:lnTo>
                      <a:pt x="177" y="1208"/>
                    </a:lnTo>
                    <a:lnTo>
                      <a:pt x="184" y="1183"/>
                    </a:lnTo>
                    <a:lnTo>
                      <a:pt x="189" y="1158"/>
                    </a:lnTo>
                    <a:lnTo>
                      <a:pt x="193" y="1131"/>
                    </a:lnTo>
                    <a:lnTo>
                      <a:pt x="196" y="1100"/>
                    </a:lnTo>
                    <a:lnTo>
                      <a:pt x="197" y="1092"/>
                    </a:lnTo>
                    <a:lnTo>
                      <a:pt x="197" y="1084"/>
                    </a:lnTo>
                    <a:lnTo>
                      <a:pt x="196" y="1076"/>
                    </a:lnTo>
                    <a:lnTo>
                      <a:pt x="195" y="1068"/>
                    </a:lnTo>
                    <a:lnTo>
                      <a:pt x="192" y="1050"/>
                    </a:lnTo>
                    <a:lnTo>
                      <a:pt x="188" y="1033"/>
                    </a:lnTo>
                    <a:lnTo>
                      <a:pt x="185" y="1014"/>
                    </a:lnTo>
                    <a:lnTo>
                      <a:pt x="184" y="995"/>
                    </a:lnTo>
                    <a:lnTo>
                      <a:pt x="184" y="986"/>
                    </a:lnTo>
                    <a:lnTo>
                      <a:pt x="185" y="975"/>
                    </a:lnTo>
                    <a:lnTo>
                      <a:pt x="187" y="966"/>
                    </a:lnTo>
                    <a:lnTo>
                      <a:pt x="190" y="955"/>
                    </a:lnTo>
                    <a:lnTo>
                      <a:pt x="192" y="952"/>
                    </a:lnTo>
                    <a:lnTo>
                      <a:pt x="198" y="950"/>
                    </a:lnTo>
                    <a:lnTo>
                      <a:pt x="208" y="946"/>
                    </a:lnTo>
                    <a:lnTo>
                      <a:pt x="218" y="941"/>
                    </a:lnTo>
                    <a:lnTo>
                      <a:pt x="224" y="938"/>
                    </a:lnTo>
                    <a:lnTo>
                      <a:pt x="229" y="934"/>
                    </a:lnTo>
                    <a:lnTo>
                      <a:pt x="233" y="929"/>
                    </a:lnTo>
                    <a:lnTo>
                      <a:pt x="238" y="925"/>
                    </a:lnTo>
                    <a:lnTo>
                      <a:pt x="241" y="920"/>
                    </a:lnTo>
                    <a:lnTo>
                      <a:pt x="245" y="914"/>
                    </a:lnTo>
                    <a:lnTo>
                      <a:pt x="246" y="906"/>
                    </a:lnTo>
                    <a:lnTo>
                      <a:pt x="247" y="898"/>
                    </a:lnTo>
                    <a:lnTo>
                      <a:pt x="247" y="889"/>
                    </a:lnTo>
                    <a:lnTo>
                      <a:pt x="246" y="880"/>
                    </a:lnTo>
                    <a:lnTo>
                      <a:pt x="243" y="872"/>
                    </a:lnTo>
                    <a:lnTo>
                      <a:pt x="241" y="864"/>
                    </a:lnTo>
                    <a:lnTo>
                      <a:pt x="236" y="850"/>
                    </a:lnTo>
                    <a:lnTo>
                      <a:pt x="229" y="836"/>
                    </a:lnTo>
                    <a:lnTo>
                      <a:pt x="211" y="812"/>
                    </a:lnTo>
                    <a:lnTo>
                      <a:pt x="191" y="789"/>
                    </a:lnTo>
                    <a:lnTo>
                      <a:pt x="183" y="776"/>
                    </a:lnTo>
                    <a:lnTo>
                      <a:pt x="174" y="765"/>
                    </a:lnTo>
                    <a:lnTo>
                      <a:pt x="167" y="751"/>
                    </a:lnTo>
                    <a:lnTo>
                      <a:pt x="162" y="737"/>
                    </a:lnTo>
                    <a:lnTo>
                      <a:pt x="160" y="730"/>
                    </a:lnTo>
                    <a:lnTo>
                      <a:pt x="157" y="722"/>
                    </a:lnTo>
                    <a:lnTo>
                      <a:pt x="157" y="713"/>
                    </a:lnTo>
                    <a:lnTo>
                      <a:pt x="157" y="705"/>
                    </a:lnTo>
                    <a:lnTo>
                      <a:pt x="157" y="695"/>
                    </a:lnTo>
                    <a:lnTo>
                      <a:pt x="160" y="685"/>
                    </a:lnTo>
                    <a:lnTo>
                      <a:pt x="162" y="675"/>
                    </a:lnTo>
                    <a:lnTo>
                      <a:pt x="165" y="664"/>
                    </a:lnTo>
                    <a:lnTo>
                      <a:pt x="136" y="660"/>
                    </a:lnTo>
                    <a:lnTo>
                      <a:pt x="113" y="656"/>
                    </a:lnTo>
                    <a:lnTo>
                      <a:pt x="103" y="652"/>
                    </a:lnTo>
                    <a:lnTo>
                      <a:pt x="94" y="649"/>
                    </a:lnTo>
                    <a:lnTo>
                      <a:pt x="86" y="645"/>
                    </a:lnTo>
                    <a:lnTo>
                      <a:pt x="80" y="640"/>
                    </a:lnTo>
                    <a:lnTo>
                      <a:pt x="74" y="635"/>
                    </a:lnTo>
                    <a:lnTo>
                      <a:pt x="69" y="627"/>
                    </a:lnTo>
                    <a:lnTo>
                      <a:pt x="65" y="619"/>
                    </a:lnTo>
                    <a:lnTo>
                      <a:pt x="62" y="609"/>
                    </a:lnTo>
                    <a:lnTo>
                      <a:pt x="60" y="597"/>
                    </a:lnTo>
                    <a:lnTo>
                      <a:pt x="58" y="583"/>
                    </a:lnTo>
                    <a:lnTo>
                      <a:pt x="57" y="568"/>
                    </a:lnTo>
                    <a:lnTo>
                      <a:pt x="57" y="551"/>
                    </a:lnTo>
                    <a:lnTo>
                      <a:pt x="0" y="537"/>
                    </a:lnTo>
                    <a:lnTo>
                      <a:pt x="6" y="533"/>
                    </a:lnTo>
                    <a:lnTo>
                      <a:pt x="13" y="528"/>
                    </a:lnTo>
                    <a:lnTo>
                      <a:pt x="18" y="521"/>
                    </a:lnTo>
                    <a:lnTo>
                      <a:pt x="23" y="516"/>
                    </a:lnTo>
                    <a:lnTo>
                      <a:pt x="32" y="502"/>
                    </a:lnTo>
                    <a:lnTo>
                      <a:pt x="38" y="489"/>
                    </a:lnTo>
                    <a:lnTo>
                      <a:pt x="43" y="475"/>
                    </a:lnTo>
                    <a:lnTo>
                      <a:pt x="47" y="459"/>
                    </a:lnTo>
                    <a:lnTo>
                      <a:pt x="50" y="445"/>
                    </a:lnTo>
                    <a:lnTo>
                      <a:pt x="53" y="430"/>
                    </a:lnTo>
                    <a:lnTo>
                      <a:pt x="56" y="415"/>
                    </a:lnTo>
                    <a:lnTo>
                      <a:pt x="59" y="401"/>
                    </a:lnTo>
                    <a:lnTo>
                      <a:pt x="62" y="388"/>
                    </a:lnTo>
                    <a:lnTo>
                      <a:pt x="66" y="376"/>
                    </a:lnTo>
                    <a:lnTo>
                      <a:pt x="69" y="370"/>
                    </a:lnTo>
                    <a:lnTo>
                      <a:pt x="72" y="365"/>
                    </a:lnTo>
                    <a:lnTo>
                      <a:pt x="76" y="360"/>
                    </a:lnTo>
                    <a:lnTo>
                      <a:pt x="80" y="355"/>
                    </a:lnTo>
                    <a:lnTo>
                      <a:pt x="84" y="350"/>
                    </a:lnTo>
                    <a:lnTo>
                      <a:pt x="89" y="347"/>
                    </a:lnTo>
                    <a:lnTo>
                      <a:pt x="94" y="344"/>
                    </a:lnTo>
                    <a:lnTo>
                      <a:pt x="101" y="341"/>
                    </a:lnTo>
                    <a:lnTo>
                      <a:pt x="130" y="330"/>
                    </a:lnTo>
                    <a:lnTo>
                      <a:pt x="157" y="323"/>
                    </a:lnTo>
                    <a:lnTo>
                      <a:pt x="182" y="317"/>
                    </a:lnTo>
                    <a:lnTo>
                      <a:pt x="205" y="312"/>
                    </a:lnTo>
                    <a:lnTo>
                      <a:pt x="224" y="306"/>
                    </a:lnTo>
                    <a:lnTo>
                      <a:pt x="241" y="302"/>
                    </a:lnTo>
                    <a:lnTo>
                      <a:pt x="257" y="297"/>
                    </a:lnTo>
                    <a:lnTo>
                      <a:pt x="271" y="291"/>
                    </a:lnTo>
                    <a:lnTo>
                      <a:pt x="276" y="287"/>
                    </a:lnTo>
                    <a:lnTo>
                      <a:pt x="282" y="282"/>
                    </a:lnTo>
                    <a:lnTo>
                      <a:pt x="286" y="278"/>
                    </a:lnTo>
                    <a:lnTo>
                      <a:pt x="292" y="272"/>
                    </a:lnTo>
                    <a:lnTo>
                      <a:pt x="296" y="265"/>
                    </a:lnTo>
                    <a:lnTo>
                      <a:pt x="299" y="259"/>
                    </a:lnTo>
                    <a:lnTo>
                      <a:pt x="303" y="251"/>
                    </a:lnTo>
                    <a:lnTo>
                      <a:pt x="305" y="241"/>
                    </a:lnTo>
                    <a:lnTo>
                      <a:pt x="308" y="232"/>
                    </a:lnTo>
                    <a:lnTo>
                      <a:pt x="311" y="220"/>
                    </a:lnTo>
                    <a:lnTo>
                      <a:pt x="313" y="209"/>
                    </a:lnTo>
                    <a:lnTo>
                      <a:pt x="314" y="195"/>
                    </a:lnTo>
                    <a:lnTo>
                      <a:pt x="316" y="164"/>
                    </a:lnTo>
                    <a:lnTo>
                      <a:pt x="316" y="126"/>
                    </a:lnTo>
                    <a:lnTo>
                      <a:pt x="317" y="116"/>
                    </a:lnTo>
                    <a:lnTo>
                      <a:pt x="320" y="107"/>
                    </a:lnTo>
                    <a:lnTo>
                      <a:pt x="325" y="97"/>
                    </a:lnTo>
                    <a:lnTo>
                      <a:pt x="332" y="87"/>
                    </a:lnTo>
                    <a:lnTo>
                      <a:pt x="340" y="78"/>
                    </a:lnTo>
                    <a:lnTo>
                      <a:pt x="349" y="68"/>
                    </a:lnTo>
                    <a:lnTo>
                      <a:pt x="359" y="59"/>
                    </a:lnTo>
                    <a:lnTo>
                      <a:pt x="370" y="50"/>
                    </a:lnTo>
                    <a:lnTo>
                      <a:pt x="382" y="42"/>
                    </a:lnTo>
                    <a:lnTo>
                      <a:pt x="393" y="35"/>
                    </a:lnTo>
                    <a:lnTo>
                      <a:pt x="406" y="28"/>
                    </a:lnTo>
                    <a:lnTo>
                      <a:pt x="418" y="23"/>
                    </a:lnTo>
                    <a:lnTo>
                      <a:pt x="429" y="19"/>
                    </a:lnTo>
                    <a:lnTo>
                      <a:pt x="441" y="15"/>
                    </a:lnTo>
                    <a:lnTo>
                      <a:pt x="452" y="13"/>
                    </a:lnTo>
                    <a:lnTo>
                      <a:pt x="462" y="13"/>
                    </a:lnTo>
                    <a:lnTo>
                      <a:pt x="475" y="6"/>
                    </a:lnTo>
                    <a:lnTo>
                      <a:pt x="489" y="2"/>
                    </a:lnTo>
                    <a:lnTo>
                      <a:pt x="503" y="0"/>
                    </a:lnTo>
                    <a:lnTo>
                      <a:pt x="515" y="0"/>
                    </a:lnTo>
                    <a:lnTo>
                      <a:pt x="529" y="2"/>
                    </a:lnTo>
                    <a:lnTo>
                      <a:pt x="542" y="4"/>
                    </a:lnTo>
                    <a:lnTo>
                      <a:pt x="557" y="9"/>
                    </a:lnTo>
                    <a:lnTo>
                      <a:pt x="572" y="15"/>
                    </a:lnTo>
                    <a:lnTo>
                      <a:pt x="605" y="29"/>
                    </a:lnTo>
                    <a:lnTo>
                      <a:pt x="646" y="47"/>
                    </a:lnTo>
                    <a:lnTo>
                      <a:pt x="669" y="57"/>
                    </a:lnTo>
                    <a:lnTo>
                      <a:pt x="695" y="67"/>
                    </a:lnTo>
                    <a:lnTo>
                      <a:pt x="723" y="78"/>
                    </a:lnTo>
                    <a:lnTo>
                      <a:pt x="753" y="88"/>
                    </a:lnTo>
                    <a:lnTo>
                      <a:pt x="777" y="93"/>
                    </a:lnTo>
                    <a:lnTo>
                      <a:pt x="811" y="99"/>
                    </a:lnTo>
                    <a:lnTo>
                      <a:pt x="830" y="102"/>
                    </a:lnTo>
                    <a:lnTo>
                      <a:pt x="850" y="105"/>
                    </a:lnTo>
                    <a:lnTo>
                      <a:pt x="870" y="110"/>
                    </a:lnTo>
                    <a:lnTo>
                      <a:pt x="889" y="115"/>
                    </a:lnTo>
                    <a:lnTo>
                      <a:pt x="909" y="122"/>
                    </a:lnTo>
                    <a:lnTo>
                      <a:pt x="926" y="129"/>
                    </a:lnTo>
                    <a:lnTo>
                      <a:pt x="935" y="133"/>
                    </a:lnTo>
                    <a:lnTo>
                      <a:pt x="943" y="138"/>
                    </a:lnTo>
                    <a:lnTo>
                      <a:pt x="950" y="144"/>
                    </a:lnTo>
                    <a:lnTo>
                      <a:pt x="958" y="149"/>
                    </a:lnTo>
                    <a:lnTo>
                      <a:pt x="964" y="154"/>
                    </a:lnTo>
                    <a:lnTo>
                      <a:pt x="969" y="161"/>
                    </a:lnTo>
                    <a:lnTo>
                      <a:pt x="975" y="168"/>
                    </a:lnTo>
                    <a:lnTo>
                      <a:pt x="979" y="175"/>
                    </a:lnTo>
                    <a:lnTo>
                      <a:pt x="983" y="183"/>
                    </a:lnTo>
                    <a:lnTo>
                      <a:pt x="985" y="191"/>
                    </a:lnTo>
                    <a:lnTo>
                      <a:pt x="986" y="199"/>
                    </a:lnTo>
                    <a:lnTo>
                      <a:pt x="987" y="209"/>
                    </a:lnTo>
                    <a:lnTo>
                      <a:pt x="987" y="214"/>
                    </a:lnTo>
                    <a:lnTo>
                      <a:pt x="985" y="219"/>
                    </a:lnTo>
                    <a:lnTo>
                      <a:pt x="984" y="223"/>
                    </a:lnTo>
                    <a:lnTo>
                      <a:pt x="981" y="228"/>
                    </a:lnTo>
                    <a:lnTo>
                      <a:pt x="975" y="234"/>
                    </a:lnTo>
                    <a:lnTo>
                      <a:pt x="966" y="240"/>
                    </a:lnTo>
                    <a:lnTo>
                      <a:pt x="958" y="247"/>
                    </a:lnTo>
                    <a:lnTo>
                      <a:pt x="949" y="253"/>
                    </a:lnTo>
                    <a:lnTo>
                      <a:pt x="946" y="257"/>
                    </a:lnTo>
                    <a:lnTo>
                      <a:pt x="942" y="261"/>
                    </a:lnTo>
                    <a:lnTo>
                      <a:pt x="939" y="266"/>
                    </a:lnTo>
                    <a:lnTo>
                      <a:pt x="937" y="272"/>
                    </a:lnTo>
                    <a:lnTo>
                      <a:pt x="933" y="282"/>
                    </a:lnTo>
                    <a:lnTo>
                      <a:pt x="928" y="294"/>
                    </a:lnTo>
                    <a:lnTo>
                      <a:pt x="921" y="305"/>
                    </a:lnTo>
                    <a:lnTo>
                      <a:pt x="914" y="319"/>
                    </a:lnTo>
                    <a:lnTo>
                      <a:pt x="895" y="347"/>
                    </a:lnTo>
                    <a:lnTo>
                      <a:pt x="875" y="378"/>
                    </a:lnTo>
                    <a:lnTo>
                      <a:pt x="864" y="393"/>
                    </a:lnTo>
                    <a:lnTo>
                      <a:pt x="855" y="409"/>
                    </a:lnTo>
                    <a:lnTo>
                      <a:pt x="847" y="424"/>
                    </a:lnTo>
                    <a:lnTo>
                      <a:pt x="838" y="439"/>
                    </a:lnTo>
                    <a:lnTo>
                      <a:pt x="832" y="453"/>
                    </a:lnTo>
                    <a:lnTo>
                      <a:pt x="827" y="468"/>
                    </a:lnTo>
                    <a:lnTo>
                      <a:pt x="824" y="480"/>
                    </a:lnTo>
                    <a:lnTo>
                      <a:pt x="823" y="493"/>
                    </a:lnTo>
                    <a:lnTo>
                      <a:pt x="824" y="498"/>
                    </a:lnTo>
                    <a:lnTo>
                      <a:pt x="825" y="502"/>
                    </a:lnTo>
                    <a:lnTo>
                      <a:pt x="828" y="507"/>
                    </a:lnTo>
                    <a:lnTo>
                      <a:pt x="831" y="510"/>
                    </a:lnTo>
                    <a:lnTo>
                      <a:pt x="839" y="516"/>
                    </a:lnTo>
                    <a:lnTo>
                      <a:pt x="850" y="521"/>
                    </a:lnTo>
                    <a:lnTo>
                      <a:pt x="860" y="525"/>
                    </a:lnTo>
                    <a:lnTo>
                      <a:pt x="871" y="529"/>
                    </a:lnTo>
                    <a:lnTo>
                      <a:pt x="879" y="531"/>
                    </a:lnTo>
                    <a:lnTo>
                      <a:pt x="885" y="531"/>
                    </a:lnTo>
                    <a:lnTo>
                      <a:pt x="913" y="531"/>
                    </a:lnTo>
                    <a:lnTo>
                      <a:pt x="932" y="530"/>
                    </a:lnTo>
                    <a:lnTo>
                      <a:pt x="945" y="528"/>
                    </a:lnTo>
                    <a:lnTo>
                      <a:pt x="955" y="527"/>
                    </a:lnTo>
                    <a:lnTo>
                      <a:pt x="963" y="525"/>
                    </a:lnTo>
                    <a:lnTo>
                      <a:pt x="973" y="525"/>
                    </a:lnTo>
                    <a:lnTo>
                      <a:pt x="984" y="528"/>
                    </a:lnTo>
                    <a:lnTo>
                      <a:pt x="1000" y="531"/>
                    </a:lnTo>
                    <a:lnTo>
                      <a:pt x="998" y="542"/>
                    </a:lnTo>
                    <a:lnTo>
                      <a:pt x="993" y="553"/>
                    </a:lnTo>
                    <a:lnTo>
                      <a:pt x="989" y="562"/>
                    </a:lnTo>
                    <a:lnTo>
                      <a:pt x="983" y="571"/>
                    </a:lnTo>
                    <a:lnTo>
                      <a:pt x="977" y="579"/>
                    </a:lnTo>
                    <a:lnTo>
                      <a:pt x="968" y="585"/>
                    </a:lnTo>
                    <a:lnTo>
                      <a:pt x="960" y="592"/>
                    </a:lnTo>
                    <a:lnTo>
                      <a:pt x="952" y="597"/>
                    </a:lnTo>
                    <a:lnTo>
                      <a:pt x="941" y="602"/>
                    </a:lnTo>
                    <a:lnTo>
                      <a:pt x="932" y="607"/>
                    </a:lnTo>
                    <a:lnTo>
                      <a:pt x="920" y="611"/>
                    </a:lnTo>
                    <a:lnTo>
                      <a:pt x="910" y="615"/>
                    </a:lnTo>
                    <a:lnTo>
                      <a:pt x="886" y="622"/>
                    </a:lnTo>
                    <a:lnTo>
                      <a:pt x="863" y="628"/>
                    </a:lnTo>
                    <a:lnTo>
                      <a:pt x="839" y="635"/>
                    </a:lnTo>
                    <a:lnTo>
                      <a:pt x="817" y="642"/>
                    </a:lnTo>
                    <a:lnTo>
                      <a:pt x="807" y="645"/>
                    </a:lnTo>
                    <a:lnTo>
                      <a:pt x="796" y="649"/>
                    </a:lnTo>
                    <a:lnTo>
                      <a:pt x="787" y="653"/>
                    </a:lnTo>
                    <a:lnTo>
                      <a:pt x="778" y="659"/>
                    </a:lnTo>
                    <a:lnTo>
                      <a:pt x="770" y="664"/>
                    </a:lnTo>
                    <a:lnTo>
                      <a:pt x="763" y="670"/>
                    </a:lnTo>
                    <a:lnTo>
                      <a:pt x="756" y="676"/>
                    </a:lnTo>
                    <a:lnTo>
                      <a:pt x="751" y="684"/>
                    </a:lnTo>
                    <a:lnTo>
                      <a:pt x="746" y="691"/>
                    </a:lnTo>
                    <a:lnTo>
                      <a:pt x="743" y="701"/>
                    </a:lnTo>
                    <a:lnTo>
                      <a:pt x="741" y="710"/>
                    </a:lnTo>
                    <a:lnTo>
                      <a:pt x="741" y="721"/>
                    </a:lnTo>
                    <a:lnTo>
                      <a:pt x="741" y="729"/>
                    </a:lnTo>
                    <a:lnTo>
                      <a:pt x="742" y="737"/>
                    </a:lnTo>
                    <a:lnTo>
                      <a:pt x="744" y="746"/>
                    </a:lnTo>
                    <a:lnTo>
                      <a:pt x="747" y="754"/>
                    </a:lnTo>
                    <a:lnTo>
                      <a:pt x="751" y="762"/>
                    </a:lnTo>
                    <a:lnTo>
                      <a:pt x="755" y="772"/>
                    </a:lnTo>
                    <a:lnTo>
                      <a:pt x="761" y="779"/>
                    </a:lnTo>
                    <a:lnTo>
                      <a:pt x="766" y="788"/>
                    </a:lnTo>
                    <a:lnTo>
                      <a:pt x="779" y="804"/>
                    </a:lnTo>
                    <a:lnTo>
                      <a:pt x="795" y="820"/>
                    </a:lnTo>
                    <a:lnTo>
                      <a:pt x="812" y="835"/>
                    </a:lnTo>
                    <a:lnTo>
                      <a:pt x="830" y="850"/>
                    </a:lnTo>
                    <a:lnTo>
                      <a:pt x="849" y="862"/>
                    </a:lnTo>
                    <a:lnTo>
                      <a:pt x="869" y="874"/>
                    </a:lnTo>
                    <a:lnTo>
                      <a:pt x="889" y="884"/>
                    </a:lnTo>
                    <a:lnTo>
                      <a:pt x="909" y="894"/>
                    </a:lnTo>
                    <a:lnTo>
                      <a:pt x="928" y="901"/>
                    </a:lnTo>
                    <a:lnTo>
                      <a:pt x="947" y="906"/>
                    </a:lnTo>
                    <a:lnTo>
                      <a:pt x="964" y="909"/>
                    </a:lnTo>
                    <a:lnTo>
                      <a:pt x="981" y="910"/>
                    </a:lnTo>
                    <a:lnTo>
                      <a:pt x="962" y="91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85"/>
              <p:cNvSpPr>
                <a:spLocks/>
              </p:cNvSpPr>
              <p:nvPr/>
            </p:nvSpPr>
            <p:spPr bwMode="auto">
              <a:xfrm>
                <a:off x="5211" y="3157"/>
                <a:ext cx="270" cy="238"/>
              </a:xfrm>
              <a:custGeom>
                <a:avLst/>
                <a:gdLst>
                  <a:gd name="T0" fmla="*/ 178 w 1253"/>
                  <a:gd name="T1" fmla="*/ 11 h 1081"/>
                  <a:gd name="T2" fmla="*/ 165 w 1253"/>
                  <a:gd name="T3" fmla="*/ 31 h 1081"/>
                  <a:gd name="T4" fmla="*/ 149 w 1253"/>
                  <a:gd name="T5" fmla="*/ 52 h 1081"/>
                  <a:gd name="T6" fmla="*/ 137 w 1253"/>
                  <a:gd name="T7" fmla="*/ 64 h 1081"/>
                  <a:gd name="T8" fmla="*/ 130 w 1253"/>
                  <a:gd name="T9" fmla="*/ 67 h 1081"/>
                  <a:gd name="T10" fmla="*/ 122 w 1253"/>
                  <a:gd name="T11" fmla="*/ 66 h 1081"/>
                  <a:gd name="T12" fmla="*/ 113 w 1253"/>
                  <a:gd name="T13" fmla="*/ 68 h 1081"/>
                  <a:gd name="T14" fmla="*/ 105 w 1253"/>
                  <a:gd name="T15" fmla="*/ 74 h 1081"/>
                  <a:gd name="T16" fmla="*/ 98 w 1253"/>
                  <a:gd name="T17" fmla="*/ 81 h 1081"/>
                  <a:gd name="T18" fmla="*/ 90 w 1253"/>
                  <a:gd name="T19" fmla="*/ 83 h 1081"/>
                  <a:gd name="T20" fmla="*/ 83 w 1253"/>
                  <a:gd name="T21" fmla="*/ 83 h 1081"/>
                  <a:gd name="T22" fmla="*/ 79 w 1253"/>
                  <a:gd name="T23" fmla="*/ 79 h 1081"/>
                  <a:gd name="T24" fmla="*/ 74 w 1253"/>
                  <a:gd name="T25" fmla="*/ 69 h 1081"/>
                  <a:gd name="T26" fmla="*/ 67 w 1253"/>
                  <a:gd name="T27" fmla="*/ 48 h 1081"/>
                  <a:gd name="T28" fmla="*/ 64 w 1253"/>
                  <a:gd name="T29" fmla="*/ 44 h 1081"/>
                  <a:gd name="T30" fmla="*/ 61 w 1253"/>
                  <a:gd name="T31" fmla="*/ 54 h 1081"/>
                  <a:gd name="T32" fmla="*/ 52 w 1253"/>
                  <a:gd name="T33" fmla="*/ 73 h 1081"/>
                  <a:gd name="T34" fmla="*/ 40 w 1253"/>
                  <a:gd name="T35" fmla="*/ 88 h 1081"/>
                  <a:gd name="T36" fmla="*/ 31 w 1253"/>
                  <a:gd name="T37" fmla="*/ 97 h 1081"/>
                  <a:gd name="T38" fmla="*/ 21 w 1253"/>
                  <a:gd name="T39" fmla="*/ 101 h 1081"/>
                  <a:gd name="T40" fmla="*/ 10 w 1253"/>
                  <a:gd name="T41" fmla="*/ 101 h 1081"/>
                  <a:gd name="T42" fmla="*/ 8 w 1253"/>
                  <a:gd name="T43" fmla="*/ 114 h 1081"/>
                  <a:gd name="T44" fmla="*/ 7 w 1253"/>
                  <a:gd name="T45" fmla="*/ 124 h 1081"/>
                  <a:gd name="T46" fmla="*/ 2 w 1253"/>
                  <a:gd name="T47" fmla="*/ 131 h 1081"/>
                  <a:gd name="T48" fmla="*/ 6 w 1253"/>
                  <a:gd name="T49" fmla="*/ 135 h 1081"/>
                  <a:gd name="T50" fmla="*/ 13 w 1253"/>
                  <a:gd name="T51" fmla="*/ 138 h 1081"/>
                  <a:gd name="T52" fmla="*/ 14 w 1253"/>
                  <a:gd name="T53" fmla="*/ 146 h 1081"/>
                  <a:gd name="T54" fmla="*/ 17 w 1253"/>
                  <a:gd name="T55" fmla="*/ 161 h 1081"/>
                  <a:gd name="T56" fmla="*/ 24 w 1253"/>
                  <a:gd name="T57" fmla="*/ 172 h 1081"/>
                  <a:gd name="T58" fmla="*/ 31 w 1253"/>
                  <a:gd name="T59" fmla="*/ 177 h 1081"/>
                  <a:gd name="T60" fmla="*/ 40 w 1253"/>
                  <a:gd name="T61" fmla="*/ 181 h 1081"/>
                  <a:gd name="T62" fmla="*/ 53 w 1253"/>
                  <a:gd name="T63" fmla="*/ 185 h 1081"/>
                  <a:gd name="T64" fmla="*/ 68 w 1253"/>
                  <a:gd name="T65" fmla="*/ 192 h 1081"/>
                  <a:gd name="T66" fmla="*/ 83 w 1253"/>
                  <a:gd name="T67" fmla="*/ 205 h 1081"/>
                  <a:gd name="T68" fmla="*/ 95 w 1253"/>
                  <a:gd name="T69" fmla="*/ 223 h 1081"/>
                  <a:gd name="T70" fmla="*/ 105 w 1253"/>
                  <a:gd name="T71" fmla="*/ 236 h 1081"/>
                  <a:gd name="T72" fmla="*/ 119 w 1253"/>
                  <a:gd name="T73" fmla="*/ 228 h 1081"/>
                  <a:gd name="T74" fmla="*/ 140 w 1253"/>
                  <a:gd name="T75" fmla="*/ 222 h 1081"/>
                  <a:gd name="T76" fmla="*/ 170 w 1253"/>
                  <a:gd name="T77" fmla="*/ 215 h 1081"/>
                  <a:gd name="T78" fmla="*/ 177 w 1253"/>
                  <a:gd name="T79" fmla="*/ 208 h 1081"/>
                  <a:gd name="T80" fmla="*/ 183 w 1253"/>
                  <a:gd name="T81" fmla="*/ 197 h 1081"/>
                  <a:gd name="T82" fmla="*/ 190 w 1253"/>
                  <a:gd name="T83" fmla="*/ 189 h 1081"/>
                  <a:gd name="T84" fmla="*/ 206 w 1253"/>
                  <a:gd name="T85" fmla="*/ 181 h 1081"/>
                  <a:gd name="T86" fmla="*/ 224 w 1253"/>
                  <a:gd name="T87" fmla="*/ 166 h 1081"/>
                  <a:gd name="T88" fmla="*/ 241 w 1253"/>
                  <a:gd name="T89" fmla="*/ 148 h 1081"/>
                  <a:gd name="T90" fmla="*/ 263 w 1253"/>
                  <a:gd name="T91" fmla="*/ 120 h 1081"/>
                  <a:gd name="T92" fmla="*/ 267 w 1253"/>
                  <a:gd name="T93" fmla="*/ 112 h 1081"/>
                  <a:gd name="T94" fmla="*/ 262 w 1253"/>
                  <a:gd name="T95" fmla="*/ 99 h 1081"/>
                  <a:gd name="T96" fmla="*/ 233 w 1253"/>
                  <a:gd name="T97" fmla="*/ 80 h 1081"/>
                  <a:gd name="T98" fmla="*/ 216 w 1253"/>
                  <a:gd name="T99" fmla="*/ 67 h 1081"/>
                  <a:gd name="T100" fmla="*/ 205 w 1253"/>
                  <a:gd name="T101" fmla="*/ 54 h 1081"/>
                  <a:gd name="T102" fmla="*/ 196 w 1253"/>
                  <a:gd name="T103" fmla="*/ 41 h 1081"/>
                  <a:gd name="T104" fmla="*/ 189 w 1253"/>
                  <a:gd name="T105" fmla="*/ 24 h 1081"/>
                  <a:gd name="T106" fmla="*/ 185 w 1253"/>
                  <a:gd name="T107" fmla="*/ 5 h 10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53"/>
                  <a:gd name="T163" fmla="*/ 0 h 1081"/>
                  <a:gd name="T164" fmla="*/ 1253 w 1253"/>
                  <a:gd name="T165" fmla="*/ 1081 h 10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53" h="1081">
                    <a:moveTo>
                      <a:pt x="854" y="0"/>
                    </a:moveTo>
                    <a:lnTo>
                      <a:pt x="848" y="14"/>
                    </a:lnTo>
                    <a:lnTo>
                      <a:pt x="839" y="30"/>
                    </a:lnTo>
                    <a:lnTo>
                      <a:pt x="828" y="49"/>
                    </a:lnTo>
                    <a:lnTo>
                      <a:pt x="815" y="70"/>
                    </a:lnTo>
                    <a:lnTo>
                      <a:pt x="801" y="93"/>
                    </a:lnTo>
                    <a:lnTo>
                      <a:pt x="784" y="117"/>
                    </a:lnTo>
                    <a:lnTo>
                      <a:pt x="767" y="142"/>
                    </a:lnTo>
                    <a:lnTo>
                      <a:pt x="748" y="166"/>
                    </a:lnTo>
                    <a:lnTo>
                      <a:pt x="730" y="190"/>
                    </a:lnTo>
                    <a:lnTo>
                      <a:pt x="711" y="213"/>
                    </a:lnTo>
                    <a:lnTo>
                      <a:pt x="693" y="235"/>
                    </a:lnTo>
                    <a:lnTo>
                      <a:pt x="675" y="254"/>
                    </a:lnTo>
                    <a:lnTo>
                      <a:pt x="658" y="272"/>
                    </a:lnTo>
                    <a:lnTo>
                      <a:pt x="641" y="285"/>
                    </a:lnTo>
                    <a:lnTo>
                      <a:pt x="634" y="292"/>
                    </a:lnTo>
                    <a:lnTo>
                      <a:pt x="626" y="297"/>
                    </a:lnTo>
                    <a:lnTo>
                      <a:pt x="620" y="301"/>
                    </a:lnTo>
                    <a:lnTo>
                      <a:pt x="614" y="303"/>
                    </a:lnTo>
                    <a:lnTo>
                      <a:pt x="602" y="305"/>
                    </a:lnTo>
                    <a:lnTo>
                      <a:pt x="592" y="304"/>
                    </a:lnTo>
                    <a:lnTo>
                      <a:pt x="582" y="303"/>
                    </a:lnTo>
                    <a:lnTo>
                      <a:pt x="573" y="301"/>
                    </a:lnTo>
                    <a:lnTo>
                      <a:pt x="564" y="300"/>
                    </a:lnTo>
                    <a:lnTo>
                      <a:pt x="553" y="299"/>
                    </a:lnTo>
                    <a:lnTo>
                      <a:pt x="543" y="300"/>
                    </a:lnTo>
                    <a:lnTo>
                      <a:pt x="532" y="303"/>
                    </a:lnTo>
                    <a:lnTo>
                      <a:pt x="524" y="307"/>
                    </a:lnTo>
                    <a:lnTo>
                      <a:pt x="516" y="313"/>
                    </a:lnTo>
                    <a:lnTo>
                      <a:pt x="509" y="318"/>
                    </a:lnTo>
                    <a:lnTo>
                      <a:pt x="502" y="323"/>
                    </a:lnTo>
                    <a:lnTo>
                      <a:pt x="489" y="336"/>
                    </a:lnTo>
                    <a:lnTo>
                      <a:pt x="475" y="348"/>
                    </a:lnTo>
                    <a:lnTo>
                      <a:pt x="468" y="354"/>
                    </a:lnTo>
                    <a:lnTo>
                      <a:pt x="461" y="361"/>
                    </a:lnTo>
                    <a:lnTo>
                      <a:pt x="453" y="366"/>
                    </a:lnTo>
                    <a:lnTo>
                      <a:pt x="445" y="370"/>
                    </a:lnTo>
                    <a:lnTo>
                      <a:pt x="437" y="374"/>
                    </a:lnTo>
                    <a:lnTo>
                      <a:pt x="427" y="376"/>
                    </a:lnTo>
                    <a:lnTo>
                      <a:pt x="417" y="379"/>
                    </a:lnTo>
                    <a:lnTo>
                      <a:pt x="405" y="380"/>
                    </a:lnTo>
                    <a:lnTo>
                      <a:pt x="399" y="379"/>
                    </a:lnTo>
                    <a:lnTo>
                      <a:pt x="393" y="378"/>
                    </a:lnTo>
                    <a:lnTo>
                      <a:pt x="387" y="375"/>
                    </a:lnTo>
                    <a:lnTo>
                      <a:pt x="382" y="372"/>
                    </a:lnTo>
                    <a:lnTo>
                      <a:pt x="377" y="369"/>
                    </a:lnTo>
                    <a:lnTo>
                      <a:pt x="372" y="365"/>
                    </a:lnTo>
                    <a:lnTo>
                      <a:pt x="367" y="360"/>
                    </a:lnTo>
                    <a:lnTo>
                      <a:pt x="363" y="354"/>
                    </a:lnTo>
                    <a:lnTo>
                      <a:pt x="356" y="342"/>
                    </a:lnTo>
                    <a:lnTo>
                      <a:pt x="348" y="327"/>
                    </a:lnTo>
                    <a:lnTo>
                      <a:pt x="342" y="313"/>
                    </a:lnTo>
                    <a:lnTo>
                      <a:pt x="337" y="297"/>
                    </a:lnTo>
                    <a:lnTo>
                      <a:pt x="327" y="263"/>
                    </a:lnTo>
                    <a:lnTo>
                      <a:pt x="318" y="233"/>
                    </a:lnTo>
                    <a:lnTo>
                      <a:pt x="313" y="219"/>
                    </a:lnTo>
                    <a:lnTo>
                      <a:pt x="309" y="207"/>
                    </a:lnTo>
                    <a:lnTo>
                      <a:pt x="303" y="197"/>
                    </a:lnTo>
                    <a:lnTo>
                      <a:pt x="297" y="190"/>
                    </a:lnTo>
                    <a:lnTo>
                      <a:pt x="297" y="198"/>
                    </a:lnTo>
                    <a:lnTo>
                      <a:pt x="296" y="208"/>
                    </a:lnTo>
                    <a:lnTo>
                      <a:pt x="294" y="217"/>
                    </a:lnTo>
                    <a:lnTo>
                      <a:pt x="292" y="228"/>
                    </a:lnTo>
                    <a:lnTo>
                      <a:pt x="284" y="247"/>
                    </a:lnTo>
                    <a:lnTo>
                      <a:pt x="275" y="268"/>
                    </a:lnTo>
                    <a:lnTo>
                      <a:pt x="265" y="289"/>
                    </a:lnTo>
                    <a:lnTo>
                      <a:pt x="252" y="309"/>
                    </a:lnTo>
                    <a:lnTo>
                      <a:pt x="239" y="330"/>
                    </a:lnTo>
                    <a:lnTo>
                      <a:pt x="226" y="349"/>
                    </a:lnTo>
                    <a:lnTo>
                      <a:pt x="211" y="368"/>
                    </a:lnTo>
                    <a:lnTo>
                      <a:pt x="197" y="385"/>
                    </a:lnTo>
                    <a:lnTo>
                      <a:pt x="185" y="401"/>
                    </a:lnTo>
                    <a:lnTo>
                      <a:pt x="172" y="414"/>
                    </a:lnTo>
                    <a:lnTo>
                      <a:pt x="161" y="425"/>
                    </a:lnTo>
                    <a:lnTo>
                      <a:pt x="151" y="434"/>
                    </a:lnTo>
                    <a:lnTo>
                      <a:pt x="144" y="439"/>
                    </a:lnTo>
                    <a:lnTo>
                      <a:pt x="140" y="443"/>
                    </a:lnTo>
                    <a:lnTo>
                      <a:pt x="127" y="449"/>
                    </a:lnTo>
                    <a:lnTo>
                      <a:pt x="112" y="454"/>
                    </a:lnTo>
                    <a:lnTo>
                      <a:pt x="99" y="457"/>
                    </a:lnTo>
                    <a:lnTo>
                      <a:pt x="84" y="459"/>
                    </a:lnTo>
                    <a:lnTo>
                      <a:pt x="70" y="460"/>
                    </a:lnTo>
                    <a:lnTo>
                      <a:pt x="58" y="461"/>
                    </a:lnTo>
                    <a:lnTo>
                      <a:pt x="46" y="461"/>
                    </a:lnTo>
                    <a:lnTo>
                      <a:pt x="38" y="461"/>
                    </a:lnTo>
                    <a:lnTo>
                      <a:pt x="38" y="480"/>
                    </a:lnTo>
                    <a:lnTo>
                      <a:pt x="39" y="499"/>
                    </a:lnTo>
                    <a:lnTo>
                      <a:pt x="39" y="518"/>
                    </a:lnTo>
                    <a:lnTo>
                      <a:pt x="38" y="536"/>
                    </a:lnTo>
                    <a:lnTo>
                      <a:pt x="37" y="544"/>
                    </a:lnTo>
                    <a:lnTo>
                      <a:pt x="35" y="554"/>
                    </a:lnTo>
                    <a:lnTo>
                      <a:pt x="32" y="562"/>
                    </a:lnTo>
                    <a:lnTo>
                      <a:pt x="27" y="571"/>
                    </a:lnTo>
                    <a:lnTo>
                      <a:pt x="22" y="578"/>
                    </a:lnTo>
                    <a:lnTo>
                      <a:pt x="16" y="586"/>
                    </a:lnTo>
                    <a:lnTo>
                      <a:pt x="9" y="594"/>
                    </a:lnTo>
                    <a:lnTo>
                      <a:pt x="0" y="601"/>
                    </a:lnTo>
                    <a:lnTo>
                      <a:pt x="9" y="605"/>
                    </a:lnTo>
                    <a:lnTo>
                      <a:pt x="18" y="609"/>
                    </a:lnTo>
                    <a:lnTo>
                      <a:pt x="29" y="614"/>
                    </a:lnTo>
                    <a:lnTo>
                      <a:pt x="39" y="618"/>
                    </a:lnTo>
                    <a:lnTo>
                      <a:pt x="48" y="622"/>
                    </a:lnTo>
                    <a:lnTo>
                      <a:pt x="56" y="626"/>
                    </a:lnTo>
                    <a:lnTo>
                      <a:pt x="59" y="629"/>
                    </a:lnTo>
                    <a:lnTo>
                      <a:pt x="61" y="632"/>
                    </a:lnTo>
                    <a:lnTo>
                      <a:pt x="63" y="636"/>
                    </a:lnTo>
                    <a:lnTo>
                      <a:pt x="63" y="639"/>
                    </a:lnTo>
                    <a:lnTo>
                      <a:pt x="63" y="662"/>
                    </a:lnTo>
                    <a:lnTo>
                      <a:pt x="66" y="689"/>
                    </a:lnTo>
                    <a:lnTo>
                      <a:pt x="68" y="703"/>
                    </a:lnTo>
                    <a:lnTo>
                      <a:pt x="72" y="717"/>
                    </a:lnTo>
                    <a:lnTo>
                      <a:pt x="77" y="732"/>
                    </a:lnTo>
                    <a:lnTo>
                      <a:pt x="84" y="747"/>
                    </a:lnTo>
                    <a:lnTo>
                      <a:pt x="92" y="760"/>
                    </a:lnTo>
                    <a:lnTo>
                      <a:pt x="103" y="774"/>
                    </a:lnTo>
                    <a:lnTo>
                      <a:pt x="110" y="780"/>
                    </a:lnTo>
                    <a:lnTo>
                      <a:pt x="117" y="787"/>
                    </a:lnTo>
                    <a:lnTo>
                      <a:pt x="124" y="793"/>
                    </a:lnTo>
                    <a:lnTo>
                      <a:pt x="132" y="799"/>
                    </a:lnTo>
                    <a:lnTo>
                      <a:pt x="142" y="804"/>
                    </a:lnTo>
                    <a:lnTo>
                      <a:pt x="151" y="810"/>
                    </a:lnTo>
                    <a:lnTo>
                      <a:pt x="162" y="815"/>
                    </a:lnTo>
                    <a:lnTo>
                      <a:pt x="173" y="820"/>
                    </a:lnTo>
                    <a:lnTo>
                      <a:pt x="186" y="824"/>
                    </a:lnTo>
                    <a:lnTo>
                      <a:pt x="198" y="829"/>
                    </a:lnTo>
                    <a:lnTo>
                      <a:pt x="213" y="832"/>
                    </a:lnTo>
                    <a:lnTo>
                      <a:pt x="228" y="835"/>
                    </a:lnTo>
                    <a:lnTo>
                      <a:pt x="245" y="839"/>
                    </a:lnTo>
                    <a:lnTo>
                      <a:pt x="262" y="845"/>
                    </a:lnTo>
                    <a:lnTo>
                      <a:pt x="280" y="854"/>
                    </a:lnTo>
                    <a:lnTo>
                      <a:pt x="298" y="863"/>
                    </a:lnTo>
                    <a:lnTo>
                      <a:pt x="317" y="874"/>
                    </a:lnTo>
                    <a:lnTo>
                      <a:pt x="335" y="886"/>
                    </a:lnTo>
                    <a:lnTo>
                      <a:pt x="353" y="900"/>
                    </a:lnTo>
                    <a:lnTo>
                      <a:pt x="369" y="916"/>
                    </a:lnTo>
                    <a:lnTo>
                      <a:pt x="386" y="932"/>
                    </a:lnTo>
                    <a:lnTo>
                      <a:pt x="402" y="950"/>
                    </a:lnTo>
                    <a:lnTo>
                      <a:pt x="417" y="969"/>
                    </a:lnTo>
                    <a:lnTo>
                      <a:pt x="430" y="990"/>
                    </a:lnTo>
                    <a:lnTo>
                      <a:pt x="442" y="1011"/>
                    </a:lnTo>
                    <a:lnTo>
                      <a:pt x="452" y="1034"/>
                    </a:lnTo>
                    <a:lnTo>
                      <a:pt x="462" y="1057"/>
                    </a:lnTo>
                    <a:lnTo>
                      <a:pt x="468" y="1081"/>
                    </a:lnTo>
                    <a:lnTo>
                      <a:pt x="485" y="1071"/>
                    </a:lnTo>
                    <a:lnTo>
                      <a:pt x="502" y="1060"/>
                    </a:lnTo>
                    <a:lnTo>
                      <a:pt x="519" y="1052"/>
                    </a:lnTo>
                    <a:lnTo>
                      <a:pt x="536" y="1043"/>
                    </a:lnTo>
                    <a:lnTo>
                      <a:pt x="554" y="1036"/>
                    </a:lnTo>
                    <a:lnTo>
                      <a:pt x="572" y="1030"/>
                    </a:lnTo>
                    <a:lnTo>
                      <a:pt x="591" y="1025"/>
                    </a:lnTo>
                    <a:lnTo>
                      <a:pt x="610" y="1019"/>
                    </a:lnTo>
                    <a:lnTo>
                      <a:pt x="648" y="1010"/>
                    </a:lnTo>
                    <a:lnTo>
                      <a:pt x="689" y="1001"/>
                    </a:lnTo>
                    <a:lnTo>
                      <a:pt x="732" y="991"/>
                    </a:lnTo>
                    <a:lnTo>
                      <a:pt x="779" y="981"/>
                    </a:lnTo>
                    <a:lnTo>
                      <a:pt x="790" y="976"/>
                    </a:lnTo>
                    <a:lnTo>
                      <a:pt x="800" y="970"/>
                    </a:lnTo>
                    <a:lnTo>
                      <a:pt x="808" y="963"/>
                    </a:lnTo>
                    <a:lnTo>
                      <a:pt x="816" y="954"/>
                    </a:lnTo>
                    <a:lnTo>
                      <a:pt x="823" y="945"/>
                    </a:lnTo>
                    <a:lnTo>
                      <a:pt x="829" y="935"/>
                    </a:lnTo>
                    <a:lnTo>
                      <a:pt x="835" y="925"/>
                    </a:lnTo>
                    <a:lnTo>
                      <a:pt x="840" y="915"/>
                    </a:lnTo>
                    <a:lnTo>
                      <a:pt x="851" y="895"/>
                    </a:lnTo>
                    <a:lnTo>
                      <a:pt x="862" y="877"/>
                    </a:lnTo>
                    <a:lnTo>
                      <a:pt x="869" y="868"/>
                    </a:lnTo>
                    <a:lnTo>
                      <a:pt x="875" y="862"/>
                    </a:lnTo>
                    <a:lnTo>
                      <a:pt x="883" y="857"/>
                    </a:lnTo>
                    <a:lnTo>
                      <a:pt x="893" y="854"/>
                    </a:lnTo>
                    <a:lnTo>
                      <a:pt x="915" y="844"/>
                    </a:lnTo>
                    <a:lnTo>
                      <a:pt x="937" y="834"/>
                    </a:lnTo>
                    <a:lnTo>
                      <a:pt x="958" y="820"/>
                    </a:lnTo>
                    <a:lnTo>
                      <a:pt x="979" y="805"/>
                    </a:lnTo>
                    <a:lnTo>
                      <a:pt x="1000" y="790"/>
                    </a:lnTo>
                    <a:lnTo>
                      <a:pt x="1020" y="772"/>
                    </a:lnTo>
                    <a:lnTo>
                      <a:pt x="1041" y="753"/>
                    </a:lnTo>
                    <a:lnTo>
                      <a:pt x="1060" y="734"/>
                    </a:lnTo>
                    <a:lnTo>
                      <a:pt x="1080" y="713"/>
                    </a:lnTo>
                    <a:lnTo>
                      <a:pt x="1098" y="692"/>
                    </a:lnTo>
                    <a:lnTo>
                      <a:pt x="1117" y="670"/>
                    </a:lnTo>
                    <a:lnTo>
                      <a:pt x="1136" y="647"/>
                    </a:lnTo>
                    <a:lnTo>
                      <a:pt x="1173" y="602"/>
                    </a:lnTo>
                    <a:lnTo>
                      <a:pt x="1209" y="557"/>
                    </a:lnTo>
                    <a:lnTo>
                      <a:pt x="1219" y="547"/>
                    </a:lnTo>
                    <a:lnTo>
                      <a:pt x="1226" y="538"/>
                    </a:lnTo>
                    <a:lnTo>
                      <a:pt x="1232" y="529"/>
                    </a:lnTo>
                    <a:lnTo>
                      <a:pt x="1236" y="519"/>
                    </a:lnTo>
                    <a:lnTo>
                      <a:pt x="1239" y="509"/>
                    </a:lnTo>
                    <a:lnTo>
                      <a:pt x="1242" y="497"/>
                    </a:lnTo>
                    <a:lnTo>
                      <a:pt x="1247" y="483"/>
                    </a:lnTo>
                    <a:lnTo>
                      <a:pt x="1253" y="468"/>
                    </a:lnTo>
                    <a:lnTo>
                      <a:pt x="1217" y="449"/>
                    </a:lnTo>
                    <a:lnTo>
                      <a:pt x="1180" y="429"/>
                    </a:lnTo>
                    <a:lnTo>
                      <a:pt x="1146" y="409"/>
                    </a:lnTo>
                    <a:lnTo>
                      <a:pt x="1111" y="388"/>
                    </a:lnTo>
                    <a:lnTo>
                      <a:pt x="1079" y="365"/>
                    </a:lnTo>
                    <a:lnTo>
                      <a:pt x="1047" y="342"/>
                    </a:lnTo>
                    <a:lnTo>
                      <a:pt x="1032" y="329"/>
                    </a:lnTo>
                    <a:lnTo>
                      <a:pt x="1018" y="317"/>
                    </a:lnTo>
                    <a:lnTo>
                      <a:pt x="1003" y="304"/>
                    </a:lnTo>
                    <a:lnTo>
                      <a:pt x="989" y="290"/>
                    </a:lnTo>
                    <a:lnTo>
                      <a:pt x="977" y="277"/>
                    </a:lnTo>
                    <a:lnTo>
                      <a:pt x="964" y="262"/>
                    </a:lnTo>
                    <a:lnTo>
                      <a:pt x="952" y="247"/>
                    </a:lnTo>
                    <a:lnTo>
                      <a:pt x="940" y="233"/>
                    </a:lnTo>
                    <a:lnTo>
                      <a:pt x="929" y="216"/>
                    </a:lnTo>
                    <a:lnTo>
                      <a:pt x="918" y="200"/>
                    </a:lnTo>
                    <a:lnTo>
                      <a:pt x="909" y="184"/>
                    </a:lnTo>
                    <a:lnTo>
                      <a:pt x="900" y="166"/>
                    </a:lnTo>
                    <a:lnTo>
                      <a:pt x="892" y="147"/>
                    </a:lnTo>
                    <a:lnTo>
                      <a:pt x="883" y="128"/>
                    </a:lnTo>
                    <a:lnTo>
                      <a:pt x="877" y="109"/>
                    </a:lnTo>
                    <a:lnTo>
                      <a:pt x="871" y="88"/>
                    </a:lnTo>
                    <a:lnTo>
                      <a:pt x="866" y="67"/>
                    </a:lnTo>
                    <a:lnTo>
                      <a:pt x="860" y="45"/>
                    </a:lnTo>
                    <a:lnTo>
                      <a:pt x="857" y="23"/>
                    </a:lnTo>
                    <a:lnTo>
                      <a:pt x="8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86"/>
              <p:cNvSpPr>
                <a:spLocks/>
              </p:cNvSpPr>
              <p:nvPr/>
            </p:nvSpPr>
            <p:spPr bwMode="auto">
              <a:xfrm>
                <a:off x="5211" y="3157"/>
                <a:ext cx="270" cy="238"/>
              </a:xfrm>
              <a:custGeom>
                <a:avLst/>
                <a:gdLst>
                  <a:gd name="T0" fmla="*/ 178 w 1253"/>
                  <a:gd name="T1" fmla="*/ 11 h 1081"/>
                  <a:gd name="T2" fmla="*/ 165 w 1253"/>
                  <a:gd name="T3" fmla="*/ 31 h 1081"/>
                  <a:gd name="T4" fmla="*/ 149 w 1253"/>
                  <a:gd name="T5" fmla="*/ 52 h 1081"/>
                  <a:gd name="T6" fmla="*/ 137 w 1253"/>
                  <a:gd name="T7" fmla="*/ 64 h 1081"/>
                  <a:gd name="T8" fmla="*/ 130 w 1253"/>
                  <a:gd name="T9" fmla="*/ 67 h 1081"/>
                  <a:gd name="T10" fmla="*/ 122 w 1253"/>
                  <a:gd name="T11" fmla="*/ 66 h 1081"/>
                  <a:gd name="T12" fmla="*/ 113 w 1253"/>
                  <a:gd name="T13" fmla="*/ 68 h 1081"/>
                  <a:gd name="T14" fmla="*/ 105 w 1253"/>
                  <a:gd name="T15" fmla="*/ 74 h 1081"/>
                  <a:gd name="T16" fmla="*/ 98 w 1253"/>
                  <a:gd name="T17" fmla="*/ 81 h 1081"/>
                  <a:gd name="T18" fmla="*/ 90 w 1253"/>
                  <a:gd name="T19" fmla="*/ 83 h 1081"/>
                  <a:gd name="T20" fmla="*/ 83 w 1253"/>
                  <a:gd name="T21" fmla="*/ 83 h 1081"/>
                  <a:gd name="T22" fmla="*/ 79 w 1253"/>
                  <a:gd name="T23" fmla="*/ 79 h 1081"/>
                  <a:gd name="T24" fmla="*/ 74 w 1253"/>
                  <a:gd name="T25" fmla="*/ 69 h 1081"/>
                  <a:gd name="T26" fmla="*/ 67 w 1253"/>
                  <a:gd name="T27" fmla="*/ 48 h 1081"/>
                  <a:gd name="T28" fmla="*/ 64 w 1253"/>
                  <a:gd name="T29" fmla="*/ 44 h 1081"/>
                  <a:gd name="T30" fmla="*/ 61 w 1253"/>
                  <a:gd name="T31" fmla="*/ 54 h 1081"/>
                  <a:gd name="T32" fmla="*/ 52 w 1253"/>
                  <a:gd name="T33" fmla="*/ 73 h 1081"/>
                  <a:gd name="T34" fmla="*/ 40 w 1253"/>
                  <a:gd name="T35" fmla="*/ 88 h 1081"/>
                  <a:gd name="T36" fmla="*/ 31 w 1253"/>
                  <a:gd name="T37" fmla="*/ 97 h 1081"/>
                  <a:gd name="T38" fmla="*/ 21 w 1253"/>
                  <a:gd name="T39" fmla="*/ 101 h 1081"/>
                  <a:gd name="T40" fmla="*/ 10 w 1253"/>
                  <a:gd name="T41" fmla="*/ 101 h 1081"/>
                  <a:gd name="T42" fmla="*/ 8 w 1253"/>
                  <a:gd name="T43" fmla="*/ 114 h 1081"/>
                  <a:gd name="T44" fmla="*/ 7 w 1253"/>
                  <a:gd name="T45" fmla="*/ 124 h 1081"/>
                  <a:gd name="T46" fmla="*/ 2 w 1253"/>
                  <a:gd name="T47" fmla="*/ 131 h 1081"/>
                  <a:gd name="T48" fmla="*/ 6 w 1253"/>
                  <a:gd name="T49" fmla="*/ 135 h 1081"/>
                  <a:gd name="T50" fmla="*/ 13 w 1253"/>
                  <a:gd name="T51" fmla="*/ 138 h 1081"/>
                  <a:gd name="T52" fmla="*/ 14 w 1253"/>
                  <a:gd name="T53" fmla="*/ 146 h 1081"/>
                  <a:gd name="T54" fmla="*/ 17 w 1253"/>
                  <a:gd name="T55" fmla="*/ 161 h 1081"/>
                  <a:gd name="T56" fmla="*/ 24 w 1253"/>
                  <a:gd name="T57" fmla="*/ 172 h 1081"/>
                  <a:gd name="T58" fmla="*/ 31 w 1253"/>
                  <a:gd name="T59" fmla="*/ 177 h 1081"/>
                  <a:gd name="T60" fmla="*/ 40 w 1253"/>
                  <a:gd name="T61" fmla="*/ 181 h 1081"/>
                  <a:gd name="T62" fmla="*/ 53 w 1253"/>
                  <a:gd name="T63" fmla="*/ 185 h 1081"/>
                  <a:gd name="T64" fmla="*/ 68 w 1253"/>
                  <a:gd name="T65" fmla="*/ 192 h 1081"/>
                  <a:gd name="T66" fmla="*/ 83 w 1253"/>
                  <a:gd name="T67" fmla="*/ 205 h 1081"/>
                  <a:gd name="T68" fmla="*/ 95 w 1253"/>
                  <a:gd name="T69" fmla="*/ 223 h 1081"/>
                  <a:gd name="T70" fmla="*/ 105 w 1253"/>
                  <a:gd name="T71" fmla="*/ 236 h 1081"/>
                  <a:gd name="T72" fmla="*/ 119 w 1253"/>
                  <a:gd name="T73" fmla="*/ 228 h 1081"/>
                  <a:gd name="T74" fmla="*/ 140 w 1253"/>
                  <a:gd name="T75" fmla="*/ 222 h 1081"/>
                  <a:gd name="T76" fmla="*/ 170 w 1253"/>
                  <a:gd name="T77" fmla="*/ 215 h 1081"/>
                  <a:gd name="T78" fmla="*/ 177 w 1253"/>
                  <a:gd name="T79" fmla="*/ 208 h 1081"/>
                  <a:gd name="T80" fmla="*/ 183 w 1253"/>
                  <a:gd name="T81" fmla="*/ 197 h 1081"/>
                  <a:gd name="T82" fmla="*/ 190 w 1253"/>
                  <a:gd name="T83" fmla="*/ 189 h 1081"/>
                  <a:gd name="T84" fmla="*/ 206 w 1253"/>
                  <a:gd name="T85" fmla="*/ 181 h 1081"/>
                  <a:gd name="T86" fmla="*/ 224 w 1253"/>
                  <a:gd name="T87" fmla="*/ 166 h 1081"/>
                  <a:gd name="T88" fmla="*/ 241 w 1253"/>
                  <a:gd name="T89" fmla="*/ 148 h 1081"/>
                  <a:gd name="T90" fmla="*/ 263 w 1253"/>
                  <a:gd name="T91" fmla="*/ 120 h 1081"/>
                  <a:gd name="T92" fmla="*/ 267 w 1253"/>
                  <a:gd name="T93" fmla="*/ 112 h 1081"/>
                  <a:gd name="T94" fmla="*/ 262 w 1253"/>
                  <a:gd name="T95" fmla="*/ 99 h 1081"/>
                  <a:gd name="T96" fmla="*/ 233 w 1253"/>
                  <a:gd name="T97" fmla="*/ 80 h 1081"/>
                  <a:gd name="T98" fmla="*/ 216 w 1253"/>
                  <a:gd name="T99" fmla="*/ 67 h 1081"/>
                  <a:gd name="T100" fmla="*/ 205 w 1253"/>
                  <a:gd name="T101" fmla="*/ 54 h 1081"/>
                  <a:gd name="T102" fmla="*/ 196 w 1253"/>
                  <a:gd name="T103" fmla="*/ 41 h 1081"/>
                  <a:gd name="T104" fmla="*/ 189 w 1253"/>
                  <a:gd name="T105" fmla="*/ 24 h 1081"/>
                  <a:gd name="T106" fmla="*/ 185 w 1253"/>
                  <a:gd name="T107" fmla="*/ 5 h 10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53"/>
                  <a:gd name="T163" fmla="*/ 0 h 1081"/>
                  <a:gd name="T164" fmla="*/ 1253 w 1253"/>
                  <a:gd name="T165" fmla="*/ 1081 h 10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53" h="1081">
                    <a:moveTo>
                      <a:pt x="854" y="0"/>
                    </a:moveTo>
                    <a:lnTo>
                      <a:pt x="848" y="14"/>
                    </a:lnTo>
                    <a:lnTo>
                      <a:pt x="839" y="30"/>
                    </a:lnTo>
                    <a:lnTo>
                      <a:pt x="828" y="49"/>
                    </a:lnTo>
                    <a:lnTo>
                      <a:pt x="815" y="70"/>
                    </a:lnTo>
                    <a:lnTo>
                      <a:pt x="801" y="93"/>
                    </a:lnTo>
                    <a:lnTo>
                      <a:pt x="784" y="117"/>
                    </a:lnTo>
                    <a:lnTo>
                      <a:pt x="767" y="142"/>
                    </a:lnTo>
                    <a:lnTo>
                      <a:pt x="748" y="166"/>
                    </a:lnTo>
                    <a:lnTo>
                      <a:pt x="730" y="190"/>
                    </a:lnTo>
                    <a:lnTo>
                      <a:pt x="711" y="213"/>
                    </a:lnTo>
                    <a:lnTo>
                      <a:pt x="693" y="235"/>
                    </a:lnTo>
                    <a:lnTo>
                      <a:pt x="675" y="254"/>
                    </a:lnTo>
                    <a:lnTo>
                      <a:pt x="658" y="272"/>
                    </a:lnTo>
                    <a:lnTo>
                      <a:pt x="641" y="285"/>
                    </a:lnTo>
                    <a:lnTo>
                      <a:pt x="634" y="292"/>
                    </a:lnTo>
                    <a:lnTo>
                      <a:pt x="626" y="297"/>
                    </a:lnTo>
                    <a:lnTo>
                      <a:pt x="620" y="301"/>
                    </a:lnTo>
                    <a:lnTo>
                      <a:pt x="614" y="303"/>
                    </a:lnTo>
                    <a:lnTo>
                      <a:pt x="602" y="305"/>
                    </a:lnTo>
                    <a:lnTo>
                      <a:pt x="592" y="304"/>
                    </a:lnTo>
                    <a:lnTo>
                      <a:pt x="582" y="303"/>
                    </a:lnTo>
                    <a:lnTo>
                      <a:pt x="573" y="301"/>
                    </a:lnTo>
                    <a:lnTo>
                      <a:pt x="564" y="300"/>
                    </a:lnTo>
                    <a:lnTo>
                      <a:pt x="553" y="299"/>
                    </a:lnTo>
                    <a:lnTo>
                      <a:pt x="543" y="300"/>
                    </a:lnTo>
                    <a:lnTo>
                      <a:pt x="532" y="303"/>
                    </a:lnTo>
                    <a:lnTo>
                      <a:pt x="524" y="307"/>
                    </a:lnTo>
                    <a:lnTo>
                      <a:pt x="516" y="313"/>
                    </a:lnTo>
                    <a:lnTo>
                      <a:pt x="509" y="318"/>
                    </a:lnTo>
                    <a:lnTo>
                      <a:pt x="502" y="323"/>
                    </a:lnTo>
                    <a:lnTo>
                      <a:pt x="489" y="336"/>
                    </a:lnTo>
                    <a:lnTo>
                      <a:pt x="475" y="348"/>
                    </a:lnTo>
                    <a:lnTo>
                      <a:pt x="468" y="354"/>
                    </a:lnTo>
                    <a:lnTo>
                      <a:pt x="461" y="361"/>
                    </a:lnTo>
                    <a:lnTo>
                      <a:pt x="453" y="366"/>
                    </a:lnTo>
                    <a:lnTo>
                      <a:pt x="445" y="370"/>
                    </a:lnTo>
                    <a:lnTo>
                      <a:pt x="437" y="374"/>
                    </a:lnTo>
                    <a:lnTo>
                      <a:pt x="427" y="376"/>
                    </a:lnTo>
                    <a:lnTo>
                      <a:pt x="417" y="379"/>
                    </a:lnTo>
                    <a:lnTo>
                      <a:pt x="405" y="380"/>
                    </a:lnTo>
                    <a:lnTo>
                      <a:pt x="399" y="379"/>
                    </a:lnTo>
                    <a:lnTo>
                      <a:pt x="393" y="378"/>
                    </a:lnTo>
                    <a:lnTo>
                      <a:pt x="387" y="375"/>
                    </a:lnTo>
                    <a:lnTo>
                      <a:pt x="382" y="372"/>
                    </a:lnTo>
                    <a:lnTo>
                      <a:pt x="377" y="369"/>
                    </a:lnTo>
                    <a:lnTo>
                      <a:pt x="372" y="365"/>
                    </a:lnTo>
                    <a:lnTo>
                      <a:pt x="367" y="360"/>
                    </a:lnTo>
                    <a:lnTo>
                      <a:pt x="363" y="354"/>
                    </a:lnTo>
                    <a:lnTo>
                      <a:pt x="356" y="342"/>
                    </a:lnTo>
                    <a:lnTo>
                      <a:pt x="348" y="327"/>
                    </a:lnTo>
                    <a:lnTo>
                      <a:pt x="342" y="313"/>
                    </a:lnTo>
                    <a:lnTo>
                      <a:pt x="337" y="297"/>
                    </a:lnTo>
                    <a:lnTo>
                      <a:pt x="327" y="263"/>
                    </a:lnTo>
                    <a:lnTo>
                      <a:pt x="318" y="233"/>
                    </a:lnTo>
                    <a:lnTo>
                      <a:pt x="313" y="219"/>
                    </a:lnTo>
                    <a:lnTo>
                      <a:pt x="309" y="207"/>
                    </a:lnTo>
                    <a:lnTo>
                      <a:pt x="303" y="197"/>
                    </a:lnTo>
                    <a:lnTo>
                      <a:pt x="297" y="190"/>
                    </a:lnTo>
                    <a:lnTo>
                      <a:pt x="297" y="198"/>
                    </a:lnTo>
                    <a:lnTo>
                      <a:pt x="296" y="208"/>
                    </a:lnTo>
                    <a:lnTo>
                      <a:pt x="294" y="217"/>
                    </a:lnTo>
                    <a:lnTo>
                      <a:pt x="292" y="228"/>
                    </a:lnTo>
                    <a:lnTo>
                      <a:pt x="284" y="247"/>
                    </a:lnTo>
                    <a:lnTo>
                      <a:pt x="275" y="268"/>
                    </a:lnTo>
                    <a:lnTo>
                      <a:pt x="265" y="289"/>
                    </a:lnTo>
                    <a:lnTo>
                      <a:pt x="252" y="309"/>
                    </a:lnTo>
                    <a:lnTo>
                      <a:pt x="239" y="330"/>
                    </a:lnTo>
                    <a:lnTo>
                      <a:pt x="226" y="349"/>
                    </a:lnTo>
                    <a:lnTo>
                      <a:pt x="211" y="368"/>
                    </a:lnTo>
                    <a:lnTo>
                      <a:pt x="197" y="385"/>
                    </a:lnTo>
                    <a:lnTo>
                      <a:pt x="185" y="401"/>
                    </a:lnTo>
                    <a:lnTo>
                      <a:pt x="172" y="414"/>
                    </a:lnTo>
                    <a:lnTo>
                      <a:pt x="161" y="425"/>
                    </a:lnTo>
                    <a:lnTo>
                      <a:pt x="151" y="434"/>
                    </a:lnTo>
                    <a:lnTo>
                      <a:pt x="144" y="439"/>
                    </a:lnTo>
                    <a:lnTo>
                      <a:pt x="140" y="443"/>
                    </a:lnTo>
                    <a:lnTo>
                      <a:pt x="127" y="449"/>
                    </a:lnTo>
                    <a:lnTo>
                      <a:pt x="112" y="454"/>
                    </a:lnTo>
                    <a:lnTo>
                      <a:pt x="99" y="457"/>
                    </a:lnTo>
                    <a:lnTo>
                      <a:pt x="84" y="459"/>
                    </a:lnTo>
                    <a:lnTo>
                      <a:pt x="70" y="460"/>
                    </a:lnTo>
                    <a:lnTo>
                      <a:pt x="58" y="461"/>
                    </a:lnTo>
                    <a:lnTo>
                      <a:pt x="46" y="461"/>
                    </a:lnTo>
                    <a:lnTo>
                      <a:pt x="38" y="461"/>
                    </a:lnTo>
                    <a:lnTo>
                      <a:pt x="38" y="480"/>
                    </a:lnTo>
                    <a:lnTo>
                      <a:pt x="39" y="499"/>
                    </a:lnTo>
                    <a:lnTo>
                      <a:pt x="39" y="518"/>
                    </a:lnTo>
                    <a:lnTo>
                      <a:pt x="38" y="536"/>
                    </a:lnTo>
                    <a:lnTo>
                      <a:pt x="37" y="544"/>
                    </a:lnTo>
                    <a:lnTo>
                      <a:pt x="35" y="554"/>
                    </a:lnTo>
                    <a:lnTo>
                      <a:pt x="32" y="562"/>
                    </a:lnTo>
                    <a:lnTo>
                      <a:pt x="27" y="571"/>
                    </a:lnTo>
                    <a:lnTo>
                      <a:pt x="22" y="578"/>
                    </a:lnTo>
                    <a:lnTo>
                      <a:pt x="16" y="586"/>
                    </a:lnTo>
                    <a:lnTo>
                      <a:pt x="9" y="594"/>
                    </a:lnTo>
                    <a:lnTo>
                      <a:pt x="0" y="601"/>
                    </a:lnTo>
                    <a:lnTo>
                      <a:pt x="9" y="605"/>
                    </a:lnTo>
                    <a:lnTo>
                      <a:pt x="18" y="609"/>
                    </a:lnTo>
                    <a:lnTo>
                      <a:pt x="29" y="614"/>
                    </a:lnTo>
                    <a:lnTo>
                      <a:pt x="39" y="618"/>
                    </a:lnTo>
                    <a:lnTo>
                      <a:pt x="48" y="622"/>
                    </a:lnTo>
                    <a:lnTo>
                      <a:pt x="56" y="626"/>
                    </a:lnTo>
                    <a:lnTo>
                      <a:pt x="59" y="629"/>
                    </a:lnTo>
                    <a:lnTo>
                      <a:pt x="61" y="632"/>
                    </a:lnTo>
                    <a:lnTo>
                      <a:pt x="63" y="636"/>
                    </a:lnTo>
                    <a:lnTo>
                      <a:pt x="63" y="639"/>
                    </a:lnTo>
                    <a:lnTo>
                      <a:pt x="63" y="662"/>
                    </a:lnTo>
                    <a:lnTo>
                      <a:pt x="66" y="689"/>
                    </a:lnTo>
                    <a:lnTo>
                      <a:pt x="68" y="703"/>
                    </a:lnTo>
                    <a:lnTo>
                      <a:pt x="72" y="717"/>
                    </a:lnTo>
                    <a:lnTo>
                      <a:pt x="77" y="732"/>
                    </a:lnTo>
                    <a:lnTo>
                      <a:pt x="84" y="747"/>
                    </a:lnTo>
                    <a:lnTo>
                      <a:pt x="92" y="760"/>
                    </a:lnTo>
                    <a:lnTo>
                      <a:pt x="103" y="774"/>
                    </a:lnTo>
                    <a:lnTo>
                      <a:pt x="110" y="780"/>
                    </a:lnTo>
                    <a:lnTo>
                      <a:pt x="117" y="787"/>
                    </a:lnTo>
                    <a:lnTo>
                      <a:pt x="124" y="793"/>
                    </a:lnTo>
                    <a:lnTo>
                      <a:pt x="132" y="799"/>
                    </a:lnTo>
                    <a:lnTo>
                      <a:pt x="142" y="804"/>
                    </a:lnTo>
                    <a:lnTo>
                      <a:pt x="151" y="810"/>
                    </a:lnTo>
                    <a:lnTo>
                      <a:pt x="162" y="815"/>
                    </a:lnTo>
                    <a:lnTo>
                      <a:pt x="173" y="820"/>
                    </a:lnTo>
                    <a:lnTo>
                      <a:pt x="186" y="824"/>
                    </a:lnTo>
                    <a:lnTo>
                      <a:pt x="198" y="829"/>
                    </a:lnTo>
                    <a:lnTo>
                      <a:pt x="213" y="832"/>
                    </a:lnTo>
                    <a:lnTo>
                      <a:pt x="228" y="835"/>
                    </a:lnTo>
                    <a:lnTo>
                      <a:pt x="245" y="839"/>
                    </a:lnTo>
                    <a:lnTo>
                      <a:pt x="262" y="845"/>
                    </a:lnTo>
                    <a:lnTo>
                      <a:pt x="280" y="854"/>
                    </a:lnTo>
                    <a:lnTo>
                      <a:pt x="298" y="863"/>
                    </a:lnTo>
                    <a:lnTo>
                      <a:pt x="317" y="874"/>
                    </a:lnTo>
                    <a:lnTo>
                      <a:pt x="335" y="886"/>
                    </a:lnTo>
                    <a:lnTo>
                      <a:pt x="353" y="900"/>
                    </a:lnTo>
                    <a:lnTo>
                      <a:pt x="369" y="916"/>
                    </a:lnTo>
                    <a:lnTo>
                      <a:pt x="386" y="932"/>
                    </a:lnTo>
                    <a:lnTo>
                      <a:pt x="402" y="950"/>
                    </a:lnTo>
                    <a:lnTo>
                      <a:pt x="417" y="969"/>
                    </a:lnTo>
                    <a:lnTo>
                      <a:pt x="430" y="990"/>
                    </a:lnTo>
                    <a:lnTo>
                      <a:pt x="442" y="1011"/>
                    </a:lnTo>
                    <a:lnTo>
                      <a:pt x="452" y="1034"/>
                    </a:lnTo>
                    <a:lnTo>
                      <a:pt x="462" y="1057"/>
                    </a:lnTo>
                    <a:lnTo>
                      <a:pt x="468" y="1081"/>
                    </a:lnTo>
                    <a:lnTo>
                      <a:pt x="485" y="1071"/>
                    </a:lnTo>
                    <a:lnTo>
                      <a:pt x="502" y="1060"/>
                    </a:lnTo>
                    <a:lnTo>
                      <a:pt x="519" y="1052"/>
                    </a:lnTo>
                    <a:lnTo>
                      <a:pt x="536" y="1043"/>
                    </a:lnTo>
                    <a:lnTo>
                      <a:pt x="554" y="1036"/>
                    </a:lnTo>
                    <a:lnTo>
                      <a:pt x="572" y="1030"/>
                    </a:lnTo>
                    <a:lnTo>
                      <a:pt x="591" y="1025"/>
                    </a:lnTo>
                    <a:lnTo>
                      <a:pt x="610" y="1019"/>
                    </a:lnTo>
                    <a:lnTo>
                      <a:pt x="648" y="1010"/>
                    </a:lnTo>
                    <a:lnTo>
                      <a:pt x="689" y="1001"/>
                    </a:lnTo>
                    <a:lnTo>
                      <a:pt x="732" y="991"/>
                    </a:lnTo>
                    <a:lnTo>
                      <a:pt x="779" y="981"/>
                    </a:lnTo>
                    <a:lnTo>
                      <a:pt x="790" y="976"/>
                    </a:lnTo>
                    <a:lnTo>
                      <a:pt x="800" y="970"/>
                    </a:lnTo>
                    <a:lnTo>
                      <a:pt x="808" y="963"/>
                    </a:lnTo>
                    <a:lnTo>
                      <a:pt x="816" y="954"/>
                    </a:lnTo>
                    <a:lnTo>
                      <a:pt x="823" y="945"/>
                    </a:lnTo>
                    <a:lnTo>
                      <a:pt x="829" y="935"/>
                    </a:lnTo>
                    <a:lnTo>
                      <a:pt x="835" y="925"/>
                    </a:lnTo>
                    <a:lnTo>
                      <a:pt x="840" y="915"/>
                    </a:lnTo>
                    <a:lnTo>
                      <a:pt x="851" y="895"/>
                    </a:lnTo>
                    <a:lnTo>
                      <a:pt x="862" y="877"/>
                    </a:lnTo>
                    <a:lnTo>
                      <a:pt x="869" y="868"/>
                    </a:lnTo>
                    <a:lnTo>
                      <a:pt x="875" y="862"/>
                    </a:lnTo>
                    <a:lnTo>
                      <a:pt x="883" y="857"/>
                    </a:lnTo>
                    <a:lnTo>
                      <a:pt x="893" y="854"/>
                    </a:lnTo>
                    <a:lnTo>
                      <a:pt x="915" y="844"/>
                    </a:lnTo>
                    <a:lnTo>
                      <a:pt x="937" y="834"/>
                    </a:lnTo>
                    <a:lnTo>
                      <a:pt x="958" y="820"/>
                    </a:lnTo>
                    <a:lnTo>
                      <a:pt x="979" y="805"/>
                    </a:lnTo>
                    <a:lnTo>
                      <a:pt x="1000" y="790"/>
                    </a:lnTo>
                    <a:lnTo>
                      <a:pt x="1020" y="772"/>
                    </a:lnTo>
                    <a:lnTo>
                      <a:pt x="1041" y="753"/>
                    </a:lnTo>
                    <a:lnTo>
                      <a:pt x="1060" y="734"/>
                    </a:lnTo>
                    <a:lnTo>
                      <a:pt x="1080" y="713"/>
                    </a:lnTo>
                    <a:lnTo>
                      <a:pt x="1098" y="692"/>
                    </a:lnTo>
                    <a:lnTo>
                      <a:pt x="1117" y="670"/>
                    </a:lnTo>
                    <a:lnTo>
                      <a:pt x="1136" y="647"/>
                    </a:lnTo>
                    <a:lnTo>
                      <a:pt x="1173" y="602"/>
                    </a:lnTo>
                    <a:lnTo>
                      <a:pt x="1209" y="557"/>
                    </a:lnTo>
                    <a:lnTo>
                      <a:pt x="1219" y="547"/>
                    </a:lnTo>
                    <a:lnTo>
                      <a:pt x="1226" y="538"/>
                    </a:lnTo>
                    <a:lnTo>
                      <a:pt x="1232" y="529"/>
                    </a:lnTo>
                    <a:lnTo>
                      <a:pt x="1236" y="519"/>
                    </a:lnTo>
                    <a:lnTo>
                      <a:pt x="1239" y="509"/>
                    </a:lnTo>
                    <a:lnTo>
                      <a:pt x="1242" y="497"/>
                    </a:lnTo>
                    <a:lnTo>
                      <a:pt x="1247" y="483"/>
                    </a:lnTo>
                    <a:lnTo>
                      <a:pt x="1253" y="468"/>
                    </a:lnTo>
                    <a:lnTo>
                      <a:pt x="1217" y="449"/>
                    </a:lnTo>
                    <a:lnTo>
                      <a:pt x="1180" y="429"/>
                    </a:lnTo>
                    <a:lnTo>
                      <a:pt x="1146" y="409"/>
                    </a:lnTo>
                    <a:lnTo>
                      <a:pt x="1111" y="388"/>
                    </a:lnTo>
                    <a:lnTo>
                      <a:pt x="1079" y="365"/>
                    </a:lnTo>
                    <a:lnTo>
                      <a:pt x="1047" y="342"/>
                    </a:lnTo>
                    <a:lnTo>
                      <a:pt x="1032" y="329"/>
                    </a:lnTo>
                    <a:lnTo>
                      <a:pt x="1018" y="317"/>
                    </a:lnTo>
                    <a:lnTo>
                      <a:pt x="1003" y="304"/>
                    </a:lnTo>
                    <a:lnTo>
                      <a:pt x="989" y="290"/>
                    </a:lnTo>
                    <a:lnTo>
                      <a:pt x="977" y="277"/>
                    </a:lnTo>
                    <a:lnTo>
                      <a:pt x="964" y="262"/>
                    </a:lnTo>
                    <a:lnTo>
                      <a:pt x="952" y="247"/>
                    </a:lnTo>
                    <a:lnTo>
                      <a:pt x="940" y="233"/>
                    </a:lnTo>
                    <a:lnTo>
                      <a:pt x="929" y="216"/>
                    </a:lnTo>
                    <a:lnTo>
                      <a:pt x="918" y="200"/>
                    </a:lnTo>
                    <a:lnTo>
                      <a:pt x="909" y="184"/>
                    </a:lnTo>
                    <a:lnTo>
                      <a:pt x="900" y="166"/>
                    </a:lnTo>
                    <a:lnTo>
                      <a:pt x="892" y="147"/>
                    </a:lnTo>
                    <a:lnTo>
                      <a:pt x="883" y="128"/>
                    </a:lnTo>
                    <a:lnTo>
                      <a:pt x="877" y="109"/>
                    </a:lnTo>
                    <a:lnTo>
                      <a:pt x="871" y="88"/>
                    </a:lnTo>
                    <a:lnTo>
                      <a:pt x="866" y="67"/>
                    </a:lnTo>
                    <a:lnTo>
                      <a:pt x="860" y="45"/>
                    </a:lnTo>
                    <a:lnTo>
                      <a:pt x="857" y="23"/>
                    </a:lnTo>
                    <a:lnTo>
                      <a:pt x="854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Freeform 87"/>
              <p:cNvSpPr>
                <a:spLocks/>
              </p:cNvSpPr>
              <p:nvPr/>
            </p:nvSpPr>
            <p:spPr bwMode="auto">
              <a:xfrm>
                <a:off x="5284" y="3279"/>
                <a:ext cx="226" cy="273"/>
              </a:xfrm>
              <a:custGeom>
                <a:avLst/>
                <a:gdLst>
                  <a:gd name="T0" fmla="*/ 114 w 1044"/>
                  <a:gd name="T1" fmla="*/ 69 h 1233"/>
                  <a:gd name="T2" fmla="*/ 107 w 1044"/>
                  <a:gd name="T3" fmla="*/ 81 h 1233"/>
                  <a:gd name="T4" fmla="*/ 101 w 1044"/>
                  <a:gd name="T5" fmla="*/ 90 h 1233"/>
                  <a:gd name="T6" fmla="*/ 84 w 1044"/>
                  <a:gd name="T7" fmla="*/ 96 h 1233"/>
                  <a:gd name="T8" fmla="*/ 54 w 1044"/>
                  <a:gd name="T9" fmla="*/ 104 h 1233"/>
                  <a:gd name="T10" fmla="*/ 38 w 1044"/>
                  <a:gd name="T11" fmla="*/ 111 h 1233"/>
                  <a:gd name="T12" fmla="*/ 28 w 1044"/>
                  <a:gd name="T13" fmla="*/ 119 h 1233"/>
                  <a:gd name="T14" fmla="*/ 29 w 1044"/>
                  <a:gd name="T15" fmla="*/ 125 h 1233"/>
                  <a:gd name="T16" fmla="*/ 29 w 1044"/>
                  <a:gd name="T17" fmla="*/ 134 h 1233"/>
                  <a:gd name="T18" fmla="*/ 27 w 1044"/>
                  <a:gd name="T19" fmla="*/ 146 h 1233"/>
                  <a:gd name="T20" fmla="*/ 22 w 1044"/>
                  <a:gd name="T21" fmla="*/ 160 h 1233"/>
                  <a:gd name="T22" fmla="*/ 12 w 1044"/>
                  <a:gd name="T23" fmla="*/ 180 h 1233"/>
                  <a:gd name="T24" fmla="*/ 3 w 1044"/>
                  <a:gd name="T25" fmla="*/ 197 h 1233"/>
                  <a:gd name="T26" fmla="*/ 0 w 1044"/>
                  <a:gd name="T27" fmla="*/ 209 h 1233"/>
                  <a:gd name="T28" fmla="*/ 3 w 1044"/>
                  <a:gd name="T29" fmla="*/ 218 h 1233"/>
                  <a:gd name="T30" fmla="*/ 8 w 1044"/>
                  <a:gd name="T31" fmla="*/ 240 h 1233"/>
                  <a:gd name="T32" fmla="*/ 13 w 1044"/>
                  <a:gd name="T33" fmla="*/ 261 h 1233"/>
                  <a:gd name="T34" fmla="*/ 18 w 1044"/>
                  <a:gd name="T35" fmla="*/ 268 h 1233"/>
                  <a:gd name="T36" fmla="*/ 25 w 1044"/>
                  <a:gd name="T37" fmla="*/ 272 h 1233"/>
                  <a:gd name="T38" fmla="*/ 36 w 1044"/>
                  <a:gd name="T39" fmla="*/ 273 h 1233"/>
                  <a:gd name="T40" fmla="*/ 47 w 1044"/>
                  <a:gd name="T41" fmla="*/ 271 h 1233"/>
                  <a:gd name="T42" fmla="*/ 53 w 1044"/>
                  <a:gd name="T43" fmla="*/ 265 h 1233"/>
                  <a:gd name="T44" fmla="*/ 58 w 1044"/>
                  <a:gd name="T45" fmla="*/ 255 h 1233"/>
                  <a:gd name="T46" fmla="*/ 62 w 1044"/>
                  <a:gd name="T47" fmla="*/ 247 h 1233"/>
                  <a:gd name="T48" fmla="*/ 74 w 1044"/>
                  <a:gd name="T49" fmla="*/ 241 h 1233"/>
                  <a:gd name="T50" fmla="*/ 84 w 1044"/>
                  <a:gd name="T51" fmla="*/ 236 h 1233"/>
                  <a:gd name="T52" fmla="*/ 98 w 1044"/>
                  <a:gd name="T53" fmla="*/ 225 h 1233"/>
                  <a:gd name="T54" fmla="*/ 118 w 1044"/>
                  <a:gd name="T55" fmla="*/ 209 h 1233"/>
                  <a:gd name="T56" fmla="*/ 132 w 1044"/>
                  <a:gd name="T57" fmla="*/ 201 h 1233"/>
                  <a:gd name="T58" fmla="*/ 149 w 1044"/>
                  <a:gd name="T59" fmla="*/ 193 h 1233"/>
                  <a:gd name="T60" fmla="*/ 157 w 1044"/>
                  <a:gd name="T61" fmla="*/ 187 h 1233"/>
                  <a:gd name="T62" fmla="*/ 162 w 1044"/>
                  <a:gd name="T63" fmla="*/ 179 h 1233"/>
                  <a:gd name="T64" fmla="*/ 164 w 1044"/>
                  <a:gd name="T65" fmla="*/ 169 h 1233"/>
                  <a:gd name="T66" fmla="*/ 165 w 1044"/>
                  <a:gd name="T67" fmla="*/ 154 h 1233"/>
                  <a:gd name="T68" fmla="*/ 168 w 1044"/>
                  <a:gd name="T69" fmla="*/ 149 h 1233"/>
                  <a:gd name="T70" fmla="*/ 174 w 1044"/>
                  <a:gd name="T71" fmla="*/ 148 h 1233"/>
                  <a:gd name="T72" fmla="*/ 182 w 1044"/>
                  <a:gd name="T73" fmla="*/ 150 h 1233"/>
                  <a:gd name="T74" fmla="*/ 187 w 1044"/>
                  <a:gd name="T75" fmla="*/ 149 h 1233"/>
                  <a:gd name="T76" fmla="*/ 191 w 1044"/>
                  <a:gd name="T77" fmla="*/ 146 h 1233"/>
                  <a:gd name="T78" fmla="*/ 194 w 1044"/>
                  <a:gd name="T79" fmla="*/ 138 h 1233"/>
                  <a:gd name="T80" fmla="*/ 193 w 1044"/>
                  <a:gd name="T81" fmla="*/ 121 h 1233"/>
                  <a:gd name="T82" fmla="*/ 194 w 1044"/>
                  <a:gd name="T83" fmla="*/ 112 h 1233"/>
                  <a:gd name="T84" fmla="*/ 197 w 1044"/>
                  <a:gd name="T85" fmla="*/ 106 h 1233"/>
                  <a:gd name="T86" fmla="*/ 207 w 1044"/>
                  <a:gd name="T87" fmla="*/ 97 h 1233"/>
                  <a:gd name="T88" fmla="*/ 218 w 1044"/>
                  <a:gd name="T89" fmla="*/ 88 h 1233"/>
                  <a:gd name="T90" fmla="*/ 224 w 1044"/>
                  <a:gd name="T91" fmla="*/ 81 h 1233"/>
                  <a:gd name="T92" fmla="*/ 226 w 1044"/>
                  <a:gd name="T93" fmla="*/ 75 h 1233"/>
                  <a:gd name="T94" fmla="*/ 225 w 1044"/>
                  <a:gd name="T95" fmla="*/ 64 h 1233"/>
                  <a:gd name="T96" fmla="*/ 217 w 1044"/>
                  <a:gd name="T97" fmla="*/ 47 h 1233"/>
                  <a:gd name="T98" fmla="*/ 212 w 1044"/>
                  <a:gd name="T99" fmla="*/ 35 h 1233"/>
                  <a:gd name="T100" fmla="*/ 206 w 1044"/>
                  <a:gd name="T101" fmla="*/ 31 h 1233"/>
                  <a:gd name="T102" fmla="*/ 197 w 1044"/>
                  <a:gd name="T103" fmla="*/ 32 h 1233"/>
                  <a:gd name="T104" fmla="*/ 192 w 1044"/>
                  <a:gd name="T105" fmla="*/ 17 h 1233"/>
                  <a:gd name="T106" fmla="*/ 190 w 1044"/>
                  <a:gd name="T107" fmla="*/ 1 h 1233"/>
                  <a:gd name="T108" fmla="*/ 175 w 1044"/>
                  <a:gd name="T109" fmla="*/ 18 h 1233"/>
                  <a:gd name="T110" fmla="*/ 147 w 1044"/>
                  <a:gd name="T111" fmla="*/ 46 h 1233"/>
                  <a:gd name="T112" fmla="*/ 127 w 1044"/>
                  <a:gd name="T113" fmla="*/ 62 h 12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44"/>
                  <a:gd name="T172" fmla="*/ 0 h 1233"/>
                  <a:gd name="T173" fmla="*/ 1044 w 1044"/>
                  <a:gd name="T174" fmla="*/ 1233 h 12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44" h="1233">
                    <a:moveTo>
                      <a:pt x="551" y="297"/>
                    </a:moveTo>
                    <a:lnTo>
                      <a:pt x="541" y="300"/>
                    </a:lnTo>
                    <a:lnTo>
                      <a:pt x="533" y="305"/>
                    </a:lnTo>
                    <a:lnTo>
                      <a:pt x="527" y="311"/>
                    </a:lnTo>
                    <a:lnTo>
                      <a:pt x="520" y="320"/>
                    </a:lnTo>
                    <a:lnTo>
                      <a:pt x="509" y="338"/>
                    </a:lnTo>
                    <a:lnTo>
                      <a:pt x="498" y="358"/>
                    </a:lnTo>
                    <a:lnTo>
                      <a:pt x="493" y="368"/>
                    </a:lnTo>
                    <a:lnTo>
                      <a:pt x="487" y="378"/>
                    </a:lnTo>
                    <a:lnTo>
                      <a:pt x="481" y="388"/>
                    </a:lnTo>
                    <a:lnTo>
                      <a:pt x="474" y="397"/>
                    </a:lnTo>
                    <a:lnTo>
                      <a:pt x="466" y="406"/>
                    </a:lnTo>
                    <a:lnTo>
                      <a:pt x="458" y="413"/>
                    </a:lnTo>
                    <a:lnTo>
                      <a:pt x="448" y="419"/>
                    </a:lnTo>
                    <a:lnTo>
                      <a:pt x="437" y="424"/>
                    </a:lnTo>
                    <a:lnTo>
                      <a:pt x="390" y="434"/>
                    </a:lnTo>
                    <a:lnTo>
                      <a:pt x="347" y="445"/>
                    </a:lnTo>
                    <a:lnTo>
                      <a:pt x="306" y="455"/>
                    </a:lnTo>
                    <a:lnTo>
                      <a:pt x="268" y="466"/>
                    </a:lnTo>
                    <a:lnTo>
                      <a:pt x="249" y="471"/>
                    </a:lnTo>
                    <a:lnTo>
                      <a:pt x="230" y="477"/>
                    </a:lnTo>
                    <a:lnTo>
                      <a:pt x="212" y="484"/>
                    </a:lnTo>
                    <a:lnTo>
                      <a:pt x="194" y="492"/>
                    </a:lnTo>
                    <a:lnTo>
                      <a:pt x="177" y="500"/>
                    </a:lnTo>
                    <a:lnTo>
                      <a:pt x="160" y="510"/>
                    </a:lnTo>
                    <a:lnTo>
                      <a:pt x="143" y="520"/>
                    </a:lnTo>
                    <a:lnTo>
                      <a:pt x="126" y="531"/>
                    </a:lnTo>
                    <a:lnTo>
                      <a:pt x="128" y="538"/>
                    </a:lnTo>
                    <a:lnTo>
                      <a:pt x="130" y="545"/>
                    </a:lnTo>
                    <a:lnTo>
                      <a:pt x="131" y="553"/>
                    </a:lnTo>
                    <a:lnTo>
                      <a:pt x="132" y="560"/>
                    </a:lnTo>
                    <a:lnTo>
                      <a:pt x="132" y="566"/>
                    </a:lnTo>
                    <a:lnTo>
                      <a:pt x="132" y="574"/>
                    </a:lnTo>
                    <a:lnTo>
                      <a:pt x="132" y="581"/>
                    </a:lnTo>
                    <a:lnTo>
                      <a:pt x="132" y="588"/>
                    </a:lnTo>
                    <a:lnTo>
                      <a:pt x="132" y="603"/>
                    </a:lnTo>
                    <a:lnTo>
                      <a:pt x="131" y="618"/>
                    </a:lnTo>
                    <a:lnTo>
                      <a:pt x="129" y="632"/>
                    </a:lnTo>
                    <a:lnTo>
                      <a:pt x="127" y="646"/>
                    </a:lnTo>
                    <a:lnTo>
                      <a:pt x="124" y="660"/>
                    </a:lnTo>
                    <a:lnTo>
                      <a:pt x="121" y="673"/>
                    </a:lnTo>
                    <a:lnTo>
                      <a:pt x="117" y="686"/>
                    </a:lnTo>
                    <a:lnTo>
                      <a:pt x="112" y="698"/>
                    </a:lnTo>
                    <a:lnTo>
                      <a:pt x="102" y="724"/>
                    </a:lnTo>
                    <a:lnTo>
                      <a:pt x="90" y="747"/>
                    </a:lnTo>
                    <a:lnTo>
                      <a:pt x="79" y="769"/>
                    </a:lnTo>
                    <a:lnTo>
                      <a:pt x="66" y="791"/>
                    </a:lnTo>
                    <a:lnTo>
                      <a:pt x="54" y="812"/>
                    </a:lnTo>
                    <a:lnTo>
                      <a:pt x="42" y="833"/>
                    </a:lnTo>
                    <a:lnTo>
                      <a:pt x="31" y="853"/>
                    </a:lnTo>
                    <a:lnTo>
                      <a:pt x="20" y="872"/>
                    </a:lnTo>
                    <a:lnTo>
                      <a:pt x="12" y="892"/>
                    </a:lnTo>
                    <a:lnTo>
                      <a:pt x="5" y="913"/>
                    </a:lnTo>
                    <a:lnTo>
                      <a:pt x="3" y="924"/>
                    </a:lnTo>
                    <a:lnTo>
                      <a:pt x="1" y="934"/>
                    </a:lnTo>
                    <a:lnTo>
                      <a:pt x="0" y="945"/>
                    </a:lnTo>
                    <a:lnTo>
                      <a:pt x="0" y="955"/>
                    </a:lnTo>
                    <a:lnTo>
                      <a:pt x="4" y="964"/>
                    </a:lnTo>
                    <a:lnTo>
                      <a:pt x="10" y="974"/>
                    </a:lnTo>
                    <a:lnTo>
                      <a:pt x="13" y="984"/>
                    </a:lnTo>
                    <a:lnTo>
                      <a:pt x="17" y="994"/>
                    </a:lnTo>
                    <a:lnTo>
                      <a:pt x="22" y="1016"/>
                    </a:lnTo>
                    <a:lnTo>
                      <a:pt x="27" y="1038"/>
                    </a:lnTo>
                    <a:lnTo>
                      <a:pt x="35" y="1084"/>
                    </a:lnTo>
                    <a:lnTo>
                      <a:pt x="42" y="1129"/>
                    </a:lnTo>
                    <a:lnTo>
                      <a:pt x="47" y="1150"/>
                    </a:lnTo>
                    <a:lnTo>
                      <a:pt x="55" y="1170"/>
                    </a:lnTo>
                    <a:lnTo>
                      <a:pt x="59" y="1180"/>
                    </a:lnTo>
                    <a:lnTo>
                      <a:pt x="63" y="1188"/>
                    </a:lnTo>
                    <a:lnTo>
                      <a:pt x="68" y="1195"/>
                    </a:lnTo>
                    <a:lnTo>
                      <a:pt x="75" y="1203"/>
                    </a:lnTo>
                    <a:lnTo>
                      <a:pt x="81" y="1210"/>
                    </a:lnTo>
                    <a:lnTo>
                      <a:pt x="88" y="1215"/>
                    </a:lnTo>
                    <a:lnTo>
                      <a:pt x="97" y="1221"/>
                    </a:lnTo>
                    <a:lnTo>
                      <a:pt x="106" y="1225"/>
                    </a:lnTo>
                    <a:lnTo>
                      <a:pt x="116" y="1229"/>
                    </a:lnTo>
                    <a:lnTo>
                      <a:pt x="127" y="1231"/>
                    </a:lnTo>
                    <a:lnTo>
                      <a:pt x="139" y="1233"/>
                    </a:lnTo>
                    <a:lnTo>
                      <a:pt x="151" y="1233"/>
                    </a:lnTo>
                    <a:lnTo>
                      <a:pt x="168" y="1233"/>
                    </a:lnTo>
                    <a:lnTo>
                      <a:pt x="183" y="1231"/>
                    </a:lnTo>
                    <a:lnTo>
                      <a:pt x="196" y="1229"/>
                    </a:lnTo>
                    <a:lnTo>
                      <a:pt x="207" y="1226"/>
                    </a:lnTo>
                    <a:lnTo>
                      <a:pt x="216" y="1223"/>
                    </a:lnTo>
                    <a:lnTo>
                      <a:pt x="225" y="1217"/>
                    </a:lnTo>
                    <a:lnTo>
                      <a:pt x="232" y="1212"/>
                    </a:lnTo>
                    <a:lnTo>
                      <a:pt x="238" y="1206"/>
                    </a:lnTo>
                    <a:lnTo>
                      <a:pt x="245" y="1199"/>
                    </a:lnTo>
                    <a:lnTo>
                      <a:pt x="250" y="1190"/>
                    </a:lnTo>
                    <a:lnTo>
                      <a:pt x="254" y="1182"/>
                    </a:lnTo>
                    <a:lnTo>
                      <a:pt x="258" y="1172"/>
                    </a:lnTo>
                    <a:lnTo>
                      <a:pt x="268" y="1150"/>
                    </a:lnTo>
                    <a:lnTo>
                      <a:pt x="278" y="1126"/>
                    </a:lnTo>
                    <a:lnTo>
                      <a:pt x="279" y="1123"/>
                    </a:lnTo>
                    <a:lnTo>
                      <a:pt x="282" y="1120"/>
                    </a:lnTo>
                    <a:lnTo>
                      <a:pt x="287" y="1117"/>
                    </a:lnTo>
                    <a:lnTo>
                      <a:pt x="293" y="1113"/>
                    </a:lnTo>
                    <a:lnTo>
                      <a:pt x="309" y="1104"/>
                    </a:lnTo>
                    <a:lnTo>
                      <a:pt x="325" y="1096"/>
                    </a:lnTo>
                    <a:lnTo>
                      <a:pt x="343" y="1087"/>
                    </a:lnTo>
                    <a:lnTo>
                      <a:pt x="358" y="1081"/>
                    </a:lnTo>
                    <a:lnTo>
                      <a:pt x="369" y="1077"/>
                    </a:lnTo>
                    <a:lnTo>
                      <a:pt x="374" y="1075"/>
                    </a:lnTo>
                    <a:lnTo>
                      <a:pt x="387" y="1066"/>
                    </a:lnTo>
                    <a:lnTo>
                      <a:pt x="401" y="1057"/>
                    </a:lnTo>
                    <a:lnTo>
                      <a:pt x="415" y="1048"/>
                    </a:lnTo>
                    <a:lnTo>
                      <a:pt x="427" y="1038"/>
                    </a:lnTo>
                    <a:lnTo>
                      <a:pt x="453" y="1017"/>
                    </a:lnTo>
                    <a:lnTo>
                      <a:pt x="479" y="996"/>
                    </a:lnTo>
                    <a:lnTo>
                      <a:pt x="504" y="975"/>
                    </a:lnTo>
                    <a:lnTo>
                      <a:pt x="531" y="954"/>
                    </a:lnTo>
                    <a:lnTo>
                      <a:pt x="545" y="944"/>
                    </a:lnTo>
                    <a:lnTo>
                      <a:pt x="558" y="934"/>
                    </a:lnTo>
                    <a:lnTo>
                      <a:pt x="573" y="926"/>
                    </a:lnTo>
                    <a:lnTo>
                      <a:pt x="589" y="916"/>
                    </a:lnTo>
                    <a:lnTo>
                      <a:pt x="611" y="906"/>
                    </a:lnTo>
                    <a:lnTo>
                      <a:pt x="633" y="896"/>
                    </a:lnTo>
                    <a:lnTo>
                      <a:pt x="655" y="886"/>
                    </a:lnTo>
                    <a:lnTo>
                      <a:pt x="677" y="876"/>
                    </a:lnTo>
                    <a:lnTo>
                      <a:pt x="687" y="870"/>
                    </a:lnTo>
                    <a:lnTo>
                      <a:pt x="698" y="864"/>
                    </a:lnTo>
                    <a:lnTo>
                      <a:pt x="707" y="858"/>
                    </a:lnTo>
                    <a:lnTo>
                      <a:pt x="717" y="851"/>
                    </a:lnTo>
                    <a:lnTo>
                      <a:pt x="725" y="843"/>
                    </a:lnTo>
                    <a:lnTo>
                      <a:pt x="733" y="835"/>
                    </a:lnTo>
                    <a:lnTo>
                      <a:pt x="740" y="826"/>
                    </a:lnTo>
                    <a:lnTo>
                      <a:pt x="747" y="816"/>
                    </a:lnTo>
                    <a:lnTo>
                      <a:pt x="750" y="810"/>
                    </a:lnTo>
                    <a:lnTo>
                      <a:pt x="752" y="802"/>
                    </a:lnTo>
                    <a:lnTo>
                      <a:pt x="753" y="794"/>
                    </a:lnTo>
                    <a:lnTo>
                      <a:pt x="755" y="784"/>
                    </a:lnTo>
                    <a:lnTo>
                      <a:pt x="756" y="764"/>
                    </a:lnTo>
                    <a:lnTo>
                      <a:pt x="756" y="743"/>
                    </a:lnTo>
                    <a:lnTo>
                      <a:pt x="758" y="724"/>
                    </a:lnTo>
                    <a:lnTo>
                      <a:pt x="760" y="705"/>
                    </a:lnTo>
                    <a:lnTo>
                      <a:pt x="762" y="696"/>
                    </a:lnTo>
                    <a:lnTo>
                      <a:pt x="764" y="689"/>
                    </a:lnTo>
                    <a:lnTo>
                      <a:pt x="768" y="682"/>
                    </a:lnTo>
                    <a:lnTo>
                      <a:pt x="772" y="676"/>
                    </a:lnTo>
                    <a:lnTo>
                      <a:pt x="776" y="672"/>
                    </a:lnTo>
                    <a:lnTo>
                      <a:pt x="782" y="670"/>
                    </a:lnTo>
                    <a:lnTo>
                      <a:pt x="787" y="668"/>
                    </a:lnTo>
                    <a:lnTo>
                      <a:pt x="792" y="668"/>
                    </a:lnTo>
                    <a:lnTo>
                      <a:pt x="803" y="669"/>
                    </a:lnTo>
                    <a:lnTo>
                      <a:pt x="814" y="672"/>
                    </a:lnTo>
                    <a:lnTo>
                      <a:pt x="825" y="675"/>
                    </a:lnTo>
                    <a:lnTo>
                      <a:pt x="837" y="678"/>
                    </a:lnTo>
                    <a:lnTo>
                      <a:pt x="843" y="679"/>
                    </a:lnTo>
                    <a:lnTo>
                      <a:pt x="849" y="679"/>
                    </a:lnTo>
                    <a:lnTo>
                      <a:pt x="854" y="678"/>
                    </a:lnTo>
                    <a:lnTo>
                      <a:pt x="860" y="676"/>
                    </a:lnTo>
                    <a:lnTo>
                      <a:pt x="866" y="674"/>
                    </a:lnTo>
                    <a:lnTo>
                      <a:pt x="870" y="672"/>
                    </a:lnTo>
                    <a:lnTo>
                      <a:pt x="874" y="669"/>
                    </a:lnTo>
                    <a:lnTo>
                      <a:pt x="878" y="667"/>
                    </a:lnTo>
                    <a:lnTo>
                      <a:pt x="884" y="660"/>
                    </a:lnTo>
                    <a:lnTo>
                      <a:pt x="890" y="651"/>
                    </a:lnTo>
                    <a:lnTo>
                      <a:pt x="893" y="642"/>
                    </a:lnTo>
                    <a:lnTo>
                      <a:pt x="896" y="632"/>
                    </a:lnTo>
                    <a:lnTo>
                      <a:pt x="897" y="622"/>
                    </a:lnTo>
                    <a:lnTo>
                      <a:pt x="898" y="611"/>
                    </a:lnTo>
                    <a:lnTo>
                      <a:pt x="897" y="588"/>
                    </a:lnTo>
                    <a:lnTo>
                      <a:pt x="895" y="567"/>
                    </a:lnTo>
                    <a:lnTo>
                      <a:pt x="893" y="547"/>
                    </a:lnTo>
                    <a:lnTo>
                      <a:pt x="892" y="531"/>
                    </a:lnTo>
                    <a:lnTo>
                      <a:pt x="893" y="522"/>
                    </a:lnTo>
                    <a:lnTo>
                      <a:pt x="894" y="514"/>
                    </a:lnTo>
                    <a:lnTo>
                      <a:pt x="896" y="506"/>
                    </a:lnTo>
                    <a:lnTo>
                      <a:pt x="899" y="499"/>
                    </a:lnTo>
                    <a:lnTo>
                      <a:pt x="902" y="492"/>
                    </a:lnTo>
                    <a:lnTo>
                      <a:pt x="907" y="485"/>
                    </a:lnTo>
                    <a:lnTo>
                      <a:pt x="911" y="479"/>
                    </a:lnTo>
                    <a:lnTo>
                      <a:pt x="916" y="473"/>
                    </a:lnTo>
                    <a:lnTo>
                      <a:pt x="927" y="461"/>
                    </a:lnTo>
                    <a:lnTo>
                      <a:pt x="940" y="450"/>
                    </a:lnTo>
                    <a:lnTo>
                      <a:pt x="954" y="440"/>
                    </a:lnTo>
                    <a:lnTo>
                      <a:pt x="968" y="430"/>
                    </a:lnTo>
                    <a:lnTo>
                      <a:pt x="982" y="419"/>
                    </a:lnTo>
                    <a:lnTo>
                      <a:pt x="996" y="409"/>
                    </a:lnTo>
                    <a:lnTo>
                      <a:pt x="1008" y="398"/>
                    </a:lnTo>
                    <a:lnTo>
                      <a:pt x="1020" y="387"/>
                    </a:lnTo>
                    <a:lnTo>
                      <a:pt x="1025" y="381"/>
                    </a:lnTo>
                    <a:lnTo>
                      <a:pt x="1030" y="374"/>
                    </a:lnTo>
                    <a:lnTo>
                      <a:pt x="1034" y="368"/>
                    </a:lnTo>
                    <a:lnTo>
                      <a:pt x="1038" y="361"/>
                    </a:lnTo>
                    <a:lnTo>
                      <a:pt x="1040" y="353"/>
                    </a:lnTo>
                    <a:lnTo>
                      <a:pt x="1042" y="345"/>
                    </a:lnTo>
                    <a:lnTo>
                      <a:pt x="1044" y="338"/>
                    </a:lnTo>
                    <a:lnTo>
                      <a:pt x="1044" y="328"/>
                    </a:lnTo>
                    <a:lnTo>
                      <a:pt x="1043" y="315"/>
                    </a:lnTo>
                    <a:lnTo>
                      <a:pt x="1041" y="302"/>
                    </a:lnTo>
                    <a:lnTo>
                      <a:pt x="1039" y="289"/>
                    </a:lnTo>
                    <a:lnTo>
                      <a:pt x="1034" y="278"/>
                    </a:lnTo>
                    <a:lnTo>
                      <a:pt x="1024" y="256"/>
                    </a:lnTo>
                    <a:lnTo>
                      <a:pt x="1012" y="235"/>
                    </a:lnTo>
                    <a:lnTo>
                      <a:pt x="1001" y="214"/>
                    </a:lnTo>
                    <a:lnTo>
                      <a:pt x="990" y="193"/>
                    </a:lnTo>
                    <a:lnTo>
                      <a:pt x="986" y="181"/>
                    </a:lnTo>
                    <a:lnTo>
                      <a:pt x="983" y="170"/>
                    </a:lnTo>
                    <a:lnTo>
                      <a:pt x="981" y="158"/>
                    </a:lnTo>
                    <a:lnTo>
                      <a:pt x="981" y="145"/>
                    </a:lnTo>
                    <a:lnTo>
                      <a:pt x="969" y="143"/>
                    </a:lnTo>
                    <a:lnTo>
                      <a:pt x="959" y="141"/>
                    </a:lnTo>
                    <a:lnTo>
                      <a:pt x="950" y="140"/>
                    </a:lnTo>
                    <a:lnTo>
                      <a:pt x="940" y="140"/>
                    </a:lnTo>
                    <a:lnTo>
                      <a:pt x="930" y="140"/>
                    </a:lnTo>
                    <a:lnTo>
                      <a:pt x="920" y="141"/>
                    </a:lnTo>
                    <a:lnTo>
                      <a:pt x="910" y="143"/>
                    </a:lnTo>
                    <a:lnTo>
                      <a:pt x="898" y="145"/>
                    </a:lnTo>
                    <a:lnTo>
                      <a:pt x="894" y="125"/>
                    </a:lnTo>
                    <a:lnTo>
                      <a:pt x="890" y="101"/>
                    </a:lnTo>
                    <a:lnTo>
                      <a:pt x="887" y="76"/>
                    </a:lnTo>
                    <a:lnTo>
                      <a:pt x="884" y="53"/>
                    </a:lnTo>
                    <a:lnTo>
                      <a:pt x="882" y="32"/>
                    </a:lnTo>
                    <a:lnTo>
                      <a:pt x="880" y="16"/>
                    </a:lnTo>
                    <a:lnTo>
                      <a:pt x="880" y="4"/>
                    </a:lnTo>
                    <a:lnTo>
                      <a:pt x="879" y="0"/>
                    </a:lnTo>
                    <a:lnTo>
                      <a:pt x="870" y="10"/>
                    </a:lnTo>
                    <a:lnTo>
                      <a:pt x="845" y="40"/>
                    </a:lnTo>
                    <a:lnTo>
                      <a:pt x="807" y="82"/>
                    </a:lnTo>
                    <a:lnTo>
                      <a:pt x="760" y="132"/>
                    </a:lnTo>
                    <a:lnTo>
                      <a:pt x="734" y="157"/>
                    </a:lnTo>
                    <a:lnTo>
                      <a:pt x="707" y="183"/>
                    </a:lnTo>
                    <a:lnTo>
                      <a:pt x="680" y="209"/>
                    </a:lnTo>
                    <a:lnTo>
                      <a:pt x="653" y="232"/>
                    </a:lnTo>
                    <a:lnTo>
                      <a:pt x="625" y="253"/>
                    </a:lnTo>
                    <a:lnTo>
                      <a:pt x="599" y="272"/>
                    </a:lnTo>
                    <a:lnTo>
                      <a:pt x="587" y="279"/>
                    </a:lnTo>
                    <a:lnTo>
                      <a:pt x="574" y="286"/>
                    </a:lnTo>
                    <a:lnTo>
                      <a:pt x="561" y="292"/>
                    </a:lnTo>
                    <a:lnTo>
                      <a:pt x="551" y="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88"/>
              <p:cNvSpPr>
                <a:spLocks/>
              </p:cNvSpPr>
              <p:nvPr/>
            </p:nvSpPr>
            <p:spPr bwMode="auto">
              <a:xfrm>
                <a:off x="5284" y="3279"/>
                <a:ext cx="226" cy="273"/>
              </a:xfrm>
              <a:custGeom>
                <a:avLst/>
                <a:gdLst>
                  <a:gd name="T0" fmla="*/ 114 w 1044"/>
                  <a:gd name="T1" fmla="*/ 69 h 1233"/>
                  <a:gd name="T2" fmla="*/ 107 w 1044"/>
                  <a:gd name="T3" fmla="*/ 81 h 1233"/>
                  <a:gd name="T4" fmla="*/ 101 w 1044"/>
                  <a:gd name="T5" fmla="*/ 90 h 1233"/>
                  <a:gd name="T6" fmla="*/ 84 w 1044"/>
                  <a:gd name="T7" fmla="*/ 96 h 1233"/>
                  <a:gd name="T8" fmla="*/ 54 w 1044"/>
                  <a:gd name="T9" fmla="*/ 104 h 1233"/>
                  <a:gd name="T10" fmla="*/ 38 w 1044"/>
                  <a:gd name="T11" fmla="*/ 111 h 1233"/>
                  <a:gd name="T12" fmla="*/ 28 w 1044"/>
                  <a:gd name="T13" fmla="*/ 119 h 1233"/>
                  <a:gd name="T14" fmla="*/ 29 w 1044"/>
                  <a:gd name="T15" fmla="*/ 125 h 1233"/>
                  <a:gd name="T16" fmla="*/ 29 w 1044"/>
                  <a:gd name="T17" fmla="*/ 134 h 1233"/>
                  <a:gd name="T18" fmla="*/ 27 w 1044"/>
                  <a:gd name="T19" fmla="*/ 146 h 1233"/>
                  <a:gd name="T20" fmla="*/ 22 w 1044"/>
                  <a:gd name="T21" fmla="*/ 160 h 1233"/>
                  <a:gd name="T22" fmla="*/ 12 w 1044"/>
                  <a:gd name="T23" fmla="*/ 180 h 1233"/>
                  <a:gd name="T24" fmla="*/ 3 w 1044"/>
                  <a:gd name="T25" fmla="*/ 197 h 1233"/>
                  <a:gd name="T26" fmla="*/ 0 w 1044"/>
                  <a:gd name="T27" fmla="*/ 209 h 1233"/>
                  <a:gd name="T28" fmla="*/ 3 w 1044"/>
                  <a:gd name="T29" fmla="*/ 218 h 1233"/>
                  <a:gd name="T30" fmla="*/ 8 w 1044"/>
                  <a:gd name="T31" fmla="*/ 240 h 1233"/>
                  <a:gd name="T32" fmla="*/ 13 w 1044"/>
                  <a:gd name="T33" fmla="*/ 261 h 1233"/>
                  <a:gd name="T34" fmla="*/ 18 w 1044"/>
                  <a:gd name="T35" fmla="*/ 268 h 1233"/>
                  <a:gd name="T36" fmla="*/ 25 w 1044"/>
                  <a:gd name="T37" fmla="*/ 272 h 1233"/>
                  <a:gd name="T38" fmla="*/ 36 w 1044"/>
                  <a:gd name="T39" fmla="*/ 273 h 1233"/>
                  <a:gd name="T40" fmla="*/ 47 w 1044"/>
                  <a:gd name="T41" fmla="*/ 271 h 1233"/>
                  <a:gd name="T42" fmla="*/ 53 w 1044"/>
                  <a:gd name="T43" fmla="*/ 265 h 1233"/>
                  <a:gd name="T44" fmla="*/ 58 w 1044"/>
                  <a:gd name="T45" fmla="*/ 255 h 1233"/>
                  <a:gd name="T46" fmla="*/ 62 w 1044"/>
                  <a:gd name="T47" fmla="*/ 247 h 1233"/>
                  <a:gd name="T48" fmla="*/ 74 w 1044"/>
                  <a:gd name="T49" fmla="*/ 241 h 1233"/>
                  <a:gd name="T50" fmla="*/ 84 w 1044"/>
                  <a:gd name="T51" fmla="*/ 236 h 1233"/>
                  <a:gd name="T52" fmla="*/ 98 w 1044"/>
                  <a:gd name="T53" fmla="*/ 225 h 1233"/>
                  <a:gd name="T54" fmla="*/ 118 w 1044"/>
                  <a:gd name="T55" fmla="*/ 209 h 1233"/>
                  <a:gd name="T56" fmla="*/ 132 w 1044"/>
                  <a:gd name="T57" fmla="*/ 201 h 1233"/>
                  <a:gd name="T58" fmla="*/ 149 w 1044"/>
                  <a:gd name="T59" fmla="*/ 193 h 1233"/>
                  <a:gd name="T60" fmla="*/ 157 w 1044"/>
                  <a:gd name="T61" fmla="*/ 187 h 1233"/>
                  <a:gd name="T62" fmla="*/ 162 w 1044"/>
                  <a:gd name="T63" fmla="*/ 179 h 1233"/>
                  <a:gd name="T64" fmla="*/ 164 w 1044"/>
                  <a:gd name="T65" fmla="*/ 169 h 1233"/>
                  <a:gd name="T66" fmla="*/ 165 w 1044"/>
                  <a:gd name="T67" fmla="*/ 154 h 1233"/>
                  <a:gd name="T68" fmla="*/ 168 w 1044"/>
                  <a:gd name="T69" fmla="*/ 149 h 1233"/>
                  <a:gd name="T70" fmla="*/ 174 w 1044"/>
                  <a:gd name="T71" fmla="*/ 148 h 1233"/>
                  <a:gd name="T72" fmla="*/ 182 w 1044"/>
                  <a:gd name="T73" fmla="*/ 150 h 1233"/>
                  <a:gd name="T74" fmla="*/ 187 w 1044"/>
                  <a:gd name="T75" fmla="*/ 149 h 1233"/>
                  <a:gd name="T76" fmla="*/ 191 w 1044"/>
                  <a:gd name="T77" fmla="*/ 146 h 1233"/>
                  <a:gd name="T78" fmla="*/ 194 w 1044"/>
                  <a:gd name="T79" fmla="*/ 138 h 1233"/>
                  <a:gd name="T80" fmla="*/ 193 w 1044"/>
                  <a:gd name="T81" fmla="*/ 121 h 1233"/>
                  <a:gd name="T82" fmla="*/ 194 w 1044"/>
                  <a:gd name="T83" fmla="*/ 112 h 1233"/>
                  <a:gd name="T84" fmla="*/ 197 w 1044"/>
                  <a:gd name="T85" fmla="*/ 106 h 1233"/>
                  <a:gd name="T86" fmla="*/ 207 w 1044"/>
                  <a:gd name="T87" fmla="*/ 97 h 1233"/>
                  <a:gd name="T88" fmla="*/ 218 w 1044"/>
                  <a:gd name="T89" fmla="*/ 88 h 1233"/>
                  <a:gd name="T90" fmla="*/ 224 w 1044"/>
                  <a:gd name="T91" fmla="*/ 81 h 1233"/>
                  <a:gd name="T92" fmla="*/ 226 w 1044"/>
                  <a:gd name="T93" fmla="*/ 75 h 1233"/>
                  <a:gd name="T94" fmla="*/ 225 w 1044"/>
                  <a:gd name="T95" fmla="*/ 64 h 1233"/>
                  <a:gd name="T96" fmla="*/ 217 w 1044"/>
                  <a:gd name="T97" fmla="*/ 47 h 1233"/>
                  <a:gd name="T98" fmla="*/ 212 w 1044"/>
                  <a:gd name="T99" fmla="*/ 35 h 1233"/>
                  <a:gd name="T100" fmla="*/ 206 w 1044"/>
                  <a:gd name="T101" fmla="*/ 31 h 1233"/>
                  <a:gd name="T102" fmla="*/ 197 w 1044"/>
                  <a:gd name="T103" fmla="*/ 32 h 1233"/>
                  <a:gd name="T104" fmla="*/ 192 w 1044"/>
                  <a:gd name="T105" fmla="*/ 17 h 1233"/>
                  <a:gd name="T106" fmla="*/ 190 w 1044"/>
                  <a:gd name="T107" fmla="*/ 1 h 1233"/>
                  <a:gd name="T108" fmla="*/ 175 w 1044"/>
                  <a:gd name="T109" fmla="*/ 18 h 1233"/>
                  <a:gd name="T110" fmla="*/ 147 w 1044"/>
                  <a:gd name="T111" fmla="*/ 46 h 1233"/>
                  <a:gd name="T112" fmla="*/ 127 w 1044"/>
                  <a:gd name="T113" fmla="*/ 62 h 1233"/>
                  <a:gd name="T114" fmla="*/ 119 w 1044"/>
                  <a:gd name="T115" fmla="*/ 66 h 12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4"/>
                  <a:gd name="T175" fmla="*/ 0 h 1233"/>
                  <a:gd name="T176" fmla="*/ 1044 w 1044"/>
                  <a:gd name="T177" fmla="*/ 1233 h 12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4" h="1233">
                    <a:moveTo>
                      <a:pt x="551" y="297"/>
                    </a:moveTo>
                    <a:lnTo>
                      <a:pt x="541" y="300"/>
                    </a:lnTo>
                    <a:lnTo>
                      <a:pt x="533" y="305"/>
                    </a:lnTo>
                    <a:lnTo>
                      <a:pt x="527" y="311"/>
                    </a:lnTo>
                    <a:lnTo>
                      <a:pt x="520" y="320"/>
                    </a:lnTo>
                    <a:lnTo>
                      <a:pt x="509" y="338"/>
                    </a:lnTo>
                    <a:lnTo>
                      <a:pt x="498" y="358"/>
                    </a:lnTo>
                    <a:lnTo>
                      <a:pt x="493" y="368"/>
                    </a:lnTo>
                    <a:lnTo>
                      <a:pt x="487" y="378"/>
                    </a:lnTo>
                    <a:lnTo>
                      <a:pt x="481" y="388"/>
                    </a:lnTo>
                    <a:lnTo>
                      <a:pt x="474" y="397"/>
                    </a:lnTo>
                    <a:lnTo>
                      <a:pt x="466" y="406"/>
                    </a:lnTo>
                    <a:lnTo>
                      <a:pt x="458" y="413"/>
                    </a:lnTo>
                    <a:lnTo>
                      <a:pt x="448" y="419"/>
                    </a:lnTo>
                    <a:lnTo>
                      <a:pt x="437" y="424"/>
                    </a:lnTo>
                    <a:lnTo>
                      <a:pt x="390" y="434"/>
                    </a:lnTo>
                    <a:lnTo>
                      <a:pt x="347" y="445"/>
                    </a:lnTo>
                    <a:lnTo>
                      <a:pt x="306" y="455"/>
                    </a:lnTo>
                    <a:lnTo>
                      <a:pt x="268" y="466"/>
                    </a:lnTo>
                    <a:lnTo>
                      <a:pt x="249" y="471"/>
                    </a:lnTo>
                    <a:lnTo>
                      <a:pt x="230" y="477"/>
                    </a:lnTo>
                    <a:lnTo>
                      <a:pt x="212" y="484"/>
                    </a:lnTo>
                    <a:lnTo>
                      <a:pt x="194" y="492"/>
                    </a:lnTo>
                    <a:lnTo>
                      <a:pt x="177" y="500"/>
                    </a:lnTo>
                    <a:lnTo>
                      <a:pt x="160" y="510"/>
                    </a:lnTo>
                    <a:lnTo>
                      <a:pt x="143" y="520"/>
                    </a:lnTo>
                    <a:lnTo>
                      <a:pt x="126" y="531"/>
                    </a:lnTo>
                    <a:lnTo>
                      <a:pt x="128" y="538"/>
                    </a:lnTo>
                    <a:lnTo>
                      <a:pt x="130" y="545"/>
                    </a:lnTo>
                    <a:lnTo>
                      <a:pt x="131" y="553"/>
                    </a:lnTo>
                    <a:lnTo>
                      <a:pt x="132" y="560"/>
                    </a:lnTo>
                    <a:lnTo>
                      <a:pt x="132" y="566"/>
                    </a:lnTo>
                    <a:lnTo>
                      <a:pt x="132" y="574"/>
                    </a:lnTo>
                    <a:lnTo>
                      <a:pt x="132" y="581"/>
                    </a:lnTo>
                    <a:lnTo>
                      <a:pt x="132" y="588"/>
                    </a:lnTo>
                    <a:lnTo>
                      <a:pt x="132" y="603"/>
                    </a:lnTo>
                    <a:lnTo>
                      <a:pt x="131" y="618"/>
                    </a:lnTo>
                    <a:lnTo>
                      <a:pt x="129" y="632"/>
                    </a:lnTo>
                    <a:lnTo>
                      <a:pt x="127" y="646"/>
                    </a:lnTo>
                    <a:lnTo>
                      <a:pt x="124" y="660"/>
                    </a:lnTo>
                    <a:lnTo>
                      <a:pt x="121" y="673"/>
                    </a:lnTo>
                    <a:lnTo>
                      <a:pt x="117" y="686"/>
                    </a:lnTo>
                    <a:lnTo>
                      <a:pt x="112" y="698"/>
                    </a:lnTo>
                    <a:lnTo>
                      <a:pt x="102" y="724"/>
                    </a:lnTo>
                    <a:lnTo>
                      <a:pt x="90" y="747"/>
                    </a:lnTo>
                    <a:lnTo>
                      <a:pt x="79" y="769"/>
                    </a:lnTo>
                    <a:lnTo>
                      <a:pt x="66" y="791"/>
                    </a:lnTo>
                    <a:lnTo>
                      <a:pt x="54" y="812"/>
                    </a:lnTo>
                    <a:lnTo>
                      <a:pt x="42" y="833"/>
                    </a:lnTo>
                    <a:lnTo>
                      <a:pt x="31" y="853"/>
                    </a:lnTo>
                    <a:lnTo>
                      <a:pt x="20" y="872"/>
                    </a:lnTo>
                    <a:lnTo>
                      <a:pt x="12" y="892"/>
                    </a:lnTo>
                    <a:lnTo>
                      <a:pt x="5" y="913"/>
                    </a:lnTo>
                    <a:lnTo>
                      <a:pt x="3" y="924"/>
                    </a:lnTo>
                    <a:lnTo>
                      <a:pt x="1" y="934"/>
                    </a:lnTo>
                    <a:lnTo>
                      <a:pt x="0" y="945"/>
                    </a:lnTo>
                    <a:lnTo>
                      <a:pt x="0" y="955"/>
                    </a:lnTo>
                    <a:lnTo>
                      <a:pt x="4" y="964"/>
                    </a:lnTo>
                    <a:lnTo>
                      <a:pt x="10" y="974"/>
                    </a:lnTo>
                    <a:lnTo>
                      <a:pt x="13" y="984"/>
                    </a:lnTo>
                    <a:lnTo>
                      <a:pt x="17" y="994"/>
                    </a:lnTo>
                    <a:lnTo>
                      <a:pt x="22" y="1016"/>
                    </a:lnTo>
                    <a:lnTo>
                      <a:pt x="27" y="1038"/>
                    </a:lnTo>
                    <a:lnTo>
                      <a:pt x="35" y="1084"/>
                    </a:lnTo>
                    <a:lnTo>
                      <a:pt x="42" y="1129"/>
                    </a:lnTo>
                    <a:lnTo>
                      <a:pt x="47" y="1150"/>
                    </a:lnTo>
                    <a:lnTo>
                      <a:pt x="55" y="1170"/>
                    </a:lnTo>
                    <a:lnTo>
                      <a:pt x="59" y="1180"/>
                    </a:lnTo>
                    <a:lnTo>
                      <a:pt x="63" y="1188"/>
                    </a:lnTo>
                    <a:lnTo>
                      <a:pt x="68" y="1195"/>
                    </a:lnTo>
                    <a:lnTo>
                      <a:pt x="75" y="1203"/>
                    </a:lnTo>
                    <a:lnTo>
                      <a:pt x="81" y="1210"/>
                    </a:lnTo>
                    <a:lnTo>
                      <a:pt x="88" y="1215"/>
                    </a:lnTo>
                    <a:lnTo>
                      <a:pt x="97" y="1221"/>
                    </a:lnTo>
                    <a:lnTo>
                      <a:pt x="106" y="1225"/>
                    </a:lnTo>
                    <a:lnTo>
                      <a:pt x="116" y="1229"/>
                    </a:lnTo>
                    <a:lnTo>
                      <a:pt x="127" y="1231"/>
                    </a:lnTo>
                    <a:lnTo>
                      <a:pt x="139" y="1233"/>
                    </a:lnTo>
                    <a:lnTo>
                      <a:pt x="151" y="1233"/>
                    </a:lnTo>
                    <a:lnTo>
                      <a:pt x="168" y="1233"/>
                    </a:lnTo>
                    <a:lnTo>
                      <a:pt x="183" y="1231"/>
                    </a:lnTo>
                    <a:lnTo>
                      <a:pt x="196" y="1229"/>
                    </a:lnTo>
                    <a:lnTo>
                      <a:pt x="207" y="1226"/>
                    </a:lnTo>
                    <a:lnTo>
                      <a:pt x="216" y="1223"/>
                    </a:lnTo>
                    <a:lnTo>
                      <a:pt x="225" y="1217"/>
                    </a:lnTo>
                    <a:lnTo>
                      <a:pt x="232" y="1212"/>
                    </a:lnTo>
                    <a:lnTo>
                      <a:pt x="238" y="1206"/>
                    </a:lnTo>
                    <a:lnTo>
                      <a:pt x="245" y="1199"/>
                    </a:lnTo>
                    <a:lnTo>
                      <a:pt x="250" y="1190"/>
                    </a:lnTo>
                    <a:lnTo>
                      <a:pt x="254" y="1182"/>
                    </a:lnTo>
                    <a:lnTo>
                      <a:pt x="258" y="1172"/>
                    </a:lnTo>
                    <a:lnTo>
                      <a:pt x="268" y="1150"/>
                    </a:lnTo>
                    <a:lnTo>
                      <a:pt x="278" y="1126"/>
                    </a:lnTo>
                    <a:lnTo>
                      <a:pt x="279" y="1123"/>
                    </a:lnTo>
                    <a:lnTo>
                      <a:pt x="282" y="1120"/>
                    </a:lnTo>
                    <a:lnTo>
                      <a:pt x="287" y="1117"/>
                    </a:lnTo>
                    <a:lnTo>
                      <a:pt x="293" y="1113"/>
                    </a:lnTo>
                    <a:lnTo>
                      <a:pt x="309" y="1104"/>
                    </a:lnTo>
                    <a:lnTo>
                      <a:pt x="325" y="1096"/>
                    </a:lnTo>
                    <a:lnTo>
                      <a:pt x="343" y="1087"/>
                    </a:lnTo>
                    <a:lnTo>
                      <a:pt x="358" y="1081"/>
                    </a:lnTo>
                    <a:lnTo>
                      <a:pt x="369" y="1077"/>
                    </a:lnTo>
                    <a:lnTo>
                      <a:pt x="374" y="1075"/>
                    </a:lnTo>
                    <a:lnTo>
                      <a:pt x="387" y="1066"/>
                    </a:lnTo>
                    <a:lnTo>
                      <a:pt x="401" y="1057"/>
                    </a:lnTo>
                    <a:lnTo>
                      <a:pt x="415" y="1048"/>
                    </a:lnTo>
                    <a:lnTo>
                      <a:pt x="427" y="1038"/>
                    </a:lnTo>
                    <a:lnTo>
                      <a:pt x="453" y="1017"/>
                    </a:lnTo>
                    <a:lnTo>
                      <a:pt x="479" y="996"/>
                    </a:lnTo>
                    <a:lnTo>
                      <a:pt x="504" y="975"/>
                    </a:lnTo>
                    <a:lnTo>
                      <a:pt x="531" y="954"/>
                    </a:lnTo>
                    <a:lnTo>
                      <a:pt x="545" y="944"/>
                    </a:lnTo>
                    <a:lnTo>
                      <a:pt x="558" y="934"/>
                    </a:lnTo>
                    <a:lnTo>
                      <a:pt x="573" y="926"/>
                    </a:lnTo>
                    <a:lnTo>
                      <a:pt x="589" y="916"/>
                    </a:lnTo>
                    <a:lnTo>
                      <a:pt x="611" y="906"/>
                    </a:lnTo>
                    <a:lnTo>
                      <a:pt x="633" y="896"/>
                    </a:lnTo>
                    <a:lnTo>
                      <a:pt x="655" y="886"/>
                    </a:lnTo>
                    <a:lnTo>
                      <a:pt x="677" y="876"/>
                    </a:lnTo>
                    <a:lnTo>
                      <a:pt x="687" y="870"/>
                    </a:lnTo>
                    <a:lnTo>
                      <a:pt x="698" y="864"/>
                    </a:lnTo>
                    <a:lnTo>
                      <a:pt x="707" y="858"/>
                    </a:lnTo>
                    <a:lnTo>
                      <a:pt x="717" y="851"/>
                    </a:lnTo>
                    <a:lnTo>
                      <a:pt x="725" y="843"/>
                    </a:lnTo>
                    <a:lnTo>
                      <a:pt x="733" y="835"/>
                    </a:lnTo>
                    <a:lnTo>
                      <a:pt x="740" y="826"/>
                    </a:lnTo>
                    <a:lnTo>
                      <a:pt x="747" y="816"/>
                    </a:lnTo>
                    <a:lnTo>
                      <a:pt x="750" y="810"/>
                    </a:lnTo>
                    <a:lnTo>
                      <a:pt x="752" y="802"/>
                    </a:lnTo>
                    <a:lnTo>
                      <a:pt x="753" y="794"/>
                    </a:lnTo>
                    <a:lnTo>
                      <a:pt x="755" y="784"/>
                    </a:lnTo>
                    <a:lnTo>
                      <a:pt x="756" y="764"/>
                    </a:lnTo>
                    <a:lnTo>
                      <a:pt x="756" y="743"/>
                    </a:lnTo>
                    <a:lnTo>
                      <a:pt x="758" y="724"/>
                    </a:lnTo>
                    <a:lnTo>
                      <a:pt x="760" y="705"/>
                    </a:lnTo>
                    <a:lnTo>
                      <a:pt x="762" y="696"/>
                    </a:lnTo>
                    <a:lnTo>
                      <a:pt x="764" y="689"/>
                    </a:lnTo>
                    <a:lnTo>
                      <a:pt x="768" y="682"/>
                    </a:lnTo>
                    <a:lnTo>
                      <a:pt x="772" y="676"/>
                    </a:lnTo>
                    <a:lnTo>
                      <a:pt x="776" y="672"/>
                    </a:lnTo>
                    <a:lnTo>
                      <a:pt x="782" y="670"/>
                    </a:lnTo>
                    <a:lnTo>
                      <a:pt x="787" y="668"/>
                    </a:lnTo>
                    <a:lnTo>
                      <a:pt x="792" y="668"/>
                    </a:lnTo>
                    <a:lnTo>
                      <a:pt x="803" y="669"/>
                    </a:lnTo>
                    <a:lnTo>
                      <a:pt x="814" y="672"/>
                    </a:lnTo>
                    <a:lnTo>
                      <a:pt x="825" y="675"/>
                    </a:lnTo>
                    <a:lnTo>
                      <a:pt x="837" y="678"/>
                    </a:lnTo>
                    <a:lnTo>
                      <a:pt x="843" y="679"/>
                    </a:lnTo>
                    <a:lnTo>
                      <a:pt x="849" y="679"/>
                    </a:lnTo>
                    <a:lnTo>
                      <a:pt x="854" y="678"/>
                    </a:lnTo>
                    <a:lnTo>
                      <a:pt x="860" y="676"/>
                    </a:lnTo>
                    <a:lnTo>
                      <a:pt x="866" y="674"/>
                    </a:lnTo>
                    <a:lnTo>
                      <a:pt x="870" y="672"/>
                    </a:lnTo>
                    <a:lnTo>
                      <a:pt x="874" y="669"/>
                    </a:lnTo>
                    <a:lnTo>
                      <a:pt x="878" y="667"/>
                    </a:lnTo>
                    <a:lnTo>
                      <a:pt x="884" y="660"/>
                    </a:lnTo>
                    <a:lnTo>
                      <a:pt x="890" y="651"/>
                    </a:lnTo>
                    <a:lnTo>
                      <a:pt x="893" y="642"/>
                    </a:lnTo>
                    <a:lnTo>
                      <a:pt x="896" y="632"/>
                    </a:lnTo>
                    <a:lnTo>
                      <a:pt x="897" y="622"/>
                    </a:lnTo>
                    <a:lnTo>
                      <a:pt x="898" y="611"/>
                    </a:lnTo>
                    <a:lnTo>
                      <a:pt x="897" y="588"/>
                    </a:lnTo>
                    <a:lnTo>
                      <a:pt x="895" y="567"/>
                    </a:lnTo>
                    <a:lnTo>
                      <a:pt x="893" y="547"/>
                    </a:lnTo>
                    <a:lnTo>
                      <a:pt x="892" y="531"/>
                    </a:lnTo>
                    <a:lnTo>
                      <a:pt x="893" y="522"/>
                    </a:lnTo>
                    <a:lnTo>
                      <a:pt x="894" y="514"/>
                    </a:lnTo>
                    <a:lnTo>
                      <a:pt x="896" y="506"/>
                    </a:lnTo>
                    <a:lnTo>
                      <a:pt x="899" y="499"/>
                    </a:lnTo>
                    <a:lnTo>
                      <a:pt x="902" y="492"/>
                    </a:lnTo>
                    <a:lnTo>
                      <a:pt x="907" y="485"/>
                    </a:lnTo>
                    <a:lnTo>
                      <a:pt x="911" y="479"/>
                    </a:lnTo>
                    <a:lnTo>
                      <a:pt x="916" y="473"/>
                    </a:lnTo>
                    <a:lnTo>
                      <a:pt x="927" y="461"/>
                    </a:lnTo>
                    <a:lnTo>
                      <a:pt x="940" y="450"/>
                    </a:lnTo>
                    <a:lnTo>
                      <a:pt x="954" y="440"/>
                    </a:lnTo>
                    <a:lnTo>
                      <a:pt x="968" y="430"/>
                    </a:lnTo>
                    <a:lnTo>
                      <a:pt x="982" y="419"/>
                    </a:lnTo>
                    <a:lnTo>
                      <a:pt x="996" y="409"/>
                    </a:lnTo>
                    <a:lnTo>
                      <a:pt x="1008" y="398"/>
                    </a:lnTo>
                    <a:lnTo>
                      <a:pt x="1020" y="387"/>
                    </a:lnTo>
                    <a:lnTo>
                      <a:pt x="1025" y="381"/>
                    </a:lnTo>
                    <a:lnTo>
                      <a:pt x="1030" y="374"/>
                    </a:lnTo>
                    <a:lnTo>
                      <a:pt x="1034" y="368"/>
                    </a:lnTo>
                    <a:lnTo>
                      <a:pt x="1038" y="361"/>
                    </a:lnTo>
                    <a:lnTo>
                      <a:pt x="1040" y="353"/>
                    </a:lnTo>
                    <a:lnTo>
                      <a:pt x="1042" y="345"/>
                    </a:lnTo>
                    <a:lnTo>
                      <a:pt x="1044" y="338"/>
                    </a:lnTo>
                    <a:lnTo>
                      <a:pt x="1044" y="328"/>
                    </a:lnTo>
                    <a:lnTo>
                      <a:pt x="1043" y="315"/>
                    </a:lnTo>
                    <a:lnTo>
                      <a:pt x="1041" y="302"/>
                    </a:lnTo>
                    <a:lnTo>
                      <a:pt x="1039" y="289"/>
                    </a:lnTo>
                    <a:lnTo>
                      <a:pt x="1034" y="278"/>
                    </a:lnTo>
                    <a:lnTo>
                      <a:pt x="1024" y="256"/>
                    </a:lnTo>
                    <a:lnTo>
                      <a:pt x="1012" y="235"/>
                    </a:lnTo>
                    <a:lnTo>
                      <a:pt x="1001" y="214"/>
                    </a:lnTo>
                    <a:lnTo>
                      <a:pt x="990" y="193"/>
                    </a:lnTo>
                    <a:lnTo>
                      <a:pt x="986" y="181"/>
                    </a:lnTo>
                    <a:lnTo>
                      <a:pt x="983" y="170"/>
                    </a:lnTo>
                    <a:lnTo>
                      <a:pt x="981" y="158"/>
                    </a:lnTo>
                    <a:lnTo>
                      <a:pt x="981" y="145"/>
                    </a:lnTo>
                    <a:lnTo>
                      <a:pt x="969" y="143"/>
                    </a:lnTo>
                    <a:lnTo>
                      <a:pt x="959" y="141"/>
                    </a:lnTo>
                    <a:lnTo>
                      <a:pt x="950" y="140"/>
                    </a:lnTo>
                    <a:lnTo>
                      <a:pt x="940" y="140"/>
                    </a:lnTo>
                    <a:lnTo>
                      <a:pt x="930" y="140"/>
                    </a:lnTo>
                    <a:lnTo>
                      <a:pt x="920" y="141"/>
                    </a:lnTo>
                    <a:lnTo>
                      <a:pt x="910" y="143"/>
                    </a:lnTo>
                    <a:lnTo>
                      <a:pt x="898" y="145"/>
                    </a:lnTo>
                    <a:lnTo>
                      <a:pt x="894" y="125"/>
                    </a:lnTo>
                    <a:lnTo>
                      <a:pt x="890" y="101"/>
                    </a:lnTo>
                    <a:lnTo>
                      <a:pt x="887" y="76"/>
                    </a:lnTo>
                    <a:lnTo>
                      <a:pt x="884" y="53"/>
                    </a:lnTo>
                    <a:lnTo>
                      <a:pt x="882" y="32"/>
                    </a:lnTo>
                    <a:lnTo>
                      <a:pt x="880" y="16"/>
                    </a:lnTo>
                    <a:lnTo>
                      <a:pt x="880" y="4"/>
                    </a:lnTo>
                    <a:lnTo>
                      <a:pt x="879" y="0"/>
                    </a:lnTo>
                    <a:lnTo>
                      <a:pt x="870" y="10"/>
                    </a:lnTo>
                    <a:lnTo>
                      <a:pt x="845" y="40"/>
                    </a:lnTo>
                    <a:lnTo>
                      <a:pt x="807" y="82"/>
                    </a:lnTo>
                    <a:lnTo>
                      <a:pt x="760" y="132"/>
                    </a:lnTo>
                    <a:lnTo>
                      <a:pt x="734" y="157"/>
                    </a:lnTo>
                    <a:lnTo>
                      <a:pt x="707" y="183"/>
                    </a:lnTo>
                    <a:lnTo>
                      <a:pt x="680" y="209"/>
                    </a:lnTo>
                    <a:lnTo>
                      <a:pt x="653" y="232"/>
                    </a:lnTo>
                    <a:lnTo>
                      <a:pt x="625" y="253"/>
                    </a:lnTo>
                    <a:lnTo>
                      <a:pt x="599" y="272"/>
                    </a:lnTo>
                    <a:lnTo>
                      <a:pt x="587" y="279"/>
                    </a:lnTo>
                    <a:lnTo>
                      <a:pt x="574" y="286"/>
                    </a:lnTo>
                    <a:lnTo>
                      <a:pt x="561" y="292"/>
                    </a:lnTo>
                    <a:lnTo>
                      <a:pt x="551" y="297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89"/>
              <p:cNvSpPr>
                <a:spLocks/>
              </p:cNvSpPr>
              <p:nvPr/>
            </p:nvSpPr>
            <p:spPr bwMode="auto">
              <a:xfrm>
                <a:off x="5474" y="3235"/>
                <a:ext cx="247" cy="279"/>
              </a:xfrm>
              <a:custGeom>
                <a:avLst/>
                <a:gdLst>
                  <a:gd name="T0" fmla="*/ 207 w 1139"/>
                  <a:gd name="T1" fmla="*/ 97 h 1265"/>
                  <a:gd name="T2" fmla="*/ 202 w 1139"/>
                  <a:gd name="T3" fmla="*/ 86 h 1265"/>
                  <a:gd name="T4" fmla="*/ 189 w 1139"/>
                  <a:gd name="T5" fmla="*/ 85 h 1265"/>
                  <a:gd name="T6" fmla="*/ 176 w 1139"/>
                  <a:gd name="T7" fmla="*/ 86 h 1265"/>
                  <a:gd name="T8" fmla="*/ 170 w 1139"/>
                  <a:gd name="T9" fmla="*/ 76 h 1265"/>
                  <a:gd name="T10" fmla="*/ 169 w 1139"/>
                  <a:gd name="T11" fmla="*/ 49 h 1265"/>
                  <a:gd name="T12" fmla="*/ 159 w 1139"/>
                  <a:gd name="T13" fmla="*/ 40 h 1265"/>
                  <a:gd name="T14" fmla="*/ 153 w 1139"/>
                  <a:gd name="T15" fmla="*/ 26 h 1265"/>
                  <a:gd name="T16" fmla="*/ 148 w 1139"/>
                  <a:gd name="T17" fmla="*/ 4 h 1265"/>
                  <a:gd name="T18" fmla="*/ 140 w 1139"/>
                  <a:gd name="T19" fmla="*/ 2 h 1265"/>
                  <a:gd name="T20" fmla="*/ 130 w 1139"/>
                  <a:gd name="T21" fmla="*/ 4 h 1265"/>
                  <a:gd name="T22" fmla="*/ 126 w 1139"/>
                  <a:gd name="T23" fmla="*/ 17 h 1265"/>
                  <a:gd name="T24" fmla="*/ 121 w 1139"/>
                  <a:gd name="T25" fmla="*/ 32 h 1265"/>
                  <a:gd name="T26" fmla="*/ 111 w 1139"/>
                  <a:gd name="T27" fmla="*/ 35 h 1265"/>
                  <a:gd name="T28" fmla="*/ 69 w 1139"/>
                  <a:gd name="T29" fmla="*/ 39 h 1265"/>
                  <a:gd name="T30" fmla="*/ 42 w 1139"/>
                  <a:gd name="T31" fmla="*/ 30 h 1265"/>
                  <a:gd name="T32" fmla="*/ 33 w 1139"/>
                  <a:gd name="T33" fmla="*/ 29 h 1265"/>
                  <a:gd name="T34" fmla="*/ 28 w 1139"/>
                  <a:gd name="T35" fmla="*/ 36 h 1265"/>
                  <a:gd name="T36" fmla="*/ 13 w 1139"/>
                  <a:gd name="T37" fmla="*/ 44 h 1265"/>
                  <a:gd name="T38" fmla="*/ 1 w 1139"/>
                  <a:gd name="T39" fmla="*/ 52 h 1265"/>
                  <a:gd name="T40" fmla="*/ 9 w 1139"/>
                  <a:gd name="T41" fmla="*/ 76 h 1265"/>
                  <a:gd name="T42" fmla="*/ 22 w 1139"/>
                  <a:gd name="T43" fmla="*/ 80 h 1265"/>
                  <a:gd name="T44" fmla="*/ 34 w 1139"/>
                  <a:gd name="T45" fmla="*/ 106 h 1265"/>
                  <a:gd name="T46" fmla="*/ 35 w 1139"/>
                  <a:gd name="T47" fmla="*/ 123 h 1265"/>
                  <a:gd name="T48" fmla="*/ 25 w 1139"/>
                  <a:gd name="T49" fmla="*/ 135 h 1265"/>
                  <a:gd name="T50" fmla="*/ 7 w 1139"/>
                  <a:gd name="T51" fmla="*/ 150 h 1265"/>
                  <a:gd name="T52" fmla="*/ 3 w 1139"/>
                  <a:gd name="T53" fmla="*/ 162 h 1265"/>
                  <a:gd name="T54" fmla="*/ 8 w 1139"/>
                  <a:gd name="T55" fmla="*/ 172 h 1265"/>
                  <a:gd name="T56" fmla="*/ 28 w 1139"/>
                  <a:gd name="T57" fmla="*/ 184 h 1265"/>
                  <a:gd name="T58" fmla="*/ 47 w 1139"/>
                  <a:gd name="T59" fmla="*/ 204 h 1265"/>
                  <a:gd name="T60" fmla="*/ 69 w 1139"/>
                  <a:gd name="T61" fmla="*/ 230 h 1265"/>
                  <a:gd name="T62" fmla="*/ 91 w 1139"/>
                  <a:gd name="T63" fmla="*/ 239 h 1265"/>
                  <a:gd name="T64" fmla="*/ 98 w 1139"/>
                  <a:gd name="T65" fmla="*/ 265 h 1265"/>
                  <a:gd name="T66" fmla="*/ 104 w 1139"/>
                  <a:gd name="T67" fmla="*/ 275 h 1265"/>
                  <a:gd name="T68" fmla="*/ 116 w 1139"/>
                  <a:gd name="T69" fmla="*/ 271 h 1265"/>
                  <a:gd name="T70" fmla="*/ 130 w 1139"/>
                  <a:gd name="T71" fmla="*/ 267 h 1265"/>
                  <a:gd name="T72" fmla="*/ 149 w 1139"/>
                  <a:gd name="T73" fmla="*/ 277 h 1265"/>
                  <a:gd name="T74" fmla="*/ 157 w 1139"/>
                  <a:gd name="T75" fmla="*/ 274 h 1265"/>
                  <a:gd name="T76" fmla="*/ 170 w 1139"/>
                  <a:gd name="T77" fmla="*/ 258 h 1265"/>
                  <a:gd name="T78" fmla="*/ 192 w 1139"/>
                  <a:gd name="T79" fmla="*/ 249 h 1265"/>
                  <a:gd name="T80" fmla="*/ 208 w 1139"/>
                  <a:gd name="T81" fmla="*/ 253 h 1265"/>
                  <a:gd name="T82" fmla="*/ 222 w 1139"/>
                  <a:gd name="T83" fmla="*/ 263 h 1265"/>
                  <a:gd name="T84" fmla="*/ 227 w 1139"/>
                  <a:gd name="T85" fmla="*/ 230 h 1265"/>
                  <a:gd name="T86" fmla="*/ 236 w 1139"/>
                  <a:gd name="T87" fmla="*/ 210 h 1265"/>
                  <a:gd name="T88" fmla="*/ 246 w 1139"/>
                  <a:gd name="T89" fmla="*/ 198 h 1265"/>
                  <a:gd name="T90" fmla="*/ 243 w 1139"/>
                  <a:gd name="T91" fmla="*/ 187 h 1265"/>
                  <a:gd name="T92" fmla="*/ 236 w 1139"/>
                  <a:gd name="T93" fmla="*/ 184 h 1265"/>
                  <a:gd name="T94" fmla="*/ 226 w 1139"/>
                  <a:gd name="T95" fmla="*/ 191 h 1265"/>
                  <a:gd name="T96" fmla="*/ 217 w 1139"/>
                  <a:gd name="T97" fmla="*/ 190 h 1265"/>
                  <a:gd name="T98" fmla="*/ 211 w 1139"/>
                  <a:gd name="T99" fmla="*/ 183 h 1265"/>
                  <a:gd name="T100" fmla="*/ 209 w 1139"/>
                  <a:gd name="T101" fmla="*/ 172 h 1265"/>
                  <a:gd name="T102" fmla="*/ 216 w 1139"/>
                  <a:gd name="T103" fmla="*/ 167 h 1265"/>
                  <a:gd name="T104" fmla="*/ 229 w 1139"/>
                  <a:gd name="T105" fmla="*/ 172 h 1265"/>
                  <a:gd name="T106" fmla="*/ 235 w 1139"/>
                  <a:gd name="T107" fmla="*/ 167 h 1265"/>
                  <a:gd name="T108" fmla="*/ 231 w 1139"/>
                  <a:gd name="T109" fmla="*/ 155 h 1265"/>
                  <a:gd name="T110" fmla="*/ 217 w 1139"/>
                  <a:gd name="T111" fmla="*/ 140 h 1265"/>
                  <a:gd name="T112" fmla="*/ 211 w 1139"/>
                  <a:gd name="T113" fmla="*/ 126 h 1265"/>
                  <a:gd name="T114" fmla="*/ 216 w 1139"/>
                  <a:gd name="T115" fmla="*/ 105 h 12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39"/>
                  <a:gd name="T175" fmla="*/ 0 h 1265"/>
                  <a:gd name="T176" fmla="*/ 1139 w 1139"/>
                  <a:gd name="T177" fmla="*/ 1265 h 12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39" h="1265">
                    <a:moveTo>
                      <a:pt x="994" y="468"/>
                    </a:moveTo>
                    <a:lnTo>
                      <a:pt x="984" y="464"/>
                    </a:lnTo>
                    <a:lnTo>
                      <a:pt x="976" y="460"/>
                    </a:lnTo>
                    <a:lnTo>
                      <a:pt x="970" y="456"/>
                    </a:lnTo>
                    <a:lnTo>
                      <a:pt x="963" y="450"/>
                    </a:lnTo>
                    <a:lnTo>
                      <a:pt x="959" y="444"/>
                    </a:lnTo>
                    <a:lnTo>
                      <a:pt x="955" y="439"/>
                    </a:lnTo>
                    <a:lnTo>
                      <a:pt x="953" y="433"/>
                    </a:lnTo>
                    <a:lnTo>
                      <a:pt x="950" y="427"/>
                    </a:lnTo>
                    <a:lnTo>
                      <a:pt x="945" y="416"/>
                    </a:lnTo>
                    <a:lnTo>
                      <a:pt x="940" y="404"/>
                    </a:lnTo>
                    <a:lnTo>
                      <a:pt x="938" y="399"/>
                    </a:lnTo>
                    <a:lnTo>
                      <a:pt x="934" y="394"/>
                    </a:lnTo>
                    <a:lnTo>
                      <a:pt x="930" y="390"/>
                    </a:lnTo>
                    <a:lnTo>
                      <a:pt x="924" y="386"/>
                    </a:lnTo>
                    <a:lnTo>
                      <a:pt x="918" y="383"/>
                    </a:lnTo>
                    <a:lnTo>
                      <a:pt x="912" y="381"/>
                    </a:lnTo>
                    <a:lnTo>
                      <a:pt x="906" y="380"/>
                    </a:lnTo>
                    <a:lnTo>
                      <a:pt x="899" y="380"/>
                    </a:lnTo>
                    <a:lnTo>
                      <a:pt x="887" y="381"/>
                    </a:lnTo>
                    <a:lnTo>
                      <a:pt x="873" y="384"/>
                    </a:lnTo>
                    <a:lnTo>
                      <a:pt x="859" y="389"/>
                    </a:lnTo>
                    <a:lnTo>
                      <a:pt x="846" y="392"/>
                    </a:lnTo>
                    <a:lnTo>
                      <a:pt x="838" y="393"/>
                    </a:lnTo>
                    <a:lnTo>
                      <a:pt x="831" y="393"/>
                    </a:lnTo>
                    <a:lnTo>
                      <a:pt x="824" y="393"/>
                    </a:lnTo>
                    <a:lnTo>
                      <a:pt x="816" y="393"/>
                    </a:lnTo>
                    <a:lnTo>
                      <a:pt x="813" y="392"/>
                    </a:lnTo>
                    <a:lnTo>
                      <a:pt x="809" y="390"/>
                    </a:lnTo>
                    <a:lnTo>
                      <a:pt x="806" y="387"/>
                    </a:lnTo>
                    <a:lnTo>
                      <a:pt x="803" y="384"/>
                    </a:lnTo>
                    <a:lnTo>
                      <a:pt x="796" y="378"/>
                    </a:lnTo>
                    <a:lnTo>
                      <a:pt x="792" y="369"/>
                    </a:lnTo>
                    <a:lnTo>
                      <a:pt x="788" y="358"/>
                    </a:lnTo>
                    <a:lnTo>
                      <a:pt x="785" y="346"/>
                    </a:lnTo>
                    <a:lnTo>
                      <a:pt x="783" y="333"/>
                    </a:lnTo>
                    <a:lnTo>
                      <a:pt x="782" y="319"/>
                    </a:lnTo>
                    <a:lnTo>
                      <a:pt x="780" y="292"/>
                    </a:lnTo>
                    <a:lnTo>
                      <a:pt x="779" y="266"/>
                    </a:lnTo>
                    <a:lnTo>
                      <a:pt x="779" y="244"/>
                    </a:lnTo>
                    <a:lnTo>
                      <a:pt x="779" y="228"/>
                    </a:lnTo>
                    <a:lnTo>
                      <a:pt x="779" y="224"/>
                    </a:lnTo>
                    <a:lnTo>
                      <a:pt x="777" y="221"/>
                    </a:lnTo>
                    <a:lnTo>
                      <a:pt x="773" y="217"/>
                    </a:lnTo>
                    <a:lnTo>
                      <a:pt x="769" y="212"/>
                    </a:lnTo>
                    <a:lnTo>
                      <a:pt x="759" y="204"/>
                    </a:lnTo>
                    <a:lnTo>
                      <a:pt x="746" y="193"/>
                    </a:lnTo>
                    <a:lnTo>
                      <a:pt x="740" y="187"/>
                    </a:lnTo>
                    <a:lnTo>
                      <a:pt x="735" y="180"/>
                    </a:lnTo>
                    <a:lnTo>
                      <a:pt x="728" y="172"/>
                    </a:lnTo>
                    <a:lnTo>
                      <a:pt x="723" y="164"/>
                    </a:lnTo>
                    <a:lnTo>
                      <a:pt x="718" y="155"/>
                    </a:lnTo>
                    <a:lnTo>
                      <a:pt x="714" y="144"/>
                    </a:lnTo>
                    <a:lnTo>
                      <a:pt x="711" y="133"/>
                    </a:lnTo>
                    <a:lnTo>
                      <a:pt x="709" y="120"/>
                    </a:lnTo>
                    <a:lnTo>
                      <a:pt x="705" y="118"/>
                    </a:lnTo>
                    <a:lnTo>
                      <a:pt x="701" y="114"/>
                    </a:lnTo>
                    <a:lnTo>
                      <a:pt x="698" y="106"/>
                    </a:lnTo>
                    <a:lnTo>
                      <a:pt x="695" y="99"/>
                    </a:lnTo>
                    <a:lnTo>
                      <a:pt x="690" y="79"/>
                    </a:lnTo>
                    <a:lnTo>
                      <a:pt x="687" y="58"/>
                    </a:lnTo>
                    <a:lnTo>
                      <a:pt x="685" y="36"/>
                    </a:lnTo>
                    <a:lnTo>
                      <a:pt x="684" y="18"/>
                    </a:lnTo>
                    <a:lnTo>
                      <a:pt x="684" y="5"/>
                    </a:lnTo>
                    <a:lnTo>
                      <a:pt x="684" y="0"/>
                    </a:lnTo>
                    <a:lnTo>
                      <a:pt x="677" y="3"/>
                    </a:lnTo>
                    <a:lnTo>
                      <a:pt x="668" y="4"/>
                    </a:lnTo>
                    <a:lnTo>
                      <a:pt x="661" y="5"/>
                    </a:lnTo>
                    <a:lnTo>
                      <a:pt x="653" y="7"/>
                    </a:lnTo>
                    <a:lnTo>
                      <a:pt x="644" y="8"/>
                    </a:lnTo>
                    <a:lnTo>
                      <a:pt x="636" y="9"/>
                    </a:lnTo>
                    <a:lnTo>
                      <a:pt x="628" y="11"/>
                    </a:lnTo>
                    <a:lnTo>
                      <a:pt x="620" y="13"/>
                    </a:lnTo>
                    <a:lnTo>
                      <a:pt x="615" y="14"/>
                    </a:lnTo>
                    <a:lnTo>
                      <a:pt x="610" y="15"/>
                    </a:lnTo>
                    <a:lnTo>
                      <a:pt x="606" y="17"/>
                    </a:lnTo>
                    <a:lnTo>
                      <a:pt x="601" y="20"/>
                    </a:lnTo>
                    <a:lnTo>
                      <a:pt x="598" y="25"/>
                    </a:lnTo>
                    <a:lnTo>
                      <a:pt x="595" y="29"/>
                    </a:lnTo>
                    <a:lnTo>
                      <a:pt x="592" y="33"/>
                    </a:lnTo>
                    <a:lnTo>
                      <a:pt x="590" y="38"/>
                    </a:lnTo>
                    <a:lnTo>
                      <a:pt x="586" y="50"/>
                    </a:lnTo>
                    <a:lnTo>
                      <a:pt x="582" y="61"/>
                    </a:lnTo>
                    <a:lnTo>
                      <a:pt x="580" y="75"/>
                    </a:lnTo>
                    <a:lnTo>
                      <a:pt x="578" y="88"/>
                    </a:lnTo>
                    <a:lnTo>
                      <a:pt x="575" y="101"/>
                    </a:lnTo>
                    <a:lnTo>
                      <a:pt x="572" y="114"/>
                    </a:lnTo>
                    <a:lnTo>
                      <a:pt x="569" y="125"/>
                    </a:lnTo>
                    <a:lnTo>
                      <a:pt x="564" y="137"/>
                    </a:lnTo>
                    <a:lnTo>
                      <a:pt x="560" y="141"/>
                    </a:lnTo>
                    <a:lnTo>
                      <a:pt x="557" y="145"/>
                    </a:lnTo>
                    <a:lnTo>
                      <a:pt x="553" y="149"/>
                    </a:lnTo>
                    <a:lnTo>
                      <a:pt x="549" y="153"/>
                    </a:lnTo>
                    <a:lnTo>
                      <a:pt x="544" y="155"/>
                    </a:lnTo>
                    <a:lnTo>
                      <a:pt x="538" y="157"/>
                    </a:lnTo>
                    <a:lnTo>
                      <a:pt x="532" y="158"/>
                    </a:lnTo>
                    <a:lnTo>
                      <a:pt x="526" y="158"/>
                    </a:lnTo>
                    <a:lnTo>
                      <a:pt x="514" y="159"/>
                    </a:lnTo>
                    <a:lnTo>
                      <a:pt x="494" y="161"/>
                    </a:lnTo>
                    <a:lnTo>
                      <a:pt x="468" y="164"/>
                    </a:lnTo>
                    <a:lnTo>
                      <a:pt x="438" y="167"/>
                    </a:lnTo>
                    <a:lnTo>
                      <a:pt x="406" y="171"/>
                    </a:lnTo>
                    <a:lnTo>
                      <a:pt x="374" y="175"/>
                    </a:lnTo>
                    <a:lnTo>
                      <a:pt x="343" y="177"/>
                    </a:lnTo>
                    <a:lnTo>
                      <a:pt x="317" y="177"/>
                    </a:lnTo>
                    <a:lnTo>
                      <a:pt x="301" y="177"/>
                    </a:lnTo>
                    <a:lnTo>
                      <a:pt x="287" y="174"/>
                    </a:lnTo>
                    <a:lnTo>
                      <a:pt x="272" y="169"/>
                    </a:lnTo>
                    <a:lnTo>
                      <a:pt x="258" y="164"/>
                    </a:lnTo>
                    <a:lnTo>
                      <a:pt x="231" y="153"/>
                    </a:lnTo>
                    <a:lnTo>
                      <a:pt x="207" y="140"/>
                    </a:lnTo>
                    <a:lnTo>
                      <a:pt x="195" y="135"/>
                    </a:lnTo>
                    <a:lnTo>
                      <a:pt x="185" y="131"/>
                    </a:lnTo>
                    <a:lnTo>
                      <a:pt x="175" y="127"/>
                    </a:lnTo>
                    <a:lnTo>
                      <a:pt x="166" y="126"/>
                    </a:lnTo>
                    <a:lnTo>
                      <a:pt x="163" y="126"/>
                    </a:lnTo>
                    <a:lnTo>
                      <a:pt x="159" y="127"/>
                    </a:lnTo>
                    <a:lnTo>
                      <a:pt x="154" y="128"/>
                    </a:lnTo>
                    <a:lnTo>
                      <a:pt x="151" y="131"/>
                    </a:lnTo>
                    <a:lnTo>
                      <a:pt x="148" y="134"/>
                    </a:lnTo>
                    <a:lnTo>
                      <a:pt x="145" y="137"/>
                    </a:lnTo>
                    <a:lnTo>
                      <a:pt x="142" y="141"/>
                    </a:lnTo>
                    <a:lnTo>
                      <a:pt x="140" y="145"/>
                    </a:lnTo>
                    <a:lnTo>
                      <a:pt x="137" y="151"/>
                    </a:lnTo>
                    <a:lnTo>
                      <a:pt x="133" y="157"/>
                    </a:lnTo>
                    <a:lnTo>
                      <a:pt x="130" y="162"/>
                    </a:lnTo>
                    <a:lnTo>
                      <a:pt x="126" y="166"/>
                    </a:lnTo>
                    <a:lnTo>
                      <a:pt x="118" y="175"/>
                    </a:lnTo>
                    <a:lnTo>
                      <a:pt x="107" y="181"/>
                    </a:lnTo>
                    <a:lnTo>
                      <a:pt x="96" y="187"/>
                    </a:lnTo>
                    <a:lnTo>
                      <a:pt x="84" y="191"/>
                    </a:lnTo>
                    <a:lnTo>
                      <a:pt x="73" y="194"/>
                    </a:lnTo>
                    <a:lnTo>
                      <a:pt x="61" y="198"/>
                    </a:lnTo>
                    <a:lnTo>
                      <a:pt x="38" y="201"/>
                    </a:lnTo>
                    <a:lnTo>
                      <a:pt x="19" y="203"/>
                    </a:lnTo>
                    <a:lnTo>
                      <a:pt x="5" y="203"/>
                    </a:lnTo>
                    <a:lnTo>
                      <a:pt x="0" y="203"/>
                    </a:lnTo>
                    <a:lnTo>
                      <a:pt x="1" y="207"/>
                    </a:lnTo>
                    <a:lnTo>
                      <a:pt x="1" y="219"/>
                    </a:lnTo>
                    <a:lnTo>
                      <a:pt x="3" y="235"/>
                    </a:lnTo>
                    <a:lnTo>
                      <a:pt x="5" y="256"/>
                    </a:lnTo>
                    <a:lnTo>
                      <a:pt x="8" y="279"/>
                    </a:lnTo>
                    <a:lnTo>
                      <a:pt x="11" y="304"/>
                    </a:lnTo>
                    <a:lnTo>
                      <a:pt x="15" y="328"/>
                    </a:lnTo>
                    <a:lnTo>
                      <a:pt x="19" y="348"/>
                    </a:lnTo>
                    <a:lnTo>
                      <a:pt x="31" y="346"/>
                    </a:lnTo>
                    <a:lnTo>
                      <a:pt x="41" y="344"/>
                    </a:lnTo>
                    <a:lnTo>
                      <a:pt x="51" y="343"/>
                    </a:lnTo>
                    <a:lnTo>
                      <a:pt x="61" y="343"/>
                    </a:lnTo>
                    <a:lnTo>
                      <a:pt x="71" y="343"/>
                    </a:lnTo>
                    <a:lnTo>
                      <a:pt x="80" y="344"/>
                    </a:lnTo>
                    <a:lnTo>
                      <a:pt x="90" y="346"/>
                    </a:lnTo>
                    <a:lnTo>
                      <a:pt x="102" y="348"/>
                    </a:lnTo>
                    <a:lnTo>
                      <a:pt x="102" y="361"/>
                    </a:lnTo>
                    <a:lnTo>
                      <a:pt x="104" y="373"/>
                    </a:lnTo>
                    <a:lnTo>
                      <a:pt x="107" y="384"/>
                    </a:lnTo>
                    <a:lnTo>
                      <a:pt x="111" y="396"/>
                    </a:lnTo>
                    <a:lnTo>
                      <a:pt x="122" y="417"/>
                    </a:lnTo>
                    <a:lnTo>
                      <a:pt x="133" y="438"/>
                    </a:lnTo>
                    <a:lnTo>
                      <a:pt x="145" y="459"/>
                    </a:lnTo>
                    <a:lnTo>
                      <a:pt x="155" y="481"/>
                    </a:lnTo>
                    <a:lnTo>
                      <a:pt x="160" y="492"/>
                    </a:lnTo>
                    <a:lnTo>
                      <a:pt x="162" y="505"/>
                    </a:lnTo>
                    <a:lnTo>
                      <a:pt x="164" y="518"/>
                    </a:lnTo>
                    <a:lnTo>
                      <a:pt x="165" y="531"/>
                    </a:lnTo>
                    <a:lnTo>
                      <a:pt x="165" y="541"/>
                    </a:lnTo>
                    <a:lnTo>
                      <a:pt x="163" y="548"/>
                    </a:lnTo>
                    <a:lnTo>
                      <a:pt x="161" y="556"/>
                    </a:lnTo>
                    <a:lnTo>
                      <a:pt x="159" y="564"/>
                    </a:lnTo>
                    <a:lnTo>
                      <a:pt x="155" y="571"/>
                    </a:lnTo>
                    <a:lnTo>
                      <a:pt x="151" y="577"/>
                    </a:lnTo>
                    <a:lnTo>
                      <a:pt x="146" y="584"/>
                    </a:lnTo>
                    <a:lnTo>
                      <a:pt x="141" y="590"/>
                    </a:lnTo>
                    <a:lnTo>
                      <a:pt x="129" y="601"/>
                    </a:lnTo>
                    <a:lnTo>
                      <a:pt x="117" y="612"/>
                    </a:lnTo>
                    <a:lnTo>
                      <a:pt x="103" y="622"/>
                    </a:lnTo>
                    <a:lnTo>
                      <a:pt x="89" y="633"/>
                    </a:lnTo>
                    <a:lnTo>
                      <a:pt x="75" y="643"/>
                    </a:lnTo>
                    <a:lnTo>
                      <a:pt x="61" y="653"/>
                    </a:lnTo>
                    <a:lnTo>
                      <a:pt x="48" y="664"/>
                    </a:lnTo>
                    <a:lnTo>
                      <a:pt x="37" y="676"/>
                    </a:lnTo>
                    <a:lnTo>
                      <a:pt x="32" y="682"/>
                    </a:lnTo>
                    <a:lnTo>
                      <a:pt x="28" y="688"/>
                    </a:lnTo>
                    <a:lnTo>
                      <a:pt x="23" y="695"/>
                    </a:lnTo>
                    <a:lnTo>
                      <a:pt x="20" y="702"/>
                    </a:lnTo>
                    <a:lnTo>
                      <a:pt x="17" y="709"/>
                    </a:lnTo>
                    <a:lnTo>
                      <a:pt x="15" y="717"/>
                    </a:lnTo>
                    <a:lnTo>
                      <a:pt x="14" y="725"/>
                    </a:lnTo>
                    <a:lnTo>
                      <a:pt x="13" y="734"/>
                    </a:lnTo>
                    <a:lnTo>
                      <a:pt x="14" y="741"/>
                    </a:lnTo>
                    <a:lnTo>
                      <a:pt x="17" y="747"/>
                    </a:lnTo>
                    <a:lnTo>
                      <a:pt x="21" y="753"/>
                    </a:lnTo>
                    <a:lnTo>
                      <a:pt x="25" y="760"/>
                    </a:lnTo>
                    <a:lnTo>
                      <a:pt x="31" y="767"/>
                    </a:lnTo>
                    <a:lnTo>
                      <a:pt x="35" y="774"/>
                    </a:lnTo>
                    <a:lnTo>
                      <a:pt x="37" y="782"/>
                    </a:lnTo>
                    <a:lnTo>
                      <a:pt x="38" y="791"/>
                    </a:lnTo>
                    <a:lnTo>
                      <a:pt x="56" y="795"/>
                    </a:lnTo>
                    <a:lnTo>
                      <a:pt x="72" y="801"/>
                    </a:lnTo>
                    <a:lnTo>
                      <a:pt x="87" y="807"/>
                    </a:lnTo>
                    <a:lnTo>
                      <a:pt x="102" y="814"/>
                    </a:lnTo>
                    <a:lnTo>
                      <a:pt x="116" y="823"/>
                    </a:lnTo>
                    <a:lnTo>
                      <a:pt x="129" y="832"/>
                    </a:lnTo>
                    <a:lnTo>
                      <a:pt x="142" y="842"/>
                    </a:lnTo>
                    <a:lnTo>
                      <a:pt x="153" y="852"/>
                    </a:lnTo>
                    <a:lnTo>
                      <a:pt x="165" y="864"/>
                    </a:lnTo>
                    <a:lnTo>
                      <a:pt x="175" y="875"/>
                    </a:lnTo>
                    <a:lnTo>
                      <a:pt x="186" y="888"/>
                    </a:lnTo>
                    <a:lnTo>
                      <a:pt x="196" y="899"/>
                    </a:lnTo>
                    <a:lnTo>
                      <a:pt x="216" y="925"/>
                    </a:lnTo>
                    <a:lnTo>
                      <a:pt x="235" y="951"/>
                    </a:lnTo>
                    <a:lnTo>
                      <a:pt x="255" y="976"/>
                    </a:lnTo>
                    <a:lnTo>
                      <a:pt x="275" y="1000"/>
                    </a:lnTo>
                    <a:lnTo>
                      <a:pt x="286" y="1011"/>
                    </a:lnTo>
                    <a:lnTo>
                      <a:pt x="296" y="1022"/>
                    </a:lnTo>
                    <a:lnTo>
                      <a:pt x="308" y="1032"/>
                    </a:lnTo>
                    <a:lnTo>
                      <a:pt x="319" y="1042"/>
                    </a:lnTo>
                    <a:lnTo>
                      <a:pt x="331" y="1050"/>
                    </a:lnTo>
                    <a:lnTo>
                      <a:pt x="343" y="1059"/>
                    </a:lnTo>
                    <a:lnTo>
                      <a:pt x="357" y="1065"/>
                    </a:lnTo>
                    <a:lnTo>
                      <a:pt x="372" y="1071"/>
                    </a:lnTo>
                    <a:lnTo>
                      <a:pt x="386" y="1075"/>
                    </a:lnTo>
                    <a:lnTo>
                      <a:pt x="402" y="1080"/>
                    </a:lnTo>
                    <a:lnTo>
                      <a:pt x="419" y="1082"/>
                    </a:lnTo>
                    <a:lnTo>
                      <a:pt x="438" y="1082"/>
                    </a:lnTo>
                    <a:lnTo>
                      <a:pt x="438" y="1099"/>
                    </a:lnTo>
                    <a:lnTo>
                      <a:pt x="439" y="1121"/>
                    </a:lnTo>
                    <a:lnTo>
                      <a:pt x="441" y="1148"/>
                    </a:lnTo>
                    <a:lnTo>
                      <a:pt x="445" y="1176"/>
                    </a:lnTo>
                    <a:lnTo>
                      <a:pt x="448" y="1190"/>
                    </a:lnTo>
                    <a:lnTo>
                      <a:pt x="450" y="1202"/>
                    </a:lnTo>
                    <a:lnTo>
                      <a:pt x="454" y="1215"/>
                    </a:lnTo>
                    <a:lnTo>
                      <a:pt x="459" y="1225"/>
                    </a:lnTo>
                    <a:lnTo>
                      <a:pt x="463" y="1234"/>
                    </a:lnTo>
                    <a:lnTo>
                      <a:pt x="469" y="1241"/>
                    </a:lnTo>
                    <a:lnTo>
                      <a:pt x="471" y="1243"/>
                    </a:lnTo>
                    <a:lnTo>
                      <a:pt x="474" y="1245"/>
                    </a:lnTo>
                    <a:lnTo>
                      <a:pt x="478" y="1246"/>
                    </a:lnTo>
                    <a:lnTo>
                      <a:pt x="482" y="1246"/>
                    </a:lnTo>
                    <a:lnTo>
                      <a:pt x="489" y="1246"/>
                    </a:lnTo>
                    <a:lnTo>
                      <a:pt x="497" y="1245"/>
                    </a:lnTo>
                    <a:lnTo>
                      <a:pt x="504" y="1243"/>
                    </a:lnTo>
                    <a:lnTo>
                      <a:pt x="511" y="1240"/>
                    </a:lnTo>
                    <a:lnTo>
                      <a:pt x="524" y="1235"/>
                    </a:lnTo>
                    <a:lnTo>
                      <a:pt x="535" y="1228"/>
                    </a:lnTo>
                    <a:lnTo>
                      <a:pt x="547" y="1220"/>
                    </a:lnTo>
                    <a:lnTo>
                      <a:pt x="559" y="1215"/>
                    </a:lnTo>
                    <a:lnTo>
                      <a:pt x="567" y="1212"/>
                    </a:lnTo>
                    <a:lnTo>
                      <a:pt x="573" y="1210"/>
                    </a:lnTo>
                    <a:lnTo>
                      <a:pt x="581" y="1209"/>
                    </a:lnTo>
                    <a:lnTo>
                      <a:pt x="589" y="1209"/>
                    </a:lnTo>
                    <a:lnTo>
                      <a:pt x="600" y="1210"/>
                    </a:lnTo>
                    <a:lnTo>
                      <a:pt x="611" y="1211"/>
                    </a:lnTo>
                    <a:lnTo>
                      <a:pt x="620" y="1214"/>
                    </a:lnTo>
                    <a:lnTo>
                      <a:pt x="629" y="1217"/>
                    </a:lnTo>
                    <a:lnTo>
                      <a:pt x="644" y="1226"/>
                    </a:lnTo>
                    <a:lnTo>
                      <a:pt x="658" y="1237"/>
                    </a:lnTo>
                    <a:lnTo>
                      <a:pt x="672" y="1247"/>
                    </a:lnTo>
                    <a:lnTo>
                      <a:pt x="686" y="1257"/>
                    </a:lnTo>
                    <a:lnTo>
                      <a:pt x="694" y="1260"/>
                    </a:lnTo>
                    <a:lnTo>
                      <a:pt x="702" y="1263"/>
                    </a:lnTo>
                    <a:lnTo>
                      <a:pt x="711" y="1265"/>
                    </a:lnTo>
                    <a:lnTo>
                      <a:pt x="722" y="1265"/>
                    </a:lnTo>
                    <a:lnTo>
                      <a:pt x="722" y="1258"/>
                    </a:lnTo>
                    <a:lnTo>
                      <a:pt x="723" y="1252"/>
                    </a:lnTo>
                    <a:lnTo>
                      <a:pt x="724" y="1244"/>
                    </a:lnTo>
                    <a:lnTo>
                      <a:pt x="726" y="1238"/>
                    </a:lnTo>
                    <a:lnTo>
                      <a:pt x="731" y="1224"/>
                    </a:lnTo>
                    <a:lnTo>
                      <a:pt x="739" y="1212"/>
                    </a:lnTo>
                    <a:lnTo>
                      <a:pt x="748" y="1199"/>
                    </a:lnTo>
                    <a:lnTo>
                      <a:pt x="758" y="1188"/>
                    </a:lnTo>
                    <a:lnTo>
                      <a:pt x="769" y="1177"/>
                    </a:lnTo>
                    <a:lnTo>
                      <a:pt x="782" y="1168"/>
                    </a:lnTo>
                    <a:lnTo>
                      <a:pt x="795" y="1158"/>
                    </a:lnTo>
                    <a:lnTo>
                      <a:pt x="810" y="1150"/>
                    </a:lnTo>
                    <a:lnTo>
                      <a:pt x="825" y="1144"/>
                    </a:lnTo>
                    <a:lnTo>
                      <a:pt x="839" y="1137"/>
                    </a:lnTo>
                    <a:lnTo>
                      <a:pt x="854" y="1133"/>
                    </a:lnTo>
                    <a:lnTo>
                      <a:pt x="870" y="1129"/>
                    </a:lnTo>
                    <a:lnTo>
                      <a:pt x="885" y="1127"/>
                    </a:lnTo>
                    <a:lnTo>
                      <a:pt x="899" y="1126"/>
                    </a:lnTo>
                    <a:lnTo>
                      <a:pt x="913" y="1127"/>
                    </a:lnTo>
                    <a:lnTo>
                      <a:pt x="924" y="1129"/>
                    </a:lnTo>
                    <a:lnTo>
                      <a:pt x="934" y="1132"/>
                    </a:lnTo>
                    <a:lnTo>
                      <a:pt x="943" y="1135"/>
                    </a:lnTo>
                    <a:lnTo>
                      <a:pt x="951" y="1139"/>
                    </a:lnTo>
                    <a:lnTo>
                      <a:pt x="958" y="1145"/>
                    </a:lnTo>
                    <a:lnTo>
                      <a:pt x="964" y="1151"/>
                    </a:lnTo>
                    <a:lnTo>
                      <a:pt x="972" y="1156"/>
                    </a:lnTo>
                    <a:lnTo>
                      <a:pt x="984" y="1169"/>
                    </a:lnTo>
                    <a:lnTo>
                      <a:pt x="998" y="1179"/>
                    </a:lnTo>
                    <a:lnTo>
                      <a:pt x="1006" y="1185"/>
                    </a:lnTo>
                    <a:lnTo>
                      <a:pt x="1016" y="1190"/>
                    </a:lnTo>
                    <a:lnTo>
                      <a:pt x="1026" y="1193"/>
                    </a:lnTo>
                    <a:lnTo>
                      <a:pt x="1039" y="1196"/>
                    </a:lnTo>
                    <a:lnTo>
                      <a:pt x="1039" y="1165"/>
                    </a:lnTo>
                    <a:lnTo>
                      <a:pt x="1040" y="1136"/>
                    </a:lnTo>
                    <a:lnTo>
                      <a:pt x="1041" y="1111"/>
                    </a:lnTo>
                    <a:lnTo>
                      <a:pt x="1043" y="1088"/>
                    </a:lnTo>
                    <a:lnTo>
                      <a:pt x="1046" y="1065"/>
                    </a:lnTo>
                    <a:lnTo>
                      <a:pt x="1049" y="1042"/>
                    </a:lnTo>
                    <a:lnTo>
                      <a:pt x="1052" y="1019"/>
                    </a:lnTo>
                    <a:lnTo>
                      <a:pt x="1058" y="994"/>
                    </a:lnTo>
                    <a:lnTo>
                      <a:pt x="1060" y="984"/>
                    </a:lnTo>
                    <a:lnTo>
                      <a:pt x="1063" y="976"/>
                    </a:lnTo>
                    <a:lnTo>
                      <a:pt x="1067" y="968"/>
                    </a:lnTo>
                    <a:lnTo>
                      <a:pt x="1073" y="962"/>
                    </a:lnTo>
                    <a:lnTo>
                      <a:pt x="1086" y="951"/>
                    </a:lnTo>
                    <a:lnTo>
                      <a:pt x="1101" y="939"/>
                    </a:lnTo>
                    <a:lnTo>
                      <a:pt x="1108" y="933"/>
                    </a:lnTo>
                    <a:lnTo>
                      <a:pt x="1115" y="928"/>
                    </a:lnTo>
                    <a:lnTo>
                      <a:pt x="1122" y="921"/>
                    </a:lnTo>
                    <a:lnTo>
                      <a:pt x="1128" y="914"/>
                    </a:lnTo>
                    <a:lnTo>
                      <a:pt x="1132" y="907"/>
                    </a:lnTo>
                    <a:lnTo>
                      <a:pt x="1136" y="898"/>
                    </a:lnTo>
                    <a:lnTo>
                      <a:pt x="1138" y="890"/>
                    </a:lnTo>
                    <a:lnTo>
                      <a:pt x="1139" y="879"/>
                    </a:lnTo>
                    <a:lnTo>
                      <a:pt x="1138" y="874"/>
                    </a:lnTo>
                    <a:lnTo>
                      <a:pt x="1136" y="867"/>
                    </a:lnTo>
                    <a:lnTo>
                      <a:pt x="1132" y="860"/>
                    </a:lnTo>
                    <a:lnTo>
                      <a:pt x="1128" y="853"/>
                    </a:lnTo>
                    <a:lnTo>
                      <a:pt x="1122" y="846"/>
                    </a:lnTo>
                    <a:lnTo>
                      <a:pt x="1115" y="841"/>
                    </a:lnTo>
                    <a:lnTo>
                      <a:pt x="1112" y="838"/>
                    </a:lnTo>
                    <a:lnTo>
                      <a:pt x="1109" y="836"/>
                    </a:lnTo>
                    <a:lnTo>
                      <a:pt x="1105" y="835"/>
                    </a:lnTo>
                    <a:lnTo>
                      <a:pt x="1102" y="835"/>
                    </a:lnTo>
                    <a:lnTo>
                      <a:pt x="1095" y="835"/>
                    </a:lnTo>
                    <a:lnTo>
                      <a:pt x="1090" y="836"/>
                    </a:lnTo>
                    <a:lnTo>
                      <a:pt x="1085" y="838"/>
                    </a:lnTo>
                    <a:lnTo>
                      <a:pt x="1080" y="841"/>
                    </a:lnTo>
                    <a:lnTo>
                      <a:pt x="1070" y="846"/>
                    </a:lnTo>
                    <a:lnTo>
                      <a:pt x="1062" y="851"/>
                    </a:lnTo>
                    <a:lnTo>
                      <a:pt x="1052" y="857"/>
                    </a:lnTo>
                    <a:lnTo>
                      <a:pt x="1044" y="861"/>
                    </a:lnTo>
                    <a:lnTo>
                      <a:pt x="1040" y="864"/>
                    </a:lnTo>
                    <a:lnTo>
                      <a:pt x="1035" y="866"/>
                    </a:lnTo>
                    <a:lnTo>
                      <a:pt x="1030" y="867"/>
                    </a:lnTo>
                    <a:lnTo>
                      <a:pt x="1026" y="867"/>
                    </a:lnTo>
                    <a:lnTo>
                      <a:pt x="1020" y="867"/>
                    </a:lnTo>
                    <a:lnTo>
                      <a:pt x="1014" y="866"/>
                    </a:lnTo>
                    <a:lnTo>
                      <a:pt x="1008" y="864"/>
                    </a:lnTo>
                    <a:lnTo>
                      <a:pt x="1002" y="861"/>
                    </a:lnTo>
                    <a:lnTo>
                      <a:pt x="997" y="858"/>
                    </a:lnTo>
                    <a:lnTo>
                      <a:pt x="992" y="855"/>
                    </a:lnTo>
                    <a:lnTo>
                      <a:pt x="986" y="851"/>
                    </a:lnTo>
                    <a:lnTo>
                      <a:pt x="982" y="846"/>
                    </a:lnTo>
                    <a:lnTo>
                      <a:pt x="978" y="842"/>
                    </a:lnTo>
                    <a:lnTo>
                      <a:pt x="974" y="836"/>
                    </a:lnTo>
                    <a:lnTo>
                      <a:pt x="971" y="830"/>
                    </a:lnTo>
                    <a:lnTo>
                      <a:pt x="967" y="824"/>
                    </a:lnTo>
                    <a:lnTo>
                      <a:pt x="965" y="817"/>
                    </a:lnTo>
                    <a:lnTo>
                      <a:pt x="964" y="811"/>
                    </a:lnTo>
                    <a:lnTo>
                      <a:pt x="963" y="804"/>
                    </a:lnTo>
                    <a:lnTo>
                      <a:pt x="962" y="798"/>
                    </a:lnTo>
                    <a:lnTo>
                      <a:pt x="963" y="787"/>
                    </a:lnTo>
                    <a:lnTo>
                      <a:pt x="963" y="780"/>
                    </a:lnTo>
                    <a:lnTo>
                      <a:pt x="965" y="774"/>
                    </a:lnTo>
                    <a:lnTo>
                      <a:pt x="968" y="770"/>
                    </a:lnTo>
                    <a:lnTo>
                      <a:pt x="972" y="767"/>
                    </a:lnTo>
                    <a:lnTo>
                      <a:pt x="976" y="764"/>
                    </a:lnTo>
                    <a:lnTo>
                      <a:pt x="981" y="759"/>
                    </a:lnTo>
                    <a:lnTo>
                      <a:pt x="987" y="752"/>
                    </a:lnTo>
                    <a:lnTo>
                      <a:pt x="995" y="758"/>
                    </a:lnTo>
                    <a:lnTo>
                      <a:pt x="1003" y="762"/>
                    </a:lnTo>
                    <a:lnTo>
                      <a:pt x="1011" y="766"/>
                    </a:lnTo>
                    <a:lnTo>
                      <a:pt x="1020" y="770"/>
                    </a:lnTo>
                    <a:lnTo>
                      <a:pt x="1029" y="773"/>
                    </a:lnTo>
                    <a:lnTo>
                      <a:pt x="1039" y="777"/>
                    </a:lnTo>
                    <a:lnTo>
                      <a:pt x="1048" y="778"/>
                    </a:lnTo>
                    <a:lnTo>
                      <a:pt x="1058" y="779"/>
                    </a:lnTo>
                    <a:lnTo>
                      <a:pt x="1064" y="778"/>
                    </a:lnTo>
                    <a:lnTo>
                      <a:pt x="1069" y="777"/>
                    </a:lnTo>
                    <a:lnTo>
                      <a:pt x="1073" y="773"/>
                    </a:lnTo>
                    <a:lnTo>
                      <a:pt x="1078" y="770"/>
                    </a:lnTo>
                    <a:lnTo>
                      <a:pt x="1080" y="766"/>
                    </a:lnTo>
                    <a:lnTo>
                      <a:pt x="1082" y="762"/>
                    </a:lnTo>
                    <a:lnTo>
                      <a:pt x="1083" y="758"/>
                    </a:lnTo>
                    <a:lnTo>
                      <a:pt x="1083" y="752"/>
                    </a:lnTo>
                    <a:lnTo>
                      <a:pt x="1083" y="746"/>
                    </a:lnTo>
                    <a:lnTo>
                      <a:pt x="1082" y="739"/>
                    </a:lnTo>
                    <a:lnTo>
                      <a:pt x="1080" y="732"/>
                    </a:lnTo>
                    <a:lnTo>
                      <a:pt x="1078" y="726"/>
                    </a:lnTo>
                    <a:lnTo>
                      <a:pt x="1072" y="715"/>
                    </a:lnTo>
                    <a:lnTo>
                      <a:pt x="1066" y="704"/>
                    </a:lnTo>
                    <a:lnTo>
                      <a:pt x="1058" y="694"/>
                    </a:lnTo>
                    <a:lnTo>
                      <a:pt x="1048" y="683"/>
                    </a:lnTo>
                    <a:lnTo>
                      <a:pt x="1039" y="674"/>
                    </a:lnTo>
                    <a:lnTo>
                      <a:pt x="1029" y="663"/>
                    </a:lnTo>
                    <a:lnTo>
                      <a:pt x="1019" y="654"/>
                    </a:lnTo>
                    <a:lnTo>
                      <a:pt x="1009" y="643"/>
                    </a:lnTo>
                    <a:lnTo>
                      <a:pt x="1000" y="633"/>
                    </a:lnTo>
                    <a:lnTo>
                      <a:pt x="992" y="622"/>
                    </a:lnTo>
                    <a:lnTo>
                      <a:pt x="985" y="611"/>
                    </a:lnTo>
                    <a:lnTo>
                      <a:pt x="980" y="598"/>
                    </a:lnTo>
                    <a:lnTo>
                      <a:pt x="978" y="591"/>
                    </a:lnTo>
                    <a:lnTo>
                      <a:pt x="976" y="585"/>
                    </a:lnTo>
                    <a:lnTo>
                      <a:pt x="976" y="577"/>
                    </a:lnTo>
                    <a:lnTo>
                      <a:pt x="975" y="570"/>
                    </a:lnTo>
                    <a:lnTo>
                      <a:pt x="976" y="558"/>
                    </a:lnTo>
                    <a:lnTo>
                      <a:pt x="978" y="545"/>
                    </a:lnTo>
                    <a:lnTo>
                      <a:pt x="981" y="530"/>
                    </a:lnTo>
                    <a:lnTo>
                      <a:pt x="984" y="514"/>
                    </a:lnTo>
                    <a:lnTo>
                      <a:pt x="988" y="500"/>
                    </a:lnTo>
                    <a:lnTo>
                      <a:pt x="992" y="486"/>
                    </a:lnTo>
                    <a:lnTo>
                      <a:pt x="994" y="476"/>
                    </a:lnTo>
                    <a:lnTo>
                      <a:pt x="994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90"/>
              <p:cNvSpPr>
                <a:spLocks/>
              </p:cNvSpPr>
              <p:nvPr/>
            </p:nvSpPr>
            <p:spPr bwMode="auto">
              <a:xfrm>
                <a:off x="5474" y="3235"/>
                <a:ext cx="247" cy="279"/>
              </a:xfrm>
              <a:custGeom>
                <a:avLst/>
                <a:gdLst>
                  <a:gd name="T0" fmla="*/ 207 w 1139"/>
                  <a:gd name="T1" fmla="*/ 97 h 1265"/>
                  <a:gd name="T2" fmla="*/ 202 w 1139"/>
                  <a:gd name="T3" fmla="*/ 86 h 1265"/>
                  <a:gd name="T4" fmla="*/ 189 w 1139"/>
                  <a:gd name="T5" fmla="*/ 85 h 1265"/>
                  <a:gd name="T6" fmla="*/ 176 w 1139"/>
                  <a:gd name="T7" fmla="*/ 86 h 1265"/>
                  <a:gd name="T8" fmla="*/ 170 w 1139"/>
                  <a:gd name="T9" fmla="*/ 76 h 1265"/>
                  <a:gd name="T10" fmla="*/ 169 w 1139"/>
                  <a:gd name="T11" fmla="*/ 49 h 1265"/>
                  <a:gd name="T12" fmla="*/ 159 w 1139"/>
                  <a:gd name="T13" fmla="*/ 40 h 1265"/>
                  <a:gd name="T14" fmla="*/ 153 w 1139"/>
                  <a:gd name="T15" fmla="*/ 26 h 1265"/>
                  <a:gd name="T16" fmla="*/ 148 w 1139"/>
                  <a:gd name="T17" fmla="*/ 4 h 1265"/>
                  <a:gd name="T18" fmla="*/ 140 w 1139"/>
                  <a:gd name="T19" fmla="*/ 2 h 1265"/>
                  <a:gd name="T20" fmla="*/ 130 w 1139"/>
                  <a:gd name="T21" fmla="*/ 4 h 1265"/>
                  <a:gd name="T22" fmla="*/ 126 w 1139"/>
                  <a:gd name="T23" fmla="*/ 17 h 1265"/>
                  <a:gd name="T24" fmla="*/ 121 w 1139"/>
                  <a:gd name="T25" fmla="*/ 32 h 1265"/>
                  <a:gd name="T26" fmla="*/ 111 w 1139"/>
                  <a:gd name="T27" fmla="*/ 35 h 1265"/>
                  <a:gd name="T28" fmla="*/ 69 w 1139"/>
                  <a:gd name="T29" fmla="*/ 39 h 1265"/>
                  <a:gd name="T30" fmla="*/ 42 w 1139"/>
                  <a:gd name="T31" fmla="*/ 30 h 1265"/>
                  <a:gd name="T32" fmla="*/ 33 w 1139"/>
                  <a:gd name="T33" fmla="*/ 29 h 1265"/>
                  <a:gd name="T34" fmla="*/ 28 w 1139"/>
                  <a:gd name="T35" fmla="*/ 36 h 1265"/>
                  <a:gd name="T36" fmla="*/ 13 w 1139"/>
                  <a:gd name="T37" fmla="*/ 44 h 1265"/>
                  <a:gd name="T38" fmla="*/ 1 w 1139"/>
                  <a:gd name="T39" fmla="*/ 52 h 1265"/>
                  <a:gd name="T40" fmla="*/ 9 w 1139"/>
                  <a:gd name="T41" fmla="*/ 76 h 1265"/>
                  <a:gd name="T42" fmla="*/ 22 w 1139"/>
                  <a:gd name="T43" fmla="*/ 80 h 1265"/>
                  <a:gd name="T44" fmla="*/ 34 w 1139"/>
                  <a:gd name="T45" fmla="*/ 106 h 1265"/>
                  <a:gd name="T46" fmla="*/ 35 w 1139"/>
                  <a:gd name="T47" fmla="*/ 123 h 1265"/>
                  <a:gd name="T48" fmla="*/ 25 w 1139"/>
                  <a:gd name="T49" fmla="*/ 135 h 1265"/>
                  <a:gd name="T50" fmla="*/ 7 w 1139"/>
                  <a:gd name="T51" fmla="*/ 150 h 1265"/>
                  <a:gd name="T52" fmla="*/ 3 w 1139"/>
                  <a:gd name="T53" fmla="*/ 162 h 1265"/>
                  <a:gd name="T54" fmla="*/ 8 w 1139"/>
                  <a:gd name="T55" fmla="*/ 172 h 1265"/>
                  <a:gd name="T56" fmla="*/ 28 w 1139"/>
                  <a:gd name="T57" fmla="*/ 184 h 1265"/>
                  <a:gd name="T58" fmla="*/ 47 w 1139"/>
                  <a:gd name="T59" fmla="*/ 204 h 1265"/>
                  <a:gd name="T60" fmla="*/ 69 w 1139"/>
                  <a:gd name="T61" fmla="*/ 230 h 1265"/>
                  <a:gd name="T62" fmla="*/ 91 w 1139"/>
                  <a:gd name="T63" fmla="*/ 239 h 1265"/>
                  <a:gd name="T64" fmla="*/ 98 w 1139"/>
                  <a:gd name="T65" fmla="*/ 265 h 1265"/>
                  <a:gd name="T66" fmla="*/ 104 w 1139"/>
                  <a:gd name="T67" fmla="*/ 275 h 1265"/>
                  <a:gd name="T68" fmla="*/ 116 w 1139"/>
                  <a:gd name="T69" fmla="*/ 271 h 1265"/>
                  <a:gd name="T70" fmla="*/ 130 w 1139"/>
                  <a:gd name="T71" fmla="*/ 267 h 1265"/>
                  <a:gd name="T72" fmla="*/ 149 w 1139"/>
                  <a:gd name="T73" fmla="*/ 277 h 1265"/>
                  <a:gd name="T74" fmla="*/ 157 w 1139"/>
                  <a:gd name="T75" fmla="*/ 274 h 1265"/>
                  <a:gd name="T76" fmla="*/ 170 w 1139"/>
                  <a:gd name="T77" fmla="*/ 258 h 1265"/>
                  <a:gd name="T78" fmla="*/ 192 w 1139"/>
                  <a:gd name="T79" fmla="*/ 249 h 1265"/>
                  <a:gd name="T80" fmla="*/ 208 w 1139"/>
                  <a:gd name="T81" fmla="*/ 253 h 1265"/>
                  <a:gd name="T82" fmla="*/ 222 w 1139"/>
                  <a:gd name="T83" fmla="*/ 263 h 1265"/>
                  <a:gd name="T84" fmla="*/ 227 w 1139"/>
                  <a:gd name="T85" fmla="*/ 230 h 1265"/>
                  <a:gd name="T86" fmla="*/ 236 w 1139"/>
                  <a:gd name="T87" fmla="*/ 210 h 1265"/>
                  <a:gd name="T88" fmla="*/ 246 w 1139"/>
                  <a:gd name="T89" fmla="*/ 198 h 1265"/>
                  <a:gd name="T90" fmla="*/ 243 w 1139"/>
                  <a:gd name="T91" fmla="*/ 187 h 1265"/>
                  <a:gd name="T92" fmla="*/ 236 w 1139"/>
                  <a:gd name="T93" fmla="*/ 184 h 1265"/>
                  <a:gd name="T94" fmla="*/ 226 w 1139"/>
                  <a:gd name="T95" fmla="*/ 191 h 1265"/>
                  <a:gd name="T96" fmla="*/ 217 w 1139"/>
                  <a:gd name="T97" fmla="*/ 190 h 1265"/>
                  <a:gd name="T98" fmla="*/ 211 w 1139"/>
                  <a:gd name="T99" fmla="*/ 183 h 1265"/>
                  <a:gd name="T100" fmla="*/ 209 w 1139"/>
                  <a:gd name="T101" fmla="*/ 172 h 1265"/>
                  <a:gd name="T102" fmla="*/ 216 w 1139"/>
                  <a:gd name="T103" fmla="*/ 167 h 1265"/>
                  <a:gd name="T104" fmla="*/ 229 w 1139"/>
                  <a:gd name="T105" fmla="*/ 172 h 1265"/>
                  <a:gd name="T106" fmla="*/ 235 w 1139"/>
                  <a:gd name="T107" fmla="*/ 167 h 1265"/>
                  <a:gd name="T108" fmla="*/ 231 w 1139"/>
                  <a:gd name="T109" fmla="*/ 155 h 1265"/>
                  <a:gd name="T110" fmla="*/ 217 w 1139"/>
                  <a:gd name="T111" fmla="*/ 140 h 1265"/>
                  <a:gd name="T112" fmla="*/ 211 w 1139"/>
                  <a:gd name="T113" fmla="*/ 126 h 1265"/>
                  <a:gd name="T114" fmla="*/ 216 w 1139"/>
                  <a:gd name="T115" fmla="*/ 105 h 12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39"/>
                  <a:gd name="T175" fmla="*/ 0 h 1265"/>
                  <a:gd name="T176" fmla="*/ 1139 w 1139"/>
                  <a:gd name="T177" fmla="*/ 1265 h 12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39" h="1265">
                    <a:moveTo>
                      <a:pt x="994" y="468"/>
                    </a:moveTo>
                    <a:lnTo>
                      <a:pt x="984" y="464"/>
                    </a:lnTo>
                    <a:lnTo>
                      <a:pt x="976" y="460"/>
                    </a:lnTo>
                    <a:lnTo>
                      <a:pt x="970" y="456"/>
                    </a:lnTo>
                    <a:lnTo>
                      <a:pt x="963" y="450"/>
                    </a:lnTo>
                    <a:lnTo>
                      <a:pt x="959" y="444"/>
                    </a:lnTo>
                    <a:lnTo>
                      <a:pt x="955" y="439"/>
                    </a:lnTo>
                    <a:lnTo>
                      <a:pt x="953" y="433"/>
                    </a:lnTo>
                    <a:lnTo>
                      <a:pt x="950" y="427"/>
                    </a:lnTo>
                    <a:lnTo>
                      <a:pt x="945" y="416"/>
                    </a:lnTo>
                    <a:lnTo>
                      <a:pt x="940" y="404"/>
                    </a:lnTo>
                    <a:lnTo>
                      <a:pt x="938" y="399"/>
                    </a:lnTo>
                    <a:lnTo>
                      <a:pt x="934" y="394"/>
                    </a:lnTo>
                    <a:lnTo>
                      <a:pt x="930" y="390"/>
                    </a:lnTo>
                    <a:lnTo>
                      <a:pt x="924" y="386"/>
                    </a:lnTo>
                    <a:lnTo>
                      <a:pt x="918" y="383"/>
                    </a:lnTo>
                    <a:lnTo>
                      <a:pt x="912" y="381"/>
                    </a:lnTo>
                    <a:lnTo>
                      <a:pt x="906" y="380"/>
                    </a:lnTo>
                    <a:lnTo>
                      <a:pt x="899" y="380"/>
                    </a:lnTo>
                    <a:lnTo>
                      <a:pt x="887" y="381"/>
                    </a:lnTo>
                    <a:lnTo>
                      <a:pt x="873" y="384"/>
                    </a:lnTo>
                    <a:lnTo>
                      <a:pt x="859" y="389"/>
                    </a:lnTo>
                    <a:lnTo>
                      <a:pt x="846" y="392"/>
                    </a:lnTo>
                    <a:lnTo>
                      <a:pt x="838" y="393"/>
                    </a:lnTo>
                    <a:lnTo>
                      <a:pt x="831" y="393"/>
                    </a:lnTo>
                    <a:lnTo>
                      <a:pt x="824" y="393"/>
                    </a:lnTo>
                    <a:lnTo>
                      <a:pt x="816" y="393"/>
                    </a:lnTo>
                    <a:lnTo>
                      <a:pt x="813" y="392"/>
                    </a:lnTo>
                    <a:lnTo>
                      <a:pt x="809" y="390"/>
                    </a:lnTo>
                    <a:lnTo>
                      <a:pt x="806" y="387"/>
                    </a:lnTo>
                    <a:lnTo>
                      <a:pt x="803" y="384"/>
                    </a:lnTo>
                    <a:lnTo>
                      <a:pt x="796" y="378"/>
                    </a:lnTo>
                    <a:lnTo>
                      <a:pt x="792" y="369"/>
                    </a:lnTo>
                    <a:lnTo>
                      <a:pt x="788" y="358"/>
                    </a:lnTo>
                    <a:lnTo>
                      <a:pt x="785" y="346"/>
                    </a:lnTo>
                    <a:lnTo>
                      <a:pt x="783" y="333"/>
                    </a:lnTo>
                    <a:lnTo>
                      <a:pt x="782" y="319"/>
                    </a:lnTo>
                    <a:lnTo>
                      <a:pt x="780" y="292"/>
                    </a:lnTo>
                    <a:lnTo>
                      <a:pt x="779" y="266"/>
                    </a:lnTo>
                    <a:lnTo>
                      <a:pt x="779" y="244"/>
                    </a:lnTo>
                    <a:lnTo>
                      <a:pt x="779" y="228"/>
                    </a:lnTo>
                    <a:lnTo>
                      <a:pt x="779" y="224"/>
                    </a:lnTo>
                    <a:lnTo>
                      <a:pt x="777" y="221"/>
                    </a:lnTo>
                    <a:lnTo>
                      <a:pt x="773" y="217"/>
                    </a:lnTo>
                    <a:lnTo>
                      <a:pt x="769" y="212"/>
                    </a:lnTo>
                    <a:lnTo>
                      <a:pt x="759" y="204"/>
                    </a:lnTo>
                    <a:lnTo>
                      <a:pt x="746" y="193"/>
                    </a:lnTo>
                    <a:lnTo>
                      <a:pt x="740" y="187"/>
                    </a:lnTo>
                    <a:lnTo>
                      <a:pt x="735" y="180"/>
                    </a:lnTo>
                    <a:lnTo>
                      <a:pt x="728" y="172"/>
                    </a:lnTo>
                    <a:lnTo>
                      <a:pt x="723" y="164"/>
                    </a:lnTo>
                    <a:lnTo>
                      <a:pt x="718" y="155"/>
                    </a:lnTo>
                    <a:lnTo>
                      <a:pt x="714" y="144"/>
                    </a:lnTo>
                    <a:lnTo>
                      <a:pt x="711" y="133"/>
                    </a:lnTo>
                    <a:lnTo>
                      <a:pt x="709" y="120"/>
                    </a:lnTo>
                    <a:lnTo>
                      <a:pt x="705" y="118"/>
                    </a:lnTo>
                    <a:lnTo>
                      <a:pt x="701" y="114"/>
                    </a:lnTo>
                    <a:lnTo>
                      <a:pt x="698" y="106"/>
                    </a:lnTo>
                    <a:lnTo>
                      <a:pt x="695" y="99"/>
                    </a:lnTo>
                    <a:lnTo>
                      <a:pt x="690" y="79"/>
                    </a:lnTo>
                    <a:lnTo>
                      <a:pt x="687" y="58"/>
                    </a:lnTo>
                    <a:lnTo>
                      <a:pt x="685" y="36"/>
                    </a:lnTo>
                    <a:lnTo>
                      <a:pt x="684" y="18"/>
                    </a:lnTo>
                    <a:lnTo>
                      <a:pt x="684" y="5"/>
                    </a:lnTo>
                    <a:lnTo>
                      <a:pt x="684" y="0"/>
                    </a:lnTo>
                    <a:lnTo>
                      <a:pt x="677" y="3"/>
                    </a:lnTo>
                    <a:lnTo>
                      <a:pt x="668" y="4"/>
                    </a:lnTo>
                    <a:lnTo>
                      <a:pt x="661" y="5"/>
                    </a:lnTo>
                    <a:lnTo>
                      <a:pt x="653" y="7"/>
                    </a:lnTo>
                    <a:lnTo>
                      <a:pt x="644" y="8"/>
                    </a:lnTo>
                    <a:lnTo>
                      <a:pt x="636" y="9"/>
                    </a:lnTo>
                    <a:lnTo>
                      <a:pt x="628" y="11"/>
                    </a:lnTo>
                    <a:lnTo>
                      <a:pt x="620" y="13"/>
                    </a:lnTo>
                    <a:lnTo>
                      <a:pt x="615" y="14"/>
                    </a:lnTo>
                    <a:lnTo>
                      <a:pt x="610" y="15"/>
                    </a:lnTo>
                    <a:lnTo>
                      <a:pt x="606" y="17"/>
                    </a:lnTo>
                    <a:lnTo>
                      <a:pt x="601" y="20"/>
                    </a:lnTo>
                    <a:lnTo>
                      <a:pt x="598" y="25"/>
                    </a:lnTo>
                    <a:lnTo>
                      <a:pt x="595" y="29"/>
                    </a:lnTo>
                    <a:lnTo>
                      <a:pt x="592" y="33"/>
                    </a:lnTo>
                    <a:lnTo>
                      <a:pt x="590" y="38"/>
                    </a:lnTo>
                    <a:lnTo>
                      <a:pt x="586" y="50"/>
                    </a:lnTo>
                    <a:lnTo>
                      <a:pt x="582" y="61"/>
                    </a:lnTo>
                    <a:lnTo>
                      <a:pt x="580" y="75"/>
                    </a:lnTo>
                    <a:lnTo>
                      <a:pt x="578" y="88"/>
                    </a:lnTo>
                    <a:lnTo>
                      <a:pt x="575" y="101"/>
                    </a:lnTo>
                    <a:lnTo>
                      <a:pt x="572" y="114"/>
                    </a:lnTo>
                    <a:lnTo>
                      <a:pt x="569" y="125"/>
                    </a:lnTo>
                    <a:lnTo>
                      <a:pt x="564" y="137"/>
                    </a:lnTo>
                    <a:lnTo>
                      <a:pt x="560" y="141"/>
                    </a:lnTo>
                    <a:lnTo>
                      <a:pt x="557" y="145"/>
                    </a:lnTo>
                    <a:lnTo>
                      <a:pt x="553" y="149"/>
                    </a:lnTo>
                    <a:lnTo>
                      <a:pt x="549" y="153"/>
                    </a:lnTo>
                    <a:lnTo>
                      <a:pt x="544" y="155"/>
                    </a:lnTo>
                    <a:lnTo>
                      <a:pt x="538" y="157"/>
                    </a:lnTo>
                    <a:lnTo>
                      <a:pt x="532" y="158"/>
                    </a:lnTo>
                    <a:lnTo>
                      <a:pt x="526" y="158"/>
                    </a:lnTo>
                    <a:lnTo>
                      <a:pt x="514" y="159"/>
                    </a:lnTo>
                    <a:lnTo>
                      <a:pt x="494" y="161"/>
                    </a:lnTo>
                    <a:lnTo>
                      <a:pt x="468" y="164"/>
                    </a:lnTo>
                    <a:lnTo>
                      <a:pt x="438" y="167"/>
                    </a:lnTo>
                    <a:lnTo>
                      <a:pt x="406" y="171"/>
                    </a:lnTo>
                    <a:lnTo>
                      <a:pt x="374" y="175"/>
                    </a:lnTo>
                    <a:lnTo>
                      <a:pt x="343" y="177"/>
                    </a:lnTo>
                    <a:lnTo>
                      <a:pt x="317" y="177"/>
                    </a:lnTo>
                    <a:lnTo>
                      <a:pt x="301" y="177"/>
                    </a:lnTo>
                    <a:lnTo>
                      <a:pt x="287" y="174"/>
                    </a:lnTo>
                    <a:lnTo>
                      <a:pt x="272" y="169"/>
                    </a:lnTo>
                    <a:lnTo>
                      <a:pt x="258" y="164"/>
                    </a:lnTo>
                    <a:lnTo>
                      <a:pt x="231" y="153"/>
                    </a:lnTo>
                    <a:lnTo>
                      <a:pt x="207" y="140"/>
                    </a:lnTo>
                    <a:lnTo>
                      <a:pt x="195" y="135"/>
                    </a:lnTo>
                    <a:lnTo>
                      <a:pt x="185" y="131"/>
                    </a:lnTo>
                    <a:lnTo>
                      <a:pt x="175" y="127"/>
                    </a:lnTo>
                    <a:lnTo>
                      <a:pt x="166" y="126"/>
                    </a:lnTo>
                    <a:lnTo>
                      <a:pt x="163" y="126"/>
                    </a:lnTo>
                    <a:lnTo>
                      <a:pt x="159" y="127"/>
                    </a:lnTo>
                    <a:lnTo>
                      <a:pt x="154" y="128"/>
                    </a:lnTo>
                    <a:lnTo>
                      <a:pt x="151" y="131"/>
                    </a:lnTo>
                    <a:lnTo>
                      <a:pt x="148" y="134"/>
                    </a:lnTo>
                    <a:lnTo>
                      <a:pt x="145" y="137"/>
                    </a:lnTo>
                    <a:lnTo>
                      <a:pt x="142" y="141"/>
                    </a:lnTo>
                    <a:lnTo>
                      <a:pt x="140" y="145"/>
                    </a:lnTo>
                    <a:lnTo>
                      <a:pt x="137" y="151"/>
                    </a:lnTo>
                    <a:lnTo>
                      <a:pt x="133" y="157"/>
                    </a:lnTo>
                    <a:lnTo>
                      <a:pt x="130" y="162"/>
                    </a:lnTo>
                    <a:lnTo>
                      <a:pt x="126" y="166"/>
                    </a:lnTo>
                    <a:lnTo>
                      <a:pt x="118" y="175"/>
                    </a:lnTo>
                    <a:lnTo>
                      <a:pt x="107" y="181"/>
                    </a:lnTo>
                    <a:lnTo>
                      <a:pt x="96" y="187"/>
                    </a:lnTo>
                    <a:lnTo>
                      <a:pt x="84" y="191"/>
                    </a:lnTo>
                    <a:lnTo>
                      <a:pt x="73" y="194"/>
                    </a:lnTo>
                    <a:lnTo>
                      <a:pt x="61" y="198"/>
                    </a:lnTo>
                    <a:lnTo>
                      <a:pt x="38" y="201"/>
                    </a:lnTo>
                    <a:lnTo>
                      <a:pt x="19" y="203"/>
                    </a:lnTo>
                    <a:lnTo>
                      <a:pt x="5" y="203"/>
                    </a:lnTo>
                    <a:lnTo>
                      <a:pt x="0" y="203"/>
                    </a:lnTo>
                    <a:lnTo>
                      <a:pt x="1" y="207"/>
                    </a:lnTo>
                    <a:lnTo>
                      <a:pt x="1" y="219"/>
                    </a:lnTo>
                    <a:lnTo>
                      <a:pt x="3" y="235"/>
                    </a:lnTo>
                    <a:lnTo>
                      <a:pt x="5" y="256"/>
                    </a:lnTo>
                    <a:lnTo>
                      <a:pt x="8" y="279"/>
                    </a:lnTo>
                    <a:lnTo>
                      <a:pt x="11" y="304"/>
                    </a:lnTo>
                    <a:lnTo>
                      <a:pt x="15" y="328"/>
                    </a:lnTo>
                    <a:lnTo>
                      <a:pt x="19" y="348"/>
                    </a:lnTo>
                    <a:lnTo>
                      <a:pt x="31" y="346"/>
                    </a:lnTo>
                    <a:lnTo>
                      <a:pt x="41" y="344"/>
                    </a:lnTo>
                    <a:lnTo>
                      <a:pt x="51" y="343"/>
                    </a:lnTo>
                    <a:lnTo>
                      <a:pt x="61" y="343"/>
                    </a:lnTo>
                    <a:lnTo>
                      <a:pt x="71" y="343"/>
                    </a:lnTo>
                    <a:lnTo>
                      <a:pt x="80" y="344"/>
                    </a:lnTo>
                    <a:lnTo>
                      <a:pt x="90" y="346"/>
                    </a:lnTo>
                    <a:lnTo>
                      <a:pt x="102" y="348"/>
                    </a:lnTo>
                    <a:lnTo>
                      <a:pt x="102" y="361"/>
                    </a:lnTo>
                    <a:lnTo>
                      <a:pt x="104" y="373"/>
                    </a:lnTo>
                    <a:lnTo>
                      <a:pt x="107" y="384"/>
                    </a:lnTo>
                    <a:lnTo>
                      <a:pt x="111" y="396"/>
                    </a:lnTo>
                    <a:lnTo>
                      <a:pt x="122" y="417"/>
                    </a:lnTo>
                    <a:lnTo>
                      <a:pt x="133" y="438"/>
                    </a:lnTo>
                    <a:lnTo>
                      <a:pt x="145" y="459"/>
                    </a:lnTo>
                    <a:lnTo>
                      <a:pt x="155" y="481"/>
                    </a:lnTo>
                    <a:lnTo>
                      <a:pt x="160" y="492"/>
                    </a:lnTo>
                    <a:lnTo>
                      <a:pt x="162" y="505"/>
                    </a:lnTo>
                    <a:lnTo>
                      <a:pt x="164" y="518"/>
                    </a:lnTo>
                    <a:lnTo>
                      <a:pt x="165" y="531"/>
                    </a:lnTo>
                    <a:lnTo>
                      <a:pt x="165" y="541"/>
                    </a:lnTo>
                    <a:lnTo>
                      <a:pt x="163" y="548"/>
                    </a:lnTo>
                    <a:lnTo>
                      <a:pt x="161" y="556"/>
                    </a:lnTo>
                    <a:lnTo>
                      <a:pt x="159" y="564"/>
                    </a:lnTo>
                    <a:lnTo>
                      <a:pt x="155" y="571"/>
                    </a:lnTo>
                    <a:lnTo>
                      <a:pt x="151" y="577"/>
                    </a:lnTo>
                    <a:lnTo>
                      <a:pt x="146" y="584"/>
                    </a:lnTo>
                    <a:lnTo>
                      <a:pt x="141" y="590"/>
                    </a:lnTo>
                    <a:lnTo>
                      <a:pt x="129" y="601"/>
                    </a:lnTo>
                    <a:lnTo>
                      <a:pt x="117" y="612"/>
                    </a:lnTo>
                    <a:lnTo>
                      <a:pt x="103" y="622"/>
                    </a:lnTo>
                    <a:lnTo>
                      <a:pt x="89" y="633"/>
                    </a:lnTo>
                    <a:lnTo>
                      <a:pt x="75" y="643"/>
                    </a:lnTo>
                    <a:lnTo>
                      <a:pt x="61" y="653"/>
                    </a:lnTo>
                    <a:lnTo>
                      <a:pt x="48" y="664"/>
                    </a:lnTo>
                    <a:lnTo>
                      <a:pt x="37" y="676"/>
                    </a:lnTo>
                    <a:lnTo>
                      <a:pt x="32" y="682"/>
                    </a:lnTo>
                    <a:lnTo>
                      <a:pt x="28" y="688"/>
                    </a:lnTo>
                    <a:lnTo>
                      <a:pt x="23" y="695"/>
                    </a:lnTo>
                    <a:lnTo>
                      <a:pt x="20" y="702"/>
                    </a:lnTo>
                    <a:lnTo>
                      <a:pt x="17" y="709"/>
                    </a:lnTo>
                    <a:lnTo>
                      <a:pt x="15" y="717"/>
                    </a:lnTo>
                    <a:lnTo>
                      <a:pt x="14" y="725"/>
                    </a:lnTo>
                    <a:lnTo>
                      <a:pt x="13" y="734"/>
                    </a:lnTo>
                    <a:lnTo>
                      <a:pt x="14" y="741"/>
                    </a:lnTo>
                    <a:lnTo>
                      <a:pt x="17" y="747"/>
                    </a:lnTo>
                    <a:lnTo>
                      <a:pt x="21" y="753"/>
                    </a:lnTo>
                    <a:lnTo>
                      <a:pt x="25" y="760"/>
                    </a:lnTo>
                    <a:lnTo>
                      <a:pt x="31" y="767"/>
                    </a:lnTo>
                    <a:lnTo>
                      <a:pt x="35" y="774"/>
                    </a:lnTo>
                    <a:lnTo>
                      <a:pt x="37" y="782"/>
                    </a:lnTo>
                    <a:lnTo>
                      <a:pt x="38" y="791"/>
                    </a:lnTo>
                    <a:lnTo>
                      <a:pt x="56" y="795"/>
                    </a:lnTo>
                    <a:lnTo>
                      <a:pt x="72" y="801"/>
                    </a:lnTo>
                    <a:lnTo>
                      <a:pt x="87" y="807"/>
                    </a:lnTo>
                    <a:lnTo>
                      <a:pt x="102" y="814"/>
                    </a:lnTo>
                    <a:lnTo>
                      <a:pt x="116" y="823"/>
                    </a:lnTo>
                    <a:lnTo>
                      <a:pt x="129" y="832"/>
                    </a:lnTo>
                    <a:lnTo>
                      <a:pt x="142" y="842"/>
                    </a:lnTo>
                    <a:lnTo>
                      <a:pt x="153" y="852"/>
                    </a:lnTo>
                    <a:lnTo>
                      <a:pt x="165" y="864"/>
                    </a:lnTo>
                    <a:lnTo>
                      <a:pt x="175" y="875"/>
                    </a:lnTo>
                    <a:lnTo>
                      <a:pt x="186" y="888"/>
                    </a:lnTo>
                    <a:lnTo>
                      <a:pt x="196" y="899"/>
                    </a:lnTo>
                    <a:lnTo>
                      <a:pt x="216" y="925"/>
                    </a:lnTo>
                    <a:lnTo>
                      <a:pt x="235" y="951"/>
                    </a:lnTo>
                    <a:lnTo>
                      <a:pt x="255" y="976"/>
                    </a:lnTo>
                    <a:lnTo>
                      <a:pt x="275" y="1000"/>
                    </a:lnTo>
                    <a:lnTo>
                      <a:pt x="286" y="1011"/>
                    </a:lnTo>
                    <a:lnTo>
                      <a:pt x="296" y="1022"/>
                    </a:lnTo>
                    <a:lnTo>
                      <a:pt x="308" y="1032"/>
                    </a:lnTo>
                    <a:lnTo>
                      <a:pt x="319" y="1042"/>
                    </a:lnTo>
                    <a:lnTo>
                      <a:pt x="331" y="1050"/>
                    </a:lnTo>
                    <a:lnTo>
                      <a:pt x="343" y="1059"/>
                    </a:lnTo>
                    <a:lnTo>
                      <a:pt x="357" y="1065"/>
                    </a:lnTo>
                    <a:lnTo>
                      <a:pt x="372" y="1071"/>
                    </a:lnTo>
                    <a:lnTo>
                      <a:pt x="386" y="1075"/>
                    </a:lnTo>
                    <a:lnTo>
                      <a:pt x="402" y="1080"/>
                    </a:lnTo>
                    <a:lnTo>
                      <a:pt x="419" y="1082"/>
                    </a:lnTo>
                    <a:lnTo>
                      <a:pt x="438" y="1082"/>
                    </a:lnTo>
                    <a:lnTo>
                      <a:pt x="438" y="1099"/>
                    </a:lnTo>
                    <a:lnTo>
                      <a:pt x="439" y="1121"/>
                    </a:lnTo>
                    <a:lnTo>
                      <a:pt x="441" y="1148"/>
                    </a:lnTo>
                    <a:lnTo>
                      <a:pt x="445" y="1176"/>
                    </a:lnTo>
                    <a:lnTo>
                      <a:pt x="448" y="1190"/>
                    </a:lnTo>
                    <a:lnTo>
                      <a:pt x="450" y="1202"/>
                    </a:lnTo>
                    <a:lnTo>
                      <a:pt x="454" y="1215"/>
                    </a:lnTo>
                    <a:lnTo>
                      <a:pt x="459" y="1225"/>
                    </a:lnTo>
                    <a:lnTo>
                      <a:pt x="463" y="1234"/>
                    </a:lnTo>
                    <a:lnTo>
                      <a:pt x="469" y="1241"/>
                    </a:lnTo>
                    <a:lnTo>
                      <a:pt x="471" y="1243"/>
                    </a:lnTo>
                    <a:lnTo>
                      <a:pt x="474" y="1245"/>
                    </a:lnTo>
                    <a:lnTo>
                      <a:pt x="478" y="1246"/>
                    </a:lnTo>
                    <a:lnTo>
                      <a:pt x="482" y="1246"/>
                    </a:lnTo>
                    <a:lnTo>
                      <a:pt x="489" y="1246"/>
                    </a:lnTo>
                    <a:lnTo>
                      <a:pt x="497" y="1245"/>
                    </a:lnTo>
                    <a:lnTo>
                      <a:pt x="504" y="1243"/>
                    </a:lnTo>
                    <a:lnTo>
                      <a:pt x="511" y="1240"/>
                    </a:lnTo>
                    <a:lnTo>
                      <a:pt x="524" y="1235"/>
                    </a:lnTo>
                    <a:lnTo>
                      <a:pt x="535" y="1228"/>
                    </a:lnTo>
                    <a:lnTo>
                      <a:pt x="547" y="1220"/>
                    </a:lnTo>
                    <a:lnTo>
                      <a:pt x="559" y="1215"/>
                    </a:lnTo>
                    <a:lnTo>
                      <a:pt x="567" y="1212"/>
                    </a:lnTo>
                    <a:lnTo>
                      <a:pt x="573" y="1210"/>
                    </a:lnTo>
                    <a:lnTo>
                      <a:pt x="581" y="1209"/>
                    </a:lnTo>
                    <a:lnTo>
                      <a:pt x="589" y="1209"/>
                    </a:lnTo>
                    <a:lnTo>
                      <a:pt x="600" y="1210"/>
                    </a:lnTo>
                    <a:lnTo>
                      <a:pt x="611" y="1211"/>
                    </a:lnTo>
                    <a:lnTo>
                      <a:pt x="620" y="1214"/>
                    </a:lnTo>
                    <a:lnTo>
                      <a:pt x="629" y="1217"/>
                    </a:lnTo>
                    <a:lnTo>
                      <a:pt x="644" y="1226"/>
                    </a:lnTo>
                    <a:lnTo>
                      <a:pt x="658" y="1237"/>
                    </a:lnTo>
                    <a:lnTo>
                      <a:pt x="672" y="1247"/>
                    </a:lnTo>
                    <a:lnTo>
                      <a:pt x="686" y="1257"/>
                    </a:lnTo>
                    <a:lnTo>
                      <a:pt x="694" y="1260"/>
                    </a:lnTo>
                    <a:lnTo>
                      <a:pt x="702" y="1263"/>
                    </a:lnTo>
                    <a:lnTo>
                      <a:pt x="711" y="1265"/>
                    </a:lnTo>
                    <a:lnTo>
                      <a:pt x="722" y="1265"/>
                    </a:lnTo>
                    <a:lnTo>
                      <a:pt x="722" y="1258"/>
                    </a:lnTo>
                    <a:lnTo>
                      <a:pt x="723" y="1252"/>
                    </a:lnTo>
                    <a:lnTo>
                      <a:pt x="724" y="1244"/>
                    </a:lnTo>
                    <a:lnTo>
                      <a:pt x="726" y="1238"/>
                    </a:lnTo>
                    <a:lnTo>
                      <a:pt x="731" y="1224"/>
                    </a:lnTo>
                    <a:lnTo>
                      <a:pt x="739" y="1212"/>
                    </a:lnTo>
                    <a:lnTo>
                      <a:pt x="748" y="1199"/>
                    </a:lnTo>
                    <a:lnTo>
                      <a:pt x="758" y="1188"/>
                    </a:lnTo>
                    <a:lnTo>
                      <a:pt x="769" y="1177"/>
                    </a:lnTo>
                    <a:lnTo>
                      <a:pt x="782" y="1168"/>
                    </a:lnTo>
                    <a:lnTo>
                      <a:pt x="795" y="1158"/>
                    </a:lnTo>
                    <a:lnTo>
                      <a:pt x="810" y="1150"/>
                    </a:lnTo>
                    <a:lnTo>
                      <a:pt x="825" y="1144"/>
                    </a:lnTo>
                    <a:lnTo>
                      <a:pt x="839" y="1137"/>
                    </a:lnTo>
                    <a:lnTo>
                      <a:pt x="854" y="1133"/>
                    </a:lnTo>
                    <a:lnTo>
                      <a:pt x="870" y="1129"/>
                    </a:lnTo>
                    <a:lnTo>
                      <a:pt x="885" y="1127"/>
                    </a:lnTo>
                    <a:lnTo>
                      <a:pt x="899" y="1126"/>
                    </a:lnTo>
                    <a:lnTo>
                      <a:pt x="913" y="1127"/>
                    </a:lnTo>
                    <a:lnTo>
                      <a:pt x="924" y="1129"/>
                    </a:lnTo>
                    <a:lnTo>
                      <a:pt x="934" y="1132"/>
                    </a:lnTo>
                    <a:lnTo>
                      <a:pt x="943" y="1135"/>
                    </a:lnTo>
                    <a:lnTo>
                      <a:pt x="951" y="1139"/>
                    </a:lnTo>
                    <a:lnTo>
                      <a:pt x="958" y="1145"/>
                    </a:lnTo>
                    <a:lnTo>
                      <a:pt x="964" y="1151"/>
                    </a:lnTo>
                    <a:lnTo>
                      <a:pt x="972" y="1156"/>
                    </a:lnTo>
                    <a:lnTo>
                      <a:pt x="984" y="1169"/>
                    </a:lnTo>
                    <a:lnTo>
                      <a:pt x="998" y="1179"/>
                    </a:lnTo>
                    <a:lnTo>
                      <a:pt x="1006" y="1185"/>
                    </a:lnTo>
                    <a:lnTo>
                      <a:pt x="1016" y="1190"/>
                    </a:lnTo>
                    <a:lnTo>
                      <a:pt x="1026" y="1193"/>
                    </a:lnTo>
                    <a:lnTo>
                      <a:pt x="1039" y="1196"/>
                    </a:lnTo>
                    <a:lnTo>
                      <a:pt x="1039" y="1165"/>
                    </a:lnTo>
                    <a:lnTo>
                      <a:pt x="1040" y="1136"/>
                    </a:lnTo>
                    <a:lnTo>
                      <a:pt x="1041" y="1111"/>
                    </a:lnTo>
                    <a:lnTo>
                      <a:pt x="1043" y="1088"/>
                    </a:lnTo>
                    <a:lnTo>
                      <a:pt x="1046" y="1065"/>
                    </a:lnTo>
                    <a:lnTo>
                      <a:pt x="1049" y="1042"/>
                    </a:lnTo>
                    <a:lnTo>
                      <a:pt x="1052" y="1019"/>
                    </a:lnTo>
                    <a:lnTo>
                      <a:pt x="1058" y="994"/>
                    </a:lnTo>
                    <a:lnTo>
                      <a:pt x="1060" y="984"/>
                    </a:lnTo>
                    <a:lnTo>
                      <a:pt x="1063" y="976"/>
                    </a:lnTo>
                    <a:lnTo>
                      <a:pt x="1067" y="968"/>
                    </a:lnTo>
                    <a:lnTo>
                      <a:pt x="1073" y="962"/>
                    </a:lnTo>
                    <a:lnTo>
                      <a:pt x="1086" y="951"/>
                    </a:lnTo>
                    <a:lnTo>
                      <a:pt x="1101" y="939"/>
                    </a:lnTo>
                    <a:lnTo>
                      <a:pt x="1108" y="933"/>
                    </a:lnTo>
                    <a:lnTo>
                      <a:pt x="1115" y="928"/>
                    </a:lnTo>
                    <a:lnTo>
                      <a:pt x="1122" y="921"/>
                    </a:lnTo>
                    <a:lnTo>
                      <a:pt x="1128" y="914"/>
                    </a:lnTo>
                    <a:lnTo>
                      <a:pt x="1132" y="907"/>
                    </a:lnTo>
                    <a:lnTo>
                      <a:pt x="1136" y="898"/>
                    </a:lnTo>
                    <a:lnTo>
                      <a:pt x="1138" y="890"/>
                    </a:lnTo>
                    <a:lnTo>
                      <a:pt x="1139" y="879"/>
                    </a:lnTo>
                    <a:lnTo>
                      <a:pt x="1138" y="874"/>
                    </a:lnTo>
                    <a:lnTo>
                      <a:pt x="1136" y="867"/>
                    </a:lnTo>
                    <a:lnTo>
                      <a:pt x="1132" y="860"/>
                    </a:lnTo>
                    <a:lnTo>
                      <a:pt x="1128" y="853"/>
                    </a:lnTo>
                    <a:lnTo>
                      <a:pt x="1122" y="846"/>
                    </a:lnTo>
                    <a:lnTo>
                      <a:pt x="1115" y="841"/>
                    </a:lnTo>
                    <a:lnTo>
                      <a:pt x="1112" y="838"/>
                    </a:lnTo>
                    <a:lnTo>
                      <a:pt x="1109" y="836"/>
                    </a:lnTo>
                    <a:lnTo>
                      <a:pt x="1105" y="835"/>
                    </a:lnTo>
                    <a:lnTo>
                      <a:pt x="1102" y="835"/>
                    </a:lnTo>
                    <a:lnTo>
                      <a:pt x="1095" y="835"/>
                    </a:lnTo>
                    <a:lnTo>
                      <a:pt x="1090" y="836"/>
                    </a:lnTo>
                    <a:lnTo>
                      <a:pt x="1085" y="838"/>
                    </a:lnTo>
                    <a:lnTo>
                      <a:pt x="1080" y="841"/>
                    </a:lnTo>
                    <a:lnTo>
                      <a:pt x="1070" y="846"/>
                    </a:lnTo>
                    <a:lnTo>
                      <a:pt x="1062" y="851"/>
                    </a:lnTo>
                    <a:lnTo>
                      <a:pt x="1052" y="857"/>
                    </a:lnTo>
                    <a:lnTo>
                      <a:pt x="1044" y="861"/>
                    </a:lnTo>
                    <a:lnTo>
                      <a:pt x="1040" y="864"/>
                    </a:lnTo>
                    <a:lnTo>
                      <a:pt x="1035" y="866"/>
                    </a:lnTo>
                    <a:lnTo>
                      <a:pt x="1030" y="867"/>
                    </a:lnTo>
                    <a:lnTo>
                      <a:pt x="1026" y="867"/>
                    </a:lnTo>
                    <a:lnTo>
                      <a:pt x="1020" y="867"/>
                    </a:lnTo>
                    <a:lnTo>
                      <a:pt x="1014" y="866"/>
                    </a:lnTo>
                    <a:lnTo>
                      <a:pt x="1008" y="864"/>
                    </a:lnTo>
                    <a:lnTo>
                      <a:pt x="1002" y="861"/>
                    </a:lnTo>
                    <a:lnTo>
                      <a:pt x="997" y="858"/>
                    </a:lnTo>
                    <a:lnTo>
                      <a:pt x="992" y="855"/>
                    </a:lnTo>
                    <a:lnTo>
                      <a:pt x="986" y="851"/>
                    </a:lnTo>
                    <a:lnTo>
                      <a:pt x="982" y="846"/>
                    </a:lnTo>
                    <a:lnTo>
                      <a:pt x="978" y="842"/>
                    </a:lnTo>
                    <a:lnTo>
                      <a:pt x="974" y="836"/>
                    </a:lnTo>
                    <a:lnTo>
                      <a:pt x="971" y="830"/>
                    </a:lnTo>
                    <a:lnTo>
                      <a:pt x="967" y="824"/>
                    </a:lnTo>
                    <a:lnTo>
                      <a:pt x="965" y="817"/>
                    </a:lnTo>
                    <a:lnTo>
                      <a:pt x="964" y="811"/>
                    </a:lnTo>
                    <a:lnTo>
                      <a:pt x="963" y="804"/>
                    </a:lnTo>
                    <a:lnTo>
                      <a:pt x="962" y="798"/>
                    </a:lnTo>
                    <a:lnTo>
                      <a:pt x="963" y="787"/>
                    </a:lnTo>
                    <a:lnTo>
                      <a:pt x="963" y="780"/>
                    </a:lnTo>
                    <a:lnTo>
                      <a:pt x="965" y="774"/>
                    </a:lnTo>
                    <a:lnTo>
                      <a:pt x="968" y="770"/>
                    </a:lnTo>
                    <a:lnTo>
                      <a:pt x="972" y="767"/>
                    </a:lnTo>
                    <a:lnTo>
                      <a:pt x="976" y="764"/>
                    </a:lnTo>
                    <a:lnTo>
                      <a:pt x="981" y="759"/>
                    </a:lnTo>
                    <a:lnTo>
                      <a:pt x="987" y="752"/>
                    </a:lnTo>
                    <a:lnTo>
                      <a:pt x="995" y="758"/>
                    </a:lnTo>
                    <a:lnTo>
                      <a:pt x="1003" y="762"/>
                    </a:lnTo>
                    <a:lnTo>
                      <a:pt x="1011" y="766"/>
                    </a:lnTo>
                    <a:lnTo>
                      <a:pt x="1020" y="770"/>
                    </a:lnTo>
                    <a:lnTo>
                      <a:pt x="1029" y="773"/>
                    </a:lnTo>
                    <a:lnTo>
                      <a:pt x="1039" y="777"/>
                    </a:lnTo>
                    <a:lnTo>
                      <a:pt x="1048" y="778"/>
                    </a:lnTo>
                    <a:lnTo>
                      <a:pt x="1058" y="779"/>
                    </a:lnTo>
                    <a:lnTo>
                      <a:pt x="1064" y="778"/>
                    </a:lnTo>
                    <a:lnTo>
                      <a:pt x="1069" y="777"/>
                    </a:lnTo>
                    <a:lnTo>
                      <a:pt x="1073" y="773"/>
                    </a:lnTo>
                    <a:lnTo>
                      <a:pt x="1078" y="770"/>
                    </a:lnTo>
                    <a:lnTo>
                      <a:pt x="1080" y="766"/>
                    </a:lnTo>
                    <a:lnTo>
                      <a:pt x="1082" y="762"/>
                    </a:lnTo>
                    <a:lnTo>
                      <a:pt x="1083" y="758"/>
                    </a:lnTo>
                    <a:lnTo>
                      <a:pt x="1083" y="752"/>
                    </a:lnTo>
                    <a:lnTo>
                      <a:pt x="1083" y="746"/>
                    </a:lnTo>
                    <a:lnTo>
                      <a:pt x="1082" y="739"/>
                    </a:lnTo>
                    <a:lnTo>
                      <a:pt x="1080" y="732"/>
                    </a:lnTo>
                    <a:lnTo>
                      <a:pt x="1078" y="726"/>
                    </a:lnTo>
                    <a:lnTo>
                      <a:pt x="1072" y="715"/>
                    </a:lnTo>
                    <a:lnTo>
                      <a:pt x="1066" y="704"/>
                    </a:lnTo>
                    <a:lnTo>
                      <a:pt x="1058" y="694"/>
                    </a:lnTo>
                    <a:lnTo>
                      <a:pt x="1048" y="683"/>
                    </a:lnTo>
                    <a:lnTo>
                      <a:pt x="1039" y="674"/>
                    </a:lnTo>
                    <a:lnTo>
                      <a:pt x="1029" y="663"/>
                    </a:lnTo>
                    <a:lnTo>
                      <a:pt x="1019" y="654"/>
                    </a:lnTo>
                    <a:lnTo>
                      <a:pt x="1009" y="643"/>
                    </a:lnTo>
                    <a:lnTo>
                      <a:pt x="1000" y="633"/>
                    </a:lnTo>
                    <a:lnTo>
                      <a:pt x="992" y="622"/>
                    </a:lnTo>
                    <a:lnTo>
                      <a:pt x="985" y="611"/>
                    </a:lnTo>
                    <a:lnTo>
                      <a:pt x="980" y="598"/>
                    </a:lnTo>
                    <a:lnTo>
                      <a:pt x="978" y="591"/>
                    </a:lnTo>
                    <a:lnTo>
                      <a:pt x="976" y="585"/>
                    </a:lnTo>
                    <a:lnTo>
                      <a:pt x="976" y="577"/>
                    </a:lnTo>
                    <a:lnTo>
                      <a:pt x="975" y="570"/>
                    </a:lnTo>
                    <a:lnTo>
                      <a:pt x="976" y="558"/>
                    </a:lnTo>
                    <a:lnTo>
                      <a:pt x="978" y="545"/>
                    </a:lnTo>
                    <a:lnTo>
                      <a:pt x="981" y="530"/>
                    </a:lnTo>
                    <a:lnTo>
                      <a:pt x="984" y="514"/>
                    </a:lnTo>
                    <a:lnTo>
                      <a:pt x="988" y="500"/>
                    </a:lnTo>
                    <a:lnTo>
                      <a:pt x="992" y="486"/>
                    </a:lnTo>
                    <a:lnTo>
                      <a:pt x="994" y="476"/>
                    </a:lnTo>
                    <a:lnTo>
                      <a:pt x="994" y="46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91"/>
              <p:cNvSpPr>
                <a:spLocks/>
              </p:cNvSpPr>
              <p:nvPr/>
            </p:nvSpPr>
            <p:spPr bwMode="auto">
              <a:xfrm>
                <a:off x="5682" y="3269"/>
                <a:ext cx="317" cy="257"/>
              </a:xfrm>
              <a:custGeom>
                <a:avLst/>
                <a:gdLst>
                  <a:gd name="T0" fmla="*/ 3 w 1469"/>
                  <a:gd name="T1" fmla="*/ 86 h 1165"/>
                  <a:gd name="T2" fmla="*/ 5 w 1469"/>
                  <a:gd name="T3" fmla="*/ 100 h 1165"/>
                  <a:gd name="T4" fmla="*/ 19 w 1469"/>
                  <a:gd name="T5" fmla="*/ 116 h 1165"/>
                  <a:gd name="T6" fmla="*/ 26 w 1469"/>
                  <a:gd name="T7" fmla="*/ 130 h 1165"/>
                  <a:gd name="T8" fmla="*/ 23 w 1469"/>
                  <a:gd name="T9" fmla="*/ 137 h 1165"/>
                  <a:gd name="T10" fmla="*/ 11 w 1469"/>
                  <a:gd name="T11" fmla="*/ 134 h 1165"/>
                  <a:gd name="T12" fmla="*/ 1 w 1469"/>
                  <a:gd name="T13" fmla="*/ 135 h 1165"/>
                  <a:gd name="T14" fmla="*/ 1 w 1469"/>
                  <a:gd name="T15" fmla="*/ 146 h 1165"/>
                  <a:gd name="T16" fmla="*/ 6 w 1469"/>
                  <a:gd name="T17" fmla="*/ 154 h 1165"/>
                  <a:gd name="T18" fmla="*/ 15 w 1469"/>
                  <a:gd name="T19" fmla="*/ 157 h 1165"/>
                  <a:gd name="T20" fmla="*/ 25 w 1469"/>
                  <a:gd name="T21" fmla="*/ 151 h 1165"/>
                  <a:gd name="T22" fmla="*/ 32 w 1469"/>
                  <a:gd name="T23" fmla="*/ 150 h 1165"/>
                  <a:gd name="T24" fmla="*/ 38 w 1469"/>
                  <a:gd name="T25" fmla="*/ 159 h 1165"/>
                  <a:gd name="T26" fmla="*/ 32 w 1469"/>
                  <a:gd name="T27" fmla="*/ 171 h 1165"/>
                  <a:gd name="T28" fmla="*/ 21 w 1469"/>
                  <a:gd name="T29" fmla="*/ 185 h 1165"/>
                  <a:gd name="T30" fmla="*/ 17 w 1469"/>
                  <a:gd name="T31" fmla="*/ 210 h 1165"/>
                  <a:gd name="T32" fmla="*/ 26 w 1469"/>
                  <a:gd name="T33" fmla="*/ 215 h 1165"/>
                  <a:gd name="T34" fmla="*/ 41 w 1469"/>
                  <a:gd name="T35" fmla="*/ 216 h 1165"/>
                  <a:gd name="T36" fmla="*/ 51 w 1469"/>
                  <a:gd name="T37" fmla="*/ 219 h 1165"/>
                  <a:gd name="T38" fmla="*/ 72 w 1469"/>
                  <a:gd name="T39" fmla="*/ 209 h 1165"/>
                  <a:gd name="T40" fmla="*/ 87 w 1469"/>
                  <a:gd name="T41" fmla="*/ 210 h 1165"/>
                  <a:gd name="T42" fmla="*/ 97 w 1469"/>
                  <a:gd name="T43" fmla="*/ 226 h 1165"/>
                  <a:gd name="T44" fmla="*/ 106 w 1469"/>
                  <a:gd name="T45" fmla="*/ 246 h 1165"/>
                  <a:gd name="T46" fmla="*/ 118 w 1469"/>
                  <a:gd name="T47" fmla="*/ 253 h 1165"/>
                  <a:gd name="T48" fmla="*/ 132 w 1469"/>
                  <a:gd name="T49" fmla="*/ 247 h 1165"/>
                  <a:gd name="T50" fmla="*/ 147 w 1469"/>
                  <a:gd name="T51" fmla="*/ 240 h 1165"/>
                  <a:gd name="T52" fmla="*/ 173 w 1469"/>
                  <a:gd name="T53" fmla="*/ 250 h 1165"/>
                  <a:gd name="T54" fmla="*/ 191 w 1469"/>
                  <a:gd name="T55" fmla="*/ 251 h 1165"/>
                  <a:gd name="T56" fmla="*/ 207 w 1469"/>
                  <a:gd name="T57" fmla="*/ 245 h 1165"/>
                  <a:gd name="T58" fmla="*/ 202 w 1469"/>
                  <a:gd name="T59" fmla="*/ 237 h 1165"/>
                  <a:gd name="T60" fmla="*/ 209 w 1469"/>
                  <a:gd name="T61" fmla="*/ 231 h 1165"/>
                  <a:gd name="T62" fmla="*/ 224 w 1469"/>
                  <a:gd name="T63" fmla="*/ 239 h 1165"/>
                  <a:gd name="T64" fmla="*/ 238 w 1469"/>
                  <a:gd name="T65" fmla="*/ 247 h 1165"/>
                  <a:gd name="T66" fmla="*/ 261 w 1469"/>
                  <a:gd name="T67" fmla="*/ 212 h 1165"/>
                  <a:gd name="T68" fmla="*/ 283 w 1469"/>
                  <a:gd name="T69" fmla="*/ 193 h 1165"/>
                  <a:gd name="T70" fmla="*/ 291 w 1469"/>
                  <a:gd name="T71" fmla="*/ 175 h 1165"/>
                  <a:gd name="T72" fmla="*/ 291 w 1469"/>
                  <a:gd name="T73" fmla="*/ 131 h 1165"/>
                  <a:gd name="T74" fmla="*/ 297 w 1469"/>
                  <a:gd name="T75" fmla="*/ 99 h 1165"/>
                  <a:gd name="T76" fmla="*/ 312 w 1469"/>
                  <a:gd name="T77" fmla="*/ 59 h 1165"/>
                  <a:gd name="T78" fmla="*/ 316 w 1469"/>
                  <a:gd name="T79" fmla="*/ 30 h 1165"/>
                  <a:gd name="T80" fmla="*/ 310 w 1469"/>
                  <a:gd name="T81" fmla="*/ 0 h 1165"/>
                  <a:gd name="T82" fmla="*/ 296 w 1469"/>
                  <a:gd name="T83" fmla="*/ 3 h 1165"/>
                  <a:gd name="T84" fmla="*/ 293 w 1469"/>
                  <a:gd name="T85" fmla="*/ 11 h 1165"/>
                  <a:gd name="T86" fmla="*/ 301 w 1469"/>
                  <a:gd name="T87" fmla="*/ 24 h 1165"/>
                  <a:gd name="T88" fmla="*/ 290 w 1469"/>
                  <a:gd name="T89" fmla="*/ 36 h 1165"/>
                  <a:gd name="T90" fmla="*/ 268 w 1469"/>
                  <a:gd name="T91" fmla="*/ 40 h 1165"/>
                  <a:gd name="T92" fmla="*/ 247 w 1469"/>
                  <a:gd name="T93" fmla="*/ 44 h 1165"/>
                  <a:gd name="T94" fmla="*/ 233 w 1469"/>
                  <a:gd name="T95" fmla="*/ 59 h 1165"/>
                  <a:gd name="T96" fmla="*/ 209 w 1469"/>
                  <a:gd name="T97" fmla="*/ 77 h 1165"/>
                  <a:gd name="T98" fmla="*/ 175 w 1469"/>
                  <a:gd name="T99" fmla="*/ 83 h 1165"/>
                  <a:gd name="T100" fmla="*/ 127 w 1469"/>
                  <a:gd name="T101" fmla="*/ 83 h 1165"/>
                  <a:gd name="T102" fmla="*/ 87 w 1469"/>
                  <a:gd name="T103" fmla="*/ 87 h 1165"/>
                  <a:gd name="T104" fmla="*/ 74 w 1469"/>
                  <a:gd name="T105" fmla="*/ 85 h 1165"/>
                  <a:gd name="T106" fmla="*/ 71 w 1469"/>
                  <a:gd name="T107" fmla="*/ 73 h 1165"/>
                  <a:gd name="T108" fmla="*/ 67 w 1469"/>
                  <a:gd name="T109" fmla="*/ 64 h 1165"/>
                  <a:gd name="T110" fmla="*/ 59 w 1469"/>
                  <a:gd name="T111" fmla="*/ 63 h 1165"/>
                  <a:gd name="T112" fmla="*/ 19 w 1469"/>
                  <a:gd name="T113" fmla="*/ 70 h 1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69"/>
                  <a:gd name="T172" fmla="*/ 0 h 1165"/>
                  <a:gd name="T173" fmla="*/ 1469 w 1469"/>
                  <a:gd name="T174" fmla="*/ 1165 h 1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69" h="1165">
                    <a:moveTo>
                      <a:pt x="25" y="324"/>
                    </a:moveTo>
                    <a:lnTo>
                      <a:pt x="23" y="330"/>
                    </a:lnTo>
                    <a:lnTo>
                      <a:pt x="21" y="340"/>
                    </a:lnTo>
                    <a:lnTo>
                      <a:pt x="19" y="351"/>
                    </a:lnTo>
                    <a:lnTo>
                      <a:pt x="17" y="364"/>
                    </a:lnTo>
                    <a:lnTo>
                      <a:pt x="16" y="376"/>
                    </a:lnTo>
                    <a:lnTo>
                      <a:pt x="14" y="390"/>
                    </a:lnTo>
                    <a:lnTo>
                      <a:pt x="14" y="401"/>
                    </a:lnTo>
                    <a:lnTo>
                      <a:pt x="13" y="413"/>
                    </a:lnTo>
                    <a:lnTo>
                      <a:pt x="14" y="420"/>
                    </a:lnTo>
                    <a:lnTo>
                      <a:pt x="14" y="428"/>
                    </a:lnTo>
                    <a:lnTo>
                      <a:pt x="16" y="434"/>
                    </a:lnTo>
                    <a:lnTo>
                      <a:pt x="18" y="441"/>
                    </a:lnTo>
                    <a:lnTo>
                      <a:pt x="23" y="454"/>
                    </a:lnTo>
                    <a:lnTo>
                      <a:pt x="30" y="465"/>
                    </a:lnTo>
                    <a:lnTo>
                      <a:pt x="38" y="476"/>
                    </a:lnTo>
                    <a:lnTo>
                      <a:pt x="47" y="486"/>
                    </a:lnTo>
                    <a:lnTo>
                      <a:pt x="57" y="497"/>
                    </a:lnTo>
                    <a:lnTo>
                      <a:pt x="67" y="506"/>
                    </a:lnTo>
                    <a:lnTo>
                      <a:pt x="77" y="517"/>
                    </a:lnTo>
                    <a:lnTo>
                      <a:pt x="86" y="526"/>
                    </a:lnTo>
                    <a:lnTo>
                      <a:pt x="96" y="537"/>
                    </a:lnTo>
                    <a:lnTo>
                      <a:pt x="104" y="547"/>
                    </a:lnTo>
                    <a:lnTo>
                      <a:pt x="110" y="558"/>
                    </a:lnTo>
                    <a:lnTo>
                      <a:pt x="116" y="569"/>
                    </a:lnTo>
                    <a:lnTo>
                      <a:pt x="118" y="575"/>
                    </a:lnTo>
                    <a:lnTo>
                      <a:pt x="120" y="582"/>
                    </a:lnTo>
                    <a:lnTo>
                      <a:pt x="121" y="589"/>
                    </a:lnTo>
                    <a:lnTo>
                      <a:pt x="121" y="595"/>
                    </a:lnTo>
                    <a:lnTo>
                      <a:pt x="121" y="601"/>
                    </a:lnTo>
                    <a:lnTo>
                      <a:pt x="120" y="605"/>
                    </a:lnTo>
                    <a:lnTo>
                      <a:pt x="118" y="609"/>
                    </a:lnTo>
                    <a:lnTo>
                      <a:pt x="116" y="613"/>
                    </a:lnTo>
                    <a:lnTo>
                      <a:pt x="111" y="616"/>
                    </a:lnTo>
                    <a:lnTo>
                      <a:pt x="107" y="620"/>
                    </a:lnTo>
                    <a:lnTo>
                      <a:pt x="102" y="621"/>
                    </a:lnTo>
                    <a:lnTo>
                      <a:pt x="96" y="622"/>
                    </a:lnTo>
                    <a:lnTo>
                      <a:pt x="86" y="621"/>
                    </a:lnTo>
                    <a:lnTo>
                      <a:pt x="77" y="620"/>
                    </a:lnTo>
                    <a:lnTo>
                      <a:pt x="67" y="616"/>
                    </a:lnTo>
                    <a:lnTo>
                      <a:pt x="58" y="613"/>
                    </a:lnTo>
                    <a:lnTo>
                      <a:pt x="49" y="609"/>
                    </a:lnTo>
                    <a:lnTo>
                      <a:pt x="41" y="605"/>
                    </a:lnTo>
                    <a:lnTo>
                      <a:pt x="33" y="601"/>
                    </a:lnTo>
                    <a:lnTo>
                      <a:pt x="25" y="595"/>
                    </a:lnTo>
                    <a:lnTo>
                      <a:pt x="19" y="602"/>
                    </a:lnTo>
                    <a:lnTo>
                      <a:pt x="14" y="607"/>
                    </a:lnTo>
                    <a:lnTo>
                      <a:pt x="10" y="610"/>
                    </a:lnTo>
                    <a:lnTo>
                      <a:pt x="6" y="613"/>
                    </a:lnTo>
                    <a:lnTo>
                      <a:pt x="3" y="617"/>
                    </a:lnTo>
                    <a:lnTo>
                      <a:pt x="1" y="623"/>
                    </a:lnTo>
                    <a:lnTo>
                      <a:pt x="1" y="630"/>
                    </a:lnTo>
                    <a:lnTo>
                      <a:pt x="0" y="641"/>
                    </a:lnTo>
                    <a:lnTo>
                      <a:pt x="1" y="647"/>
                    </a:lnTo>
                    <a:lnTo>
                      <a:pt x="2" y="654"/>
                    </a:lnTo>
                    <a:lnTo>
                      <a:pt x="3" y="660"/>
                    </a:lnTo>
                    <a:lnTo>
                      <a:pt x="5" y="667"/>
                    </a:lnTo>
                    <a:lnTo>
                      <a:pt x="9" y="673"/>
                    </a:lnTo>
                    <a:lnTo>
                      <a:pt x="12" y="679"/>
                    </a:lnTo>
                    <a:lnTo>
                      <a:pt x="16" y="685"/>
                    </a:lnTo>
                    <a:lnTo>
                      <a:pt x="20" y="689"/>
                    </a:lnTo>
                    <a:lnTo>
                      <a:pt x="24" y="694"/>
                    </a:lnTo>
                    <a:lnTo>
                      <a:pt x="30" y="698"/>
                    </a:lnTo>
                    <a:lnTo>
                      <a:pt x="35" y="701"/>
                    </a:lnTo>
                    <a:lnTo>
                      <a:pt x="40" y="704"/>
                    </a:lnTo>
                    <a:lnTo>
                      <a:pt x="46" y="707"/>
                    </a:lnTo>
                    <a:lnTo>
                      <a:pt x="52" y="709"/>
                    </a:lnTo>
                    <a:lnTo>
                      <a:pt x="58" y="710"/>
                    </a:lnTo>
                    <a:lnTo>
                      <a:pt x="64" y="710"/>
                    </a:lnTo>
                    <a:lnTo>
                      <a:pt x="68" y="710"/>
                    </a:lnTo>
                    <a:lnTo>
                      <a:pt x="73" y="709"/>
                    </a:lnTo>
                    <a:lnTo>
                      <a:pt x="78" y="707"/>
                    </a:lnTo>
                    <a:lnTo>
                      <a:pt x="82" y="704"/>
                    </a:lnTo>
                    <a:lnTo>
                      <a:pt x="90" y="700"/>
                    </a:lnTo>
                    <a:lnTo>
                      <a:pt x="100" y="694"/>
                    </a:lnTo>
                    <a:lnTo>
                      <a:pt x="108" y="689"/>
                    </a:lnTo>
                    <a:lnTo>
                      <a:pt x="118" y="684"/>
                    </a:lnTo>
                    <a:lnTo>
                      <a:pt x="123" y="681"/>
                    </a:lnTo>
                    <a:lnTo>
                      <a:pt x="128" y="679"/>
                    </a:lnTo>
                    <a:lnTo>
                      <a:pt x="133" y="678"/>
                    </a:lnTo>
                    <a:lnTo>
                      <a:pt x="140" y="678"/>
                    </a:lnTo>
                    <a:lnTo>
                      <a:pt x="143" y="678"/>
                    </a:lnTo>
                    <a:lnTo>
                      <a:pt x="147" y="679"/>
                    </a:lnTo>
                    <a:lnTo>
                      <a:pt x="150" y="681"/>
                    </a:lnTo>
                    <a:lnTo>
                      <a:pt x="153" y="684"/>
                    </a:lnTo>
                    <a:lnTo>
                      <a:pt x="160" y="689"/>
                    </a:lnTo>
                    <a:lnTo>
                      <a:pt x="166" y="696"/>
                    </a:lnTo>
                    <a:lnTo>
                      <a:pt x="170" y="703"/>
                    </a:lnTo>
                    <a:lnTo>
                      <a:pt x="174" y="710"/>
                    </a:lnTo>
                    <a:lnTo>
                      <a:pt x="176" y="717"/>
                    </a:lnTo>
                    <a:lnTo>
                      <a:pt x="177" y="722"/>
                    </a:lnTo>
                    <a:lnTo>
                      <a:pt x="176" y="733"/>
                    </a:lnTo>
                    <a:lnTo>
                      <a:pt x="174" y="741"/>
                    </a:lnTo>
                    <a:lnTo>
                      <a:pt x="170" y="750"/>
                    </a:lnTo>
                    <a:lnTo>
                      <a:pt x="166" y="757"/>
                    </a:lnTo>
                    <a:lnTo>
                      <a:pt x="160" y="764"/>
                    </a:lnTo>
                    <a:lnTo>
                      <a:pt x="153" y="771"/>
                    </a:lnTo>
                    <a:lnTo>
                      <a:pt x="146" y="776"/>
                    </a:lnTo>
                    <a:lnTo>
                      <a:pt x="139" y="782"/>
                    </a:lnTo>
                    <a:lnTo>
                      <a:pt x="124" y="794"/>
                    </a:lnTo>
                    <a:lnTo>
                      <a:pt x="111" y="805"/>
                    </a:lnTo>
                    <a:lnTo>
                      <a:pt x="105" y="811"/>
                    </a:lnTo>
                    <a:lnTo>
                      <a:pt x="101" y="819"/>
                    </a:lnTo>
                    <a:lnTo>
                      <a:pt x="98" y="827"/>
                    </a:lnTo>
                    <a:lnTo>
                      <a:pt x="96" y="837"/>
                    </a:lnTo>
                    <a:lnTo>
                      <a:pt x="92" y="854"/>
                    </a:lnTo>
                    <a:lnTo>
                      <a:pt x="90" y="871"/>
                    </a:lnTo>
                    <a:lnTo>
                      <a:pt x="88" y="887"/>
                    </a:lnTo>
                    <a:lnTo>
                      <a:pt x="86" y="903"/>
                    </a:lnTo>
                    <a:lnTo>
                      <a:pt x="83" y="918"/>
                    </a:lnTo>
                    <a:lnTo>
                      <a:pt x="81" y="934"/>
                    </a:lnTo>
                    <a:lnTo>
                      <a:pt x="79" y="951"/>
                    </a:lnTo>
                    <a:lnTo>
                      <a:pt x="77" y="969"/>
                    </a:lnTo>
                    <a:lnTo>
                      <a:pt x="81" y="972"/>
                    </a:lnTo>
                    <a:lnTo>
                      <a:pt x="86" y="975"/>
                    </a:lnTo>
                    <a:lnTo>
                      <a:pt x="91" y="976"/>
                    </a:lnTo>
                    <a:lnTo>
                      <a:pt x="98" y="977"/>
                    </a:lnTo>
                    <a:lnTo>
                      <a:pt x="109" y="977"/>
                    </a:lnTo>
                    <a:lnTo>
                      <a:pt x="122" y="976"/>
                    </a:lnTo>
                    <a:lnTo>
                      <a:pt x="134" y="974"/>
                    </a:lnTo>
                    <a:lnTo>
                      <a:pt x="147" y="972"/>
                    </a:lnTo>
                    <a:lnTo>
                      <a:pt x="160" y="970"/>
                    </a:lnTo>
                    <a:lnTo>
                      <a:pt x="171" y="969"/>
                    </a:lnTo>
                    <a:lnTo>
                      <a:pt x="177" y="971"/>
                    </a:lnTo>
                    <a:lnTo>
                      <a:pt x="184" y="973"/>
                    </a:lnTo>
                    <a:lnTo>
                      <a:pt x="189" y="977"/>
                    </a:lnTo>
                    <a:lnTo>
                      <a:pt x="193" y="982"/>
                    </a:lnTo>
                    <a:lnTo>
                      <a:pt x="198" y="987"/>
                    </a:lnTo>
                    <a:lnTo>
                      <a:pt x="204" y="991"/>
                    </a:lnTo>
                    <a:lnTo>
                      <a:pt x="209" y="994"/>
                    </a:lnTo>
                    <a:lnTo>
                      <a:pt x="215" y="995"/>
                    </a:lnTo>
                    <a:lnTo>
                      <a:pt x="226" y="994"/>
                    </a:lnTo>
                    <a:lnTo>
                      <a:pt x="236" y="993"/>
                    </a:lnTo>
                    <a:lnTo>
                      <a:pt x="246" y="990"/>
                    </a:lnTo>
                    <a:lnTo>
                      <a:pt x="254" y="987"/>
                    </a:lnTo>
                    <a:lnTo>
                      <a:pt x="272" y="978"/>
                    </a:lnTo>
                    <a:lnTo>
                      <a:pt x="289" y="969"/>
                    </a:lnTo>
                    <a:lnTo>
                      <a:pt x="306" y="960"/>
                    </a:lnTo>
                    <a:lnTo>
                      <a:pt x="325" y="952"/>
                    </a:lnTo>
                    <a:lnTo>
                      <a:pt x="335" y="949"/>
                    </a:lnTo>
                    <a:lnTo>
                      <a:pt x="345" y="946"/>
                    </a:lnTo>
                    <a:lnTo>
                      <a:pt x="356" y="945"/>
                    </a:lnTo>
                    <a:lnTo>
                      <a:pt x="367" y="944"/>
                    </a:lnTo>
                    <a:lnTo>
                      <a:pt x="377" y="945"/>
                    </a:lnTo>
                    <a:lnTo>
                      <a:pt x="386" y="947"/>
                    </a:lnTo>
                    <a:lnTo>
                      <a:pt x="395" y="949"/>
                    </a:lnTo>
                    <a:lnTo>
                      <a:pt x="402" y="953"/>
                    </a:lnTo>
                    <a:lnTo>
                      <a:pt x="408" y="957"/>
                    </a:lnTo>
                    <a:lnTo>
                      <a:pt x="415" y="962"/>
                    </a:lnTo>
                    <a:lnTo>
                      <a:pt x="421" y="969"/>
                    </a:lnTo>
                    <a:lnTo>
                      <a:pt x="426" y="976"/>
                    </a:lnTo>
                    <a:lnTo>
                      <a:pt x="434" y="991"/>
                    </a:lnTo>
                    <a:lnTo>
                      <a:pt x="443" y="1008"/>
                    </a:lnTo>
                    <a:lnTo>
                      <a:pt x="450" y="1026"/>
                    </a:lnTo>
                    <a:lnTo>
                      <a:pt x="458" y="1045"/>
                    </a:lnTo>
                    <a:lnTo>
                      <a:pt x="465" y="1064"/>
                    </a:lnTo>
                    <a:lnTo>
                      <a:pt x="473" y="1082"/>
                    </a:lnTo>
                    <a:lnTo>
                      <a:pt x="477" y="1091"/>
                    </a:lnTo>
                    <a:lnTo>
                      <a:pt x="482" y="1100"/>
                    </a:lnTo>
                    <a:lnTo>
                      <a:pt x="487" y="1107"/>
                    </a:lnTo>
                    <a:lnTo>
                      <a:pt x="492" y="1115"/>
                    </a:lnTo>
                    <a:lnTo>
                      <a:pt x="498" y="1122"/>
                    </a:lnTo>
                    <a:lnTo>
                      <a:pt x="505" y="1128"/>
                    </a:lnTo>
                    <a:lnTo>
                      <a:pt x="511" y="1133"/>
                    </a:lnTo>
                    <a:lnTo>
                      <a:pt x="519" y="1138"/>
                    </a:lnTo>
                    <a:lnTo>
                      <a:pt x="528" y="1142"/>
                    </a:lnTo>
                    <a:lnTo>
                      <a:pt x="536" y="1144"/>
                    </a:lnTo>
                    <a:lnTo>
                      <a:pt x="547" y="1146"/>
                    </a:lnTo>
                    <a:lnTo>
                      <a:pt x="557" y="1146"/>
                    </a:lnTo>
                    <a:lnTo>
                      <a:pt x="566" y="1146"/>
                    </a:lnTo>
                    <a:lnTo>
                      <a:pt x="573" y="1144"/>
                    </a:lnTo>
                    <a:lnTo>
                      <a:pt x="580" y="1141"/>
                    </a:lnTo>
                    <a:lnTo>
                      <a:pt x="587" y="1138"/>
                    </a:lnTo>
                    <a:lnTo>
                      <a:pt x="599" y="1128"/>
                    </a:lnTo>
                    <a:lnTo>
                      <a:pt x="611" y="1118"/>
                    </a:lnTo>
                    <a:lnTo>
                      <a:pt x="623" y="1107"/>
                    </a:lnTo>
                    <a:lnTo>
                      <a:pt x="636" y="1099"/>
                    </a:lnTo>
                    <a:lnTo>
                      <a:pt x="642" y="1095"/>
                    </a:lnTo>
                    <a:lnTo>
                      <a:pt x="650" y="1091"/>
                    </a:lnTo>
                    <a:lnTo>
                      <a:pt x="657" y="1090"/>
                    </a:lnTo>
                    <a:lnTo>
                      <a:pt x="665" y="1089"/>
                    </a:lnTo>
                    <a:lnTo>
                      <a:pt x="682" y="1090"/>
                    </a:lnTo>
                    <a:lnTo>
                      <a:pt x="705" y="1095"/>
                    </a:lnTo>
                    <a:lnTo>
                      <a:pt x="730" y="1102"/>
                    </a:lnTo>
                    <a:lnTo>
                      <a:pt x="757" y="1110"/>
                    </a:lnTo>
                    <a:lnTo>
                      <a:pt x="769" y="1117"/>
                    </a:lnTo>
                    <a:lnTo>
                      <a:pt x="782" y="1122"/>
                    </a:lnTo>
                    <a:lnTo>
                      <a:pt x="793" y="1128"/>
                    </a:lnTo>
                    <a:lnTo>
                      <a:pt x="804" y="1134"/>
                    </a:lnTo>
                    <a:lnTo>
                      <a:pt x="813" y="1142"/>
                    </a:lnTo>
                    <a:lnTo>
                      <a:pt x="821" y="1149"/>
                    </a:lnTo>
                    <a:lnTo>
                      <a:pt x="826" y="1158"/>
                    </a:lnTo>
                    <a:lnTo>
                      <a:pt x="830" y="1165"/>
                    </a:lnTo>
                    <a:lnTo>
                      <a:pt x="851" y="1155"/>
                    </a:lnTo>
                    <a:lnTo>
                      <a:pt x="869" y="1146"/>
                    </a:lnTo>
                    <a:lnTo>
                      <a:pt x="885" y="1137"/>
                    </a:lnTo>
                    <a:lnTo>
                      <a:pt x="899" y="1127"/>
                    </a:lnTo>
                    <a:lnTo>
                      <a:pt x="907" y="1123"/>
                    </a:lnTo>
                    <a:lnTo>
                      <a:pt x="915" y="1120"/>
                    </a:lnTo>
                    <a:lnTo>
                      <a:pt x="924" y="1117"/>
                    </a:lnTo>
                    <a:lnTo>
                      <a:pt x="935" y="1114"/>
                    </a:lnTo>
                    <a:lnTo>
                      <a:pt x="945" y="1111"/>
                    </a:lnTo>
                    <a:lnTo>
                      <a:pt x="958" y="1110"/>
                    </a:lnTo>
                    <a:lnTo>
                      <a:pt x="972" y="1109"/>
                    </a:lnTo>
                    <a:lnTo>
                      <a:pt x="987" y="1108"/>
                    </a:lnTo>
                    <a:lnTo>
                      <a:pt x="976" y="1103"/>
                    </a:lnTo>
                    <a:lnTo>
                      <a:pt x="965" y="1098"/>
                    </a:lnTo>
                    <a:lnTo>
                      <a:pt x="955" y="1091"/>
                    </a:lnTo>
                    <a:lnTo>
                      <a:pt x="945" y="1084"/>
                    </a:lnTo>
                    <a:lnTo>
                      <a:pt x="936" y="1076"/>
                    </a:lnTo>
                    <a:lnTo>
                      <a:pt x="928" y="1066"/>
                    </a:lnTo>
                    <a:lnTo>
                      <a:pt x="919" y="1057"/>
                    </a:lnTo>
                    <a:lnTo>
                      <a:pt x="912" y="1045"/>
                    </a:lnTo>
                    <a:lnTo>
                      <a:pt x="928" y="1044"/>
                    </a:lnTo>
                    <a:lnTo>
                      <a:pt x="942" y="1044"/>
                    </a:lnTo>
                    <a:lnTo>
                      <a:pt x="956" y="1044"/>
                    </a:lnTo>
                    <a:lnTo>
                      <a:pt x="968" y="1046"/>
                    </a:lnTo>
                    <a:lnTo>
                      <a:pt x="980" y="1048"/>
                    </a:lnTo>
                    <a:lnTo>
                      <a:pt x="992" y="1051"/>
                    </a:lnTo>
                    <a:lnTo>
                      <a:pt x="1001" y="1055"/>
                    </a:lnTo>
                    <a:lnTo>
                      <a:pt x="1010" y="1060"/>
                    </a:lnTo>
                    <a:lnTo>
                      <a:pt x="1020" y="1066"/>
                    </a:lnTo>
                    <a:lnTo>
                      <a:pt x="1028" y="1074"/>
                    </a:lnTo>
                    <a:lnTo>
                      <a:pt x="1037" y="1082"/>
                    </a:lnTo>
                    <a:lnTo>
                      <a:pt x="1044" y="1093"/>
                    </a:lnTo>
                    <a:lnTo>
                      <a:pt x="1052" y="1104"/>
                    </a:lnTo>
                    <a:lnTo>
                      <a:pt x="1060" y="1117"/>
                    </a:lnTo>
                    <a:lnTo>
                      <a:pt x="1068" y="1130"/>
                    </a:lnTo>
                    <a:lnTo>
                      <a:pt x="1076" y="1146"/>
                    </a:lnTo>
                    <a:lnTo>
                      <a:pt x="1089" y="1133"/>
                    </a:lnTo>
                    <a:lnTo>
                      <a:pt x="1101" y="1120"/>
                    </a:lnTo>
                    <a:lnTo>
                      <a:pt x="1112" y="1106"/>
                    </a:lnTo>
                    <a:lnTo>
                      <a:pt x="1123" y="1091"/>
                    </a:lnTo>
                    <a:lnTo>
                      <a:pt x="1143" y="1063"/>
                    </a:lnTo>
                    <a:lnTo>
                      <a:pt x="1161" y="1036"/>
                    </a:lnTo>
                    <a:lnTo>
                      <a:pt x="1177" y="1009"/>
                    </a:lnTo>
                    <a:lnTo>
                      <a:pt x="1193" y="985"/>
                    </a:lnTo>
                    <a:lnTo>
                      <a:pt x="1208" y="962"/>
                    </a:lnTo>
                    <a:lnTo>
                      <a:pt x="1222" y="944"/>
                    </a:lnTo>
                    <a:lnTo>
                      <a:pt x="1241" y="932"/>
                    </a:lnTo>
                    <a:lnTo>
                      <a:pt x="1259" y="921"/>
                    </a:lnTo>
                    <a:lnTo>
                      <a:pt x="1275" y="909"/>
                    </a:lnTo>
                    <a:lnTo>
                      <a:pt x="1288" y="897"/>
                    </a:lnTo>
                    <a:lnTo>
                      <a:pt x="1301" y="887"/>
                    </a:lnTo>
                    <a:lnTo>
                      <a:pt x="1311" y="875"/>
                    </a:lnTo>
                    <a:lnTo>
                      <a:pt x="1321" y="864"/>
                    </a:lnTo>
                    <a:lnTo>
                      <a:pt x="1328" y="852"/>
                    </a:lnTo>
                    <a:lnTo>
                      <a:pt x="1335" y="842"/>
                    </a:lnTo>
                    <a:lnTo>
                      <a:pt x="1340" y="830"/>
                    </a:lnTo>
                    <a:lnTo>
                      <a:pt x="1344" y="818"/>
                    </a:lnTo>
                    <a:lnTo>
                      <a:pt x="1347" y="806"/>
                    </a:lnTo>
                    <a:lnTo>
                      <a:pt x="1349" y="794"/>
                    </a:lnTo>
                    <a:lnTo>
                      <a:pt x="1351" y="782"/>
                    </a:lnTo>
                    <a:lnTo>
                      <a:pt x="1352" y="768"/>
                    </a:lnTo>
                    <a:lnTo>
                      <a:pt x="1352" y="756"/>
                    </a:lnTo>
                    <a:lnTo>
                      <a:pt x="1350" y="698"/>
                    </a:lnTo>
                    <a:lnTo>
                      <a:pt x="1349" y="632"/>
                    </a:lnTo>
                    <a:lnTo>
                      <a:pt x="1349" y="614"/>
                    </a:lnTo>
                    <a:lnTo>
                      <a:pt x="1350" y="595"/>
                    </a:lnTo>
                    <a:lnTo>
                      <a:pt x="1352" y="575"/>
                    </a:lnTo>
                    <a:lnTo>
                      <a:pt x="1354" y="555"/>
                    </a:lnTo>
                    <a:lnTo>
                      <a:pt x="1358" y="534"/>
                    </a:lnTo>
                    <a:lnTo>
                      <a:pt x="1362" y="510"/>
                    </a:lnTo>
                    <a:lnTo>
                      <a:pt x="1367" y="487"/>
                    </a:lnTo>
                    <a:lnTo>
                      <a:pt x="1373" y="463"/>
                    </a:lnTo>
                    <a:lnTo>
                      <a:pt x="1378" y="447"/>
                    </a:lnTo>
                    <a:lnTo>
                      <a:pt x="1384" y="430"/>
                    </a:lnTo>
                    <a:lnTo>
                      <a:pt x="1390" y="411"/>
                    </a:lnTo>
                    <a:lnTo>
                      <a:pt x="1397" y="392"/>
                    </a:lnTo>
                    <a:lnTo>
                      <a:pt x="1414" y="351"/>
                    </a:lnTo>
                    <a:lnTo>
                      <a:pt x="1431" y="309"/>
                    </a:lnTo>
                    <a:lnTo>
                      <a:pt x="1438" y="288"/>
                    </a:lnTo>
                    <a:lnTo>
                      <a:pt x="1447" y="267"/>
                    </a:lnTo>
                    <a:lnTo>
                      <a:pt x="1453" y="247"/>
                    </a:lnTo>
                    <a:lnTo>
                      <a:pt x="1459" y="227"/>
                    </a:lnTo>
                    <a:lnTo>
                      <a:pt x="1464" y="208"/>
                    </a:lnTo>
                    <a:lnTo>
                      <a:pt x="1467" y="191"/>
                    </a:lnTo>
                    <a:lnTo>
                      <a:pt x="1469" y="175"/>
                    </a:lnTo>
                    <a:lnTo>
                      <a:pt x="1469" y="159"/>
                    </a:lnTo>
                    <a:lnTo>
                      <a:pt x="1466" y="138"/>
                    </a:lnTo>
                    <a:lnTo>
                      <a:pt x="1463" y="118"/>
                    </a:lnTo>
                    <a:lnTo>
                      <a:pt x="1459" y="97"/>
                    </a:lnTo>
                    <a:lnTo>
                      <a:pt x="1455" y="78"/>
                    </a:lnTo>
                    <a:lnTo>
                      <a:pt x="1451" y="58"/>
                    </a:lnTo>
                    <a:lnTo>
                      <a:pt x="1447" y="40"/>
                    </a:lnTo>
                    <a:lnTo>
                      <a:pt x="1442" y="21"/>
                    </a:lnTo>
                    <a:lnTo>
                      <a:pt x="1437" y="1"/>
                    </a:lnTo>
                    <a:lnTo>
                      <a:pt x="1428" y="0"/>
                    </a:lnTo>
                    <a:lnTo>
                      <a:pt x="1416" y="0"/>
                    </a:lnTo>
                    <a:lnTo>
                      <a:pt x="1403" y="2"/>
                    </a:lnTo>
                    <a:lnTo>
                      <a:pt x="1389" y="5"/>
                    </a:lnTo>
                    <a:lnTo>
                      <a:pt x="1382" y="7"/>
                    </a:lnTo>
                    <a:lnTo>
                      <a:pt x="1375" y="10"/>
                    </a:lnTo>
                    <a:lnTo>
                      <a:pt x="1370" y="13"/>
                    </a:lnTo>
                    <a:lnTo>
                      <a:pt x="1365" y="17"/>
                    </a:lnTo>
                    <a:lnTo>
                      <a:pt x="1361" y="20"/>
                    </a:lnTo>
                    <a:lnTo>
                      <a:pt x="1358" y="24"/>
                    </a:lnTo>
                    <a:lnTo>
                      <a:pt x="1356" y="28"/>
                    </a:lnTo>
                    <a:lnTo>
                      <a:pt x="1354" y="33"/>
                    </a:lnTo>
                    <a:lnTo>
                      <a:pt x="1357" y="41"/>
                    </a:lnTo>
                    <a:lnTo>
                      <a:pt x="1360" y="50"/>
                    </a:lnTo>
                    <a:lnTo>
                      <a:pt x="1365" y="60"/>
                    </a:lnTo>
                    <a:lnTo>
                      <a:pt x="1372" y="69"/>
                    </a:lnTo>
                    <a:lnTo>
                      <a:pt x="1380" y="78"/>
                    </a:lnTo>
                    <a:lnTo>
                      <a:pt x="1387" y="86"/>
                    </a:lnTo>
                    <a:lnTo>
                      <a:pt x="1393" y="92"/>
                    </a:lnTo>
                    <a:lnTo>
                      <a:pt x="1400" y="96"/>
                    </a:lnTo>
                    <a:lnTo>
                      <a:pt x="1394" y="109"/>
                    </a:lnTo>
                    <a:lnTo>
                      <a:pt x="1389" y="120"/>
                    </a:lnTo>
                    <a:lnTo>
                      <a:pt x="1384" y="131"/>
                    </a:lnTo>
                    <a:lnTo>
                      <a:pt x="1376" y="139"/>
                    </a:lnTo>
                    <a:lnTo>
                      <a:pt x="1370" y="148"/>
                    </a:lnTo>
                    <a:lnTo>
                      <a:pt x="1362" y="154"/>
                    </a:lnTo>
                    <a:lnTo>
                      <a:pt x="1354" y="160"/>
                    </a:lnTo>
                    <a:lnTo>
                      <a:pt x="1346" y="164"/>
                    </a:lnTo>
                    <a:lnTo>
                      <a:pt x="1337" y="169"/>
                    </a:lnTo>
                    <a:lnTo>
                      <a:pt x="1327" y="172"/>
                    </a:lnTo>
                    <a:lnTo>
                      <a:pt x="1318" y="175"/>
                    </a:lnTo>
                    <a:lnTo>
                      <a:pt x="1308" y="177"/>
                    </a:lnTo>
                    <a:lnTo>
                      <a:pt x="1287" y="179"/>
                    </a:lnTo>
                    <a:lnTo>
                      <a:pt x="1266" y="181"/>
                    </a:lnTo>
                    <a:lnTo>
                      <a:pt x="1244" y="181"/>
                    </a:lnTo>
                    <a:lnTo>
                      <a:pt x="1223" y="182"/>
                    </a:lnTo>
                    <a:lnTo>
                      <a:pt x="1202" y="183"/>
                    </a:lnTo>
                    <a:lnTo>
                      <a:pt x="1182" y="186"/>
                    </a:lnTo>
                    <a:lnTo>
                      <a:pt x="1172" y="189"/>
                    </a:lnTo>
                    <a:lnTo>
                      <a:pt x="1162" y="191"/>
                    </a:lnTo>
                    <a:lnTo>
                      <a:pt x="1153" y="194"/>
                    </a:lnTo>
                    <a:lnTo>
                      <a:pt x="1145" y="198"/>
                    </a:lnTo>
                    <a:lnTo>
                      <a:pt x="1136" y="202"/>
                    </a:lnTo>
                    <a:lnTo>
                      <a:pt x="1129" y="208"/>
                    </a:lnTo>
                    <a:lnTo>
                      <a:pt x="1122" y="215"/>
                    </a:lnTo>
                    <a:lnTo>
                      <a:pt x="1114" y="223"/>
                    </a:lnTo>
                    <a:lnTo>
                      <a:pt x="1103" y="239"/>
                    </a:lnTo>
                    <a:lnTo>
                      <a:pt x="1090" y="255"/>
                    </a:lnTo>
                    <a:lnTo>
                      <a:pt x="1078" y="269"/>
                    </a:lnTo>
                    <a:lnTo>
                      <a:pt x="1064" y="284"/>
                    </a:lnTo>
                    <a:lnTo>
                      <a:pt x="1049" y="298"/>
                    </a:lnTo>
                    <a:lnTo>
                      <a:pt x="1036" y="310"/>
                    </a:lnTo>
                    <a:lnTo>
                      <a:pt x="1020" y="322"/>
                    </a:lnTo>
                    <a:lnTo>
                      <a:pt x="1003" y="332"/>
                    </a:lnTo>
                    <a:lnTo>
                      <a:pt x="986" y="342"/>
                    </a:lnTo>
                    <a:lnTo>
                      <a:pt x="968" y="350"/>
                    </a:lnTo>
                    <a:lnTo>
                      <a:pt x="950" y="357"/>
                    </a:lnTo>
                    <a:lnTo>
                      <a:pt x="930" y="364"/>
                    </a:lnTo>
                    <a:lnTo>
                      <a:pt x="908" y="368"/>
                    </a:lnTo>
                    <a:lnTo>
                      <a:pt x="886" y="372"/>
                    </a:lnTo>
                    <a:lnTo>
                      <a:pt x="861" y="374"/>
                    </a:lnTo>
                    <a:lnTo>
                      <a:pt x="836" y="374"/>
                    </a:lnTo>
                    <a:lnTo>
                      <a:pt x="809" y="374"/>
                    </a:lnTo>
                    <a:lnTo>
                      <a:pt x="778" y="374"/>
                    </a:lnTo>
                    <a:lnTo>
                      <a:pt x="743" y="374"/>
                    </a:lnTo>
                    <a:lnTo>
                      <a:pt x="707" y="374"/>
                    </a:lnTo>
                    <a:lnTo>
                      <a:pt x="673" y="374"/>
                    </a:lnTo>
                    <a:lnTo>
                      <a:pt x="640" y="374"/>
                    </a:lnTo>
                    <a:lnTo>
                      <a:pt x="612" y="374"/>
                    </a:lnTo>
                    <a:lnTo>
                      <a:pt x="589" y="374"/>
                    </a:lnTo>
                    <a:lnTo>
                      <a:pt x="572" y="375"/>
                    </a:lnTo>
                    <a:lnTo>
                      <a:pt x="554" y="377"/>
                    </a:lnTo>
                    <a:lnTo>
                      <a:pt x="533" y="379"/>
                    </a:lnTo>
                    <a:lnTo>
                      <a:pt x="512" y="383"/>
                    </a:lnTo>
                    <a:lnTo>
                      <a:pt x="467" y="390"/>
                    </a:lnTo>
                    <a:lnTo>
                      <a:pt x="424" y="395"/>
                    </a:lnTo>
                    <a:lnTo>
                      <a:pt x="403" y="396"/>
                    </a:lnTo>
                    <a:lnTo>
                      <a:pt x="384" y="396"/>
                    </a:lnTo>
                    <a:lnTo>
                      <a:pt x="376" y="395"/>
                    </a:lnTo>
                    <a:lnTo>
                      <a:pt x="367" y="394"/>
                    </a:lnTo>
                    <a:lnTo>
                      <a:pt x="360" y="393"/>
                    </a:lnTo>
                    <a:lnTo>
                      <a:pt x="353" y="391"/>
                    </a:lnTo>
                    <a:lnTo>
                      <a:pt x="347" y="388"/>
                    </a:lnTo>
                    <a:lnTo>
                      <a:pt x="342" y="385"/>
                    </a:lnTo>
                    <a:lnTo>
                      <a:pt x="337" y="380"/>
                    </a:lnTo>
                    <a:lnTo>
                      <a:pt x="334" y="376"/>
                    </a:lnTo>
                    <a:lnTo>
                      <a:pt x="331" y="370"/>
                    </a:lnTo>
                    <a:lnTo>
                      <a:pt x="330" y="364"/>
                    </a:lnTo>
                    <a:lnTo>
                      <a:pt x="329" y="357"/>
                    </a:lnTo>
                    <a:lnTo>
                      <a:pt x="330" y="349"/>
                    </a:lnTo>
                    <a:lnTo>
                      <a:pt x="331" y="332"/>
                    </a:lnTo>
                    <a:lnTo>
                      <a:pt x="331" y="319"/>
                    </a:lnTo>
                    <a:lnTo>
                      <a:pt x="330" y="308"/>
                    </a:lnTo>
                    <a:lnTo>
                      <a:pt x="326" y="300"/>
                    </a:lnTo>
                    <a:lnTo>
                      <a:pt x="323" y="294"/>
                    </a:lnTo>
                    <a:lnTo>
                      <a:pt x="319" y="291"/>
                    </a:lnTo>
                    <a:lnTo>
                      <a:pt x="314" y="289"/>
                    </a:lnTo>
                    <a:lnTo>
                      <a:pt x="309" y="289"/>
                    </a:lnTo>
                    <a:lnTo>
                      <a:pt x="298" y="290"/>
                    </a:lnTo>
                    <a:lnTo>
                      <a:pt x="289" y="292"/>
                    </a:lnTo>
                    <a:lnTo>
                      <a:pt x="284" y="292"/>
                    </a:lnTo>
                    <a:lnTo>
                      <a:pt x="281" y="291"/>
                    </a:lnTo>
                    <a:lnTo>
                      <a:pt x="279" y="289"/>
                    </a:lnTo>
                    <a:lnTo>
                      <a:pt x="279" y="286"/>
                    </a:lnTo>
                    <a:lnTo>
                      <a:pt x="273" y="285"/>
                    </a:lnTo>
                    <a:lnTo>
                      <a:pt x="263" y="286"/>
                    </a:lnTo>
                    <a:lnTo>
                      <a:pt x="251" y="287"/>
                    </a:lnTo>
                    <a:lnTo>
                      <a:pt x="236" y="289"/>
                    </a:lnTo>
                    <a:lnTo>
                      <a:pt x="203" y="295"/>
                    </a:lnTo>
                    <a:lnTo>
                      <a:pt x="164" y="303"/>
                    </a:lnTo>
                    <a:lnTo>
                      <a:pt x="124" y="310"/>
                    </a:lnTo>
                    <a:lnTo>
                      <a:pt x="86" y="318"/>
                    </a:lnTo>
                    <a:lnTo>
                      <a:pt x="68" y="320"/>
                    </a:lnTo>
                    <a:lnTo>
                      <a:pt x="52" y="322"/>
                    </a:lnTo>
                    <a:lnTo>
                      <a:pt x="38" y="324"/>
                    </a:lnTo>
                    <a:lnTo>
                      <a:pt x="25" y="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93"/>
              <p:cNvSpPr>
                <a:spLocks/>
              </p:cNvSpPr>
              <p:nvPr/>
            </p:nvSpPr>
            <p:spPr bwMode="auto">
              <a:xfrm>
                <a:off x="4573" y="3654"/>
                <a:ext cx="183" cy="115"/>
              </a:xfrm>
              <a:custGeom>
                <a:avLst/>
                <a:gdLst>
                  <a:gd name="T0" fmla="*/ 181 w 849"/>
                  <a:gd name="T1" fmla="*/ 26 h 523"/>
                  <a:gd name="T2" fmla="*/ 183 w 849"/>
                  <a:gd name="T3" fmla="*/ 34 h 523"/>
                  <a:gd name="T4" fmla="*/ 182 w 849"/>
                  <a:gd name="T5" fmla="*/ 42 h 523"/>
                  <a:gd name="T6" fmla="*/ 178 w 849"/>
                  <a:gd name="T7" fmla="*/ 52 h 523"/>
                  <a:gd name="T8" fmla="*/ 170 w 849"/>
                  <a:gd name="T9" fmla="*/ 60 h 523"/>
                  <a:gd name="T10" fmla="*/ 163 w 849"/>
                  <a:gd name="T11" fmla="*/ 68 h 523"/>
                  <a:gd name="T12" fmla="*/ 161 w 849"/>
                  <a:gd name="T13" fmla="*/ 75 h 523"/>
                  <a:gd name="T14" fmla="*/ 161 w 849"/>
                  <a:gd name="T15" fmla="*/ 86 h 523"/>
                  <a:gd name="T16" fmla="*/ 161 w 849"/>
                  <a:gd name="T17" fmla="*/ 97 h 523"/>
                  <a:gd name="T18" fmla="*/ 161 w 849"/>
                  <a:gd name="T19" fmla="*/ 101 h 523"/>
                  <a:gd name="T20" fmla="*/ 155 w 849"/>
                  <a:gd name="T21" fmla="*/ 106 h 523"/>
                  <a:gd name="T22" fmla="*/ 143 w 849"/>
                  <a:gd name="T23" fmla="*/ 109 h 523"/>
                  <a:gd name="T24" fmla="*/ 127 w 849"/>
                  <a:gd name="T25" fmla="*/ 105 h 523"/>
                  <a:gd name="T26" fmla="*/ 118 w 849"/>
                  <a:gd name="T27" fmla="*/ 95 h 523"/>
                  <a:gd name="T28" fmla="*/ 108 w 849"/>
                  <a:gd name="T29" fmla="*/ 89 h 523"/>
                  <a:gd name="T30" fmla="*/ 94 w 849"/>
                  <a:gd name="T31" fmla="*/ 86 h 523"/>
                  <a:gd name="T32" fmla="*/ 80 w 849"/>
                  <a:gd name="T33" fmla="*/ 87 h 523"/>
                  <a:gd name="T34" fmla="*/ 75 w 849"/>
                  <a:gd name="T35" fmla="*/ 90 h 523"/>
                  <a:gd name="T36" fmla="*/ 74 w 849"/>
                  <a:gd name="T37" fmla="*/ 99 h 523"/>
                  <a:gd name="T38" fmla="*/ 52 w 849"/>
                  <a:gd name="T39" fmla="*/ 103 h 523"/>
                  <a:gd name="T40" fmla="*/ 39 w 849"/>
                  <a:gd name="T41" fmla="*/ 104 h 523"/>
                  <a:gd name="T42" fmla="*/ 25 w 849"/>
                  <a:gd name="T43" fmla="*/ 111 h 523"/>
                  <a:gd name="T44" fmla="*/ 15 w 849"/>
                  <a:gd name="T45" fmla="*/ 115 h 523"/>
                  <a:gd name="T46" fmla="*/ 8 w 849"/>
                  <a:gd name="T47" fmla="*/ 112 h 523"/>
                  <a:gd name="T48" fmla="*/ 3 w 849"/>
                  <a:gd name="T49" fmla="*/ 105 h 523"/>
                  <a:gd name="T50" fmla="*/ 0 w 849"/>
                  <a:gd name="T51" fmla="*/ 99 h 523"/>
                  <a:gd name="T52" fmla="*/ 1 w 849"/>
                  <a:gd name="T53" fmla="*/ 94 h 523"/>
                  <a:gd name="T54" fmla="*/ 6 w 849"/>
                  <a:gd name="T55" fmla="*/ 86 h 523"/>
                  <a:gd name="T56" fmla="*/ 9 w 849"/>
                  <a:gd name="T57" fmla="*/ 78 h 523"/>
                  <a:gd name="T58" fmla="*/ 24 w 849"/>
                  <a:gd name="T59" fmla="*/ 78 h 523"/>
                  <a:gd name="T60" fmla="*/ 35 w 849"/>
                  <a:gd name="T61" fmla="*/ 79 h 523"/>
                  <a:gd name="T62" fmla="*/ 41 w 849"/>
                  <a:gd name="T63" fmla="*/ 76 h 523"/>
                  <a:gd name="T64" fmla="*/ 39 w 849"/>
                  <a:gd name="T65" fmla="*/ 71 h 523"/>
                  <a:gd name="T66" fmla="*/ 41 w 849"/>
                  <a:gd name="T67" fmla="*/ 66 h 523"/>
                  <a:gd name="T68" fmla="*/ 48 w 849"/>
                  <a:gd name="T69" fmla="*/ 63 h 523"/>
                  <a:gd name="T70" fmla="*/ 57 w 849"/>
                  <a:gd name="T71" fmla="*/ 55 h 523"/>
                  <a:gd name="T72" fmla="*/ 69 w 849"/>
                  <a:gd name="T73" fmla="*/ 34 h 523"/>
                  <a:gd name="T74" fmla="*/ 77 w 849"/>
                  <a:gd name="T75" fmla="*/ 20 h 523"/>
                  <a:gd name="T76" fmla="*/ 83 w 849"/>
                  <a:gd name="T77" fmla="*/ 17 h 523"/>
                  <a:gd name="T78" fmla="*/ 96 w 849"/>
                  <a:gd name="T79" fmla="*/ 16 h 523"/>
                  <a:gd name="T80" fmla="*/ 106 w 849"/>
                  <a:gd name="T81" fmla="*/ 13 h 523"/>
                  <a:gd name="T82" fmla="*/ 111 w 849"/>
                  <a:gd name="T83" fmla="*/ 4 h 523"/>
                  <a:gd name="T84" fmla="*/ 121 w 849"/>
                  <a:gd name="T85" fmla="*/ 7 h 523"/>
                  <a:gd name="T86" fmla="*/ 137 w 849"/>
                  <a:gd name="T87" fmla="*/ 17 h 523"/>
                  <a:gd name="T88" fmla="*/ 141 w 849"/>
                  <a:gd name="T89" fmla="*/ 17 h 523"/>
                  <a:gd name="T90" fmla="*/ 148 w 849"/>
                  <a:gd name="T91" fmla="*/ 12 h 523"/>
                  <a:gd name="T92" fmla="*/ 155 w 849"/>
                  <a:gd name="T93" fmla="*/ 10 h 523"/>
                  <a:gd name="T94" fmla="*/ 162 w 849"/>
                  <a:gd name="T95" fmla="*/ 11 h 523"/>
                  <a:gd name="T96" fmla="*/ 171 w 849"/>
                  <a:gd name="T97" fmla="*/ 16 h 523"/>
                  <a:gd name="T98" fmla="*/ 177 w 849"/>
                  <a:gd name="T99" fmla="*/ 19 h 5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9"/>
                  <a:gd name="T151" fmla="*/ 0 h 523"/>
                  <a:gd name="T152" fmla="*/ 849 w 849"/>
                  <a:gd name="T153" fmla="*/ 523 h 5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9" h="523">
                    <a:moveTo>
                      <a:pt x="830" y="88"/>
                    </a:moveTo>
                    <a:lnTo>
                      <a:pt x="832" y="99"/>
                    </a:lnTo>
                    <a:lnTo>
                      <a:pt x="835" y="110"/>
                    </a:lnTo>
                    <a:lnTo>
                      <a:pt x="838" y="120"/>
                    </a:lnTo>
                    <a:lnTo>
                      <a:pt x="841" y="131"/>
                    </a:lnTo>
                    <a:lnTo>
                      <a:pt x="845" y="139"/>
                    </a:lnTo>
                    <a:lnTo>
                      <a:pt x="847" y="149"/>
                    </a:lnTo>
                    <a:lnTo>
                      <a:pt x="848" y="156"/>
                    </a:lnTo>
                    <a:lnTo>
                      <a:pt x="849" y="163"/>
                    </a:lnTo>
                    <a:lnTo>
                      <a:pt x="849" y="173"/>
                    </a:lnTo>
                    <a:lnTo>
                      <a:pt x="848" y="181"/>
                    </a:lnTo>
                    <a:lnTo>
                      <a:pt x="846" y="190"/>
                    </a:lnTo>
                    <a:lnTo>
                      <a:pt x="845" y="198"/>
                    </a:lnTo>
                    <a:lnTo>
                      <a:pt x="839" y="212"/>
                    </a:lnTo>
                    <a:lnTo>
                      <a:pt x="833" y="224"/>
                    </a:lnTo>
                    <a:lnTo>
                      <a:pt x="825" y="236"/>
                    </a:lnTo>
                    <a:lnTo>
                      <a:pt x="816" y="246"/>
                    </a:lnTo>
                    <a:lnTo>
                      <a:pt x="808" y="256"/>
                    </a:lnTo>
                    <a:lnTo>
                      <a:pt x="798" y="265"/>
                    </a:lnTo>
                    <a:lnTo>
                      <a:pt x="789" y="273"/>
                    </a:lnTo>
                    <a:lnTo>
                      <a:pt x="779" y="283"/>
                    </a:lnTo>
                    <a:lnTo>
                      <a:pt x="771" y="291"/>
                    </a:lnTo>
                    <a:lnTo>
                      <a:pt x="763" y="301"/>
                    </a:lnTo>
                    <a:lnTo>
                      <a:pt x="756" y="311"/>
                    </a:lnTo>
                    <a:lnTo>
                      <a:pt x="751" y="322"/>
                    </a:lnTo>
                    <a:lnTo>
                      <a:pt x="750" y="328"/>
                    </a:lnTo>
                    <a:lnTo>
                      <a:pt x="748" y="334"/>
                    </a:lnTo>
                    <a:lnTo>
                      <a:pt x="748" y="341"/>
                    </a:lnTo>
                    <a:lnTo>
                      <a:pt x="747" y="347"/>
                    </a:lnTo>
                    <a:lnTo>
                      <a:pt x="747" y="364"/>
                    </a:lnTo>
                    <a:lnTo>
                      <a:pt x="747" y="378"/>
                    </a:lnTo>
                    <a:lnTo>
                      <a:pt x="747" y="392"/>
                    </a:lnTo>
                    <a:lnTo>
                      <a:pt x="747" y="405"/>
                    </a:lnTo>
                    <a:lnTo>
                      <a:pt x="747" y="417"/>
                    </a:lnTo>
                    <a:lnTo>
                      <a:pt x="747" y="429"/>
                    </a:lnTo>
                    <a:lnTo>
                      <a:pt x="747" y="439"/>
                    </a:lnTo>
                    <a:lnTo>
                      <a:pt x="747" y="449"/>
                    </a:lnTo>
                    <a:lnTo>
                      <a:pt x="747" y="453"/>
                    </a:lnTo>
                    <a:lnTo>
                      <a:pt x="746" y="457"/>
                    </a:lnTo>
                    <a:lnTo>
                      <a:pt x="745" y="461"/>
                    </a:lnTo>
                    <a:lnTo>
                      <a:pt x="743" y="465"/>
                    </a:lnTo>
                    <a:lnTo>
                      <a:pt x="738" y="472"/>
                    </a:lnTo>
                    <a:lnTo>
                      <a:pt x="730" y="477"/>
                    </a:lnTo>
                    <a:lnTo>
                      <a:pt x="721" y="481"/>
                    </a:lnTo>
                    <a:lnTo>
                      <a:pt x="711" y="485"/>
                    </a:lnTo>
                    <a:lnTo>
                      <a:pt x="701" y="488"/>
                    </a:lnTo>
                    <a:lnTo>
                      <a:pt x="689" y="491"/>
                    </a:lnTo>
                    <a:lnTo>
                      <a:pt x="664" y="494"/>
                    </a:lnTo>
                    <a:lnTo>
                      <a:pt x="641" y="496"/>
                    </a:lnTo>
                    <a:lnTo>
                      <a:pt x="619" y="497"/>
                    </a:lnTo>
                    <a:lnTo>
                      <a:pt x="602" y="499"/>
                    </a:lnTo>
                    <a:lnTo>
                      <a:pt x="590" y="478"/>
                    </a:lnTo>
                    <a:lnTo>
                      <a:pt x="575" y="458"/>
                    </a:lnTo>
                    <a:lnTo>
                      <a:pt x="567" y="449"/>
                    </a:lnTo>
                    <a:lnTo>
                      <a:pt x="558" y="440"/>
                    </a:lnTo>
                    <a:lnTo>
                      <a:pt x="549" y="432"/>
                    </a:lnTo>
                    <a:lnTo>
                      <a:pt x="538" y="423"/>
                    </a:lnTo>
                    <a:lnTo>
                      <a:pt x="528" y="417"/>
                    </a:lnTo>
                    <a:lnTo>
                      <a:pt x="515" y="411"/>
                    </a:lnTo>
                    <a:lnTo>
                      <a:pt x="503" y="405"/>
                    </a:lnTo>
                    <a:lnTo>
                      <a:pt x="488" y="400"/>
                    </a:lnTo>
                    <a:lnTo>
                      <a:pt x="472" y="396"/>
                    </a:lnTo>
                    <a:lnTo>
                      <a:pt x="455" y="394"/>
                    </a:lnTo>
                    <a:lnTo>
                      <a:pt x="437" y="392"/>
                    </a:lnTo>
                    <a:lnTo>
                      <a:pt x="419" y="392"/>
                    </a:lnTo>
                    <a:lnTo>
                      <a:pt x="394" y="392"/>
                    </a:lnTo>
                    <a:lnTo>
                      <a:pt x="377" y="394"/>
                    </a:lnTo>
                    <a:lnTo>
                      <a:pt x="369" y="395"/>
                    </a:lnTo>
                    <a:lnTo>
                      <a:pt x="364" y="397"/>
                    </a:lnTo>
                    <a:lnTo>
                      <a:pt x="359" y="400"/>
                    </a:lnTo>
                    <a:lnTo>
                      <a:pt x="355" y="405"/>
                    </a:lnTo>
                    <a:lnTo>
                      <a:pt x="350" y="409"/>
                    </a:lnTo>
                    <a:lnTo>
                      <a:pt x="348" y="414"/>
                    </a:lnTo>
                    <a:lnTo>
                      <a:pt x="346" y="421"/>
                    </a:lnTo>
                    <a:lnTo>
                      <a:pt x="344" y="429"/>
                    </a:lnTo>
                    <a:lnTo>
                      <a:pt x="343" y="449"/>
                    </a:lnTo>
                    <a:lnTo>
                      <a:pt x="342" y="474"/>
                    </a:lnTo>
                    <a:lnTo>
                      <a:pt x="302" y="473"/>
                    </a:lnTo>
                    <a:lnTo>
                      <a:pt x="270" y="470"/>
                    </a:lnTo>
                    <a:lnTo>
                      <a:pt x="243" y="467"/>
                    </a:lnTo>
                    <a:lnTo>
                      <a:pt x="219" y="467"/>
                    </a:lnTo>
                    <a:lnTo>
                      <a:pt x="207" y="468"/>
                    </a:lnTo>
                    <a:lnTo>
                      <a:pt x="195" y="471"/>
                    </a:lnTo>
                    <a:lnTo>
                      <a:pt x="182" y="474"/>
                    </a:lnTo>
                    <a:lnTo>
                      <a:pt x="168" y="479"/>
                    </a:lnTo>
                    <a:lnTo>
                      <a:pt x="152" y="485"/>
                    </a:lnTo>
                    <a:lnTo>
                      <a:pt x="135" y="495"/>
                    </a:lnTo>
                    <a:lnTo>
                      <a:pt x="116" y="505"/>
                    </a:lnTo>
                    <a:lnTo>
                      <a:pt x="96" y="518"/>
                    </a:lnTo>
                    <a:lnTo>
                      <a:pt x="87" y="522"/>
                    </a:lnTo>
                    <a:lnTo>
                      <a:pt x="79" y="523"/>
                    </a:lnTo>
                    <a:lnTo>
                      <a:pt x="70" y="523"/>
                    </a:lnTo>
                    <a:lnTo>
                      <a:pt x="62" y="521"/>
                    </a:lnTo>
                    <a:lnTo>
                      <a:pt x="54" y="518"/>
                    </a:lnTo>
                    <a:lnTo>
                      <a:pt x="46" y="514"/>
                    </a:lnTo>
                    <a:lnTo>
                      <a:pt x="39" y="508"/>
                    </a:lnTo>
                    <a:lnTo>
                      <a:pt x="32" y="501"/>
                    </a:lnTo>
                    <a:lnTo>
                      <a:pt x="25" y="495"/>
                    </a:lnTo>
                    <a:lnTo>
                      <a:pt x="19" y="486"/>
                    </a:lnTo>
                    <a:lnTo>
                      <a:pt x="14" y="479"/>
                    </a:lnTo>
                    <a:lnTo>
                      <a:pt x="9" y="471"/>
                    </a:lnTo>
                    <a:lnTo>
                      <a:pt x="5" y="463"/>
                    </a:lnTo>
                    <a:lnTo>
                      <a:pt x="3" y="456"/>
                    </a:lnTo>
                    <a:lnTo>
                      <a:pt x="1" y="449"/>
                    </a:lnTo>
                    <a:lnTo>
                      <a:pt x="0" y="442"/>
                    </a:lnTo>
                    <a:lnTo>
                      <a:pt x="1" y="437"/>
                    </a:lnTo>
                    <a:lnTo>
                      <a:pt x="2" y="433"/>
                    </a:lnTo>
                    <a:lnTo>
                      <a:pt x="4" y="428"/>
                    </a:lnTo>
                    <a:lnTo>
                      <a:pt x="6" y="422"/>
                    </a:lnTo>
                    <a:lnTo>
                      <a:pt x="13" y="413"/>
                    </a:lnTo>
                    <a:lnTo>
                      <a:pt x="20" y="401"/>
                    </a:lnTo>
                    <a:lnTo>
                      <a:pt x="28" y="390"/>
                    </a:lnTo>
                    <a:lnTo>
                      <a:pt x="36" y="377"/>
                    </a:lnTo>
                    <a:lnTo>
                      <a:pt x="39" y="370"/>
                    </a:lnTo>
                    <a:lnTo>
                      <a:pt x="41" y="363"/>
                    </a:lnTo>
                    <a:lnTo>
                      <a:pt x="43" y="355"/>
                    </a:lnTo>
                    <a:lnTo>
                      <a:pt x="45" y="347"/>
                    </a:lnTo>
                    <a:lnTo>
                      <a:pt x="73" y="348"/>
                    </a:lnTo>
                    <a:lnTo>
                      <a:pt x="97" y="351"/>
                    </a:lnTo>
                    <a:lnTo>
                      <a:pt x="113" y="354"/>
                    </a:lnTo>
                    <a:lnTo>
                      <a:pt x="127" y="357"/>
                    </a:lnTo>
                    <a:lnTo>
                      <a:pt x="140" y="359"/>
                    </a:lnTo>
                    <a:lnTo>
                      <a:pt x="153" y="360"/>
                    </a:lnTo>
                    <a:lnTo>
                      <a:pt x="161" y="360"/>
                    </a:lnTo>
                    <a:lnTo>
                      <a:pt x="170" y="358"/>
                    </a:lnTo>
                    <a:lnTo>
                      <a:pt x="179" y="356"/>
                    </a:lnTo>
                    <a:lnTo>
                      <a:pt x="190" y="353"/>
                    </a:lnTo>
                    <a:lnTo>
                      <a:pt x="188" y="347"/>
                    </a:lnTo>
                    <a:lnTo>
                      <a:pt x="187" y="341"/>
                    </a:lnTo>
                    <a:lnTo>
                      <a:pt x="186" y="334"/>
                    </a:lnTo>
                    <a:lnTo>
                      <a:pt x="184" y="328"/>
                    </a:lnTo>
                    <a:lnTo>
                      <a:pt x="183" y="323"/>
                    </a:lnTo>
                    <a:lnTo>
                      <a:pt x="182" y="316"/>
                    </a:lnTo>
                    <a:lnTo>
                      <a:pt x="179" y="310"/>
                    </a:lnTo>
                    <a:lnTo>
                      <a:pt x="177" y="303"/>
                    </a:lnTo>
                    <a:lnTo>
                      <a:pt x="188" y="302"/>
                    </a:lnTo>
                    <a:lnTo>
                      <a:pt x="197" y="300"/>
                    </a:lnTo>
                    <a:lnTo>
                      <a:pt x="207" y="297"/>
                    </a:lnTo>
                    <a:lnTo>
                      <a:pt x="215" y="292"/>
                    </a:lnTo>
                    <a:lnTo>
                      <a:pt x="225" y="287"/>
                    </a:lnTo>
                    <a:lnTo>
                      <a:pt x="233" y="281"/>
                    </a:lnTo>
                    <a:lnTo>
                      <a:pt x="240" y="274"/>
                    </a:lnTo>
                    <a:lnTo>
                      <a:pt x="249" y="267"/>
                    </a:lnTo>
                    <a:lnTo>
                      <a:pt x="263" y="251"/>
                    </a:lnTo>
                    <a:lnTo>
                      <a:pt x="277" y="234"/>
                    </a:lnTo>
                    <a:lnTo>
                      <a:pt x="290" y="215"/>
                    </a:lnTo>
                    <a:lnTo>
                      <a:pt x="301" y="195"/>
                    </a:lnTo>
                    <a:lnTo>
                      <a:pt x="322" y="155"/>
                    </a:lnTo>
                    <a:lnTo>
                      <a:pt x="340" y="120"/>
                    </a:lnTo>
                    <a:lnTo>
                      <a:pt x="347" y="106"/>
                    </a:lnTo>
                    <a:lnTo>
                      <a:pt x="355" y="94"/>
                    </a:lnTo>
                    <a:lnTo>
                      <a:pt x="358" y="90"/>
                    </a:lnTo>
                    <a:lnTo>
                      <a:pt x="361" y="86"/>
                    </a:lnTo>
                    <a:lnTo>
                      <a:pt x="364" y="84"/>
                    </a:lnTo>
                    <a:lnTo>
                      <a:pt x="367" y="82"/>
                    </a:lnTo>
                    <a:lnTo>
                      <a:pt x="383" y="77"/>
                    </a:lnTo>
                    <a:lnTo>
                      <a:pt x="397" y="75"/>
                    </a:lnTo>
                    <a:lnTo>
                      <a:pt x="410" y="73"/>
                    </a:lnTo>
                    <a:lnTo>
                      <a:pt x="424" y="72"/>
                    </a:lnTo>
                    <a:lnTo>
                      <a:pt x="447" y="71"/>
                    </a:lnTo>
                    <a:lnTo>
                      <a:pt x="467" y="69"/>
                    </a:lnTo>
                    <a:lnTo>
                      <a:pt x="476" y="67"/>
                    </a:lnTo>
                    <a:lnTo>
                      <a:pt x="485" y="63"/>
                    </a:lnTo>
                    <a:lnTo>
                      <a:pt x="492" y="58"/>
                    </a:lnTo>
                    <a:lnTo>
                      <a:pt x="499" y="51"/>
                    </a:lnTo>
                    <a:lnTo>
                      <a:pt x="506" y="43"/>
                    </a:lnTo>
                    <a:lnTo>
                      <a:pt x="511" y="31"/>
                    </a:lnTo>
                    <a:lnTo>
                      <a:pt x="515" y="16"/>
                    </a:lnTo>
                    <a:lnTo>
                      <a:pt x="519" y="0"/>
                    </a:lnTo>
                    <a:lnTo>
                      <a:pt x="528" y="6"/>
                    </a:lnTo>
                    <a:lnTo>
                      <a:pt x="542" y="18"/>
                    </a:lnTo>
                    <a:lnTo>
                      <a:pt x="561" y="31"/>
                    </a:lnTo>
                    <a:lnTo>
                      <a:pt x="582" y="45"/>
                    </a:lnTo>
                    <a:lnTo>
                      <a:pt x="602" y="58"/>
                    </a:lnTo>
                    <a:lnTo>
                      <a:pt x="620" y="70"/>
                    </a:lnTo>
                    <a:lnTo>
                      <a:pt x="634" y="78"/>
                    </a:lnTo>
                    <a:lnTo>
                      <a:pt x="640" y="82"/>
                    </a:lnTo>
                    <a:lnTo>
                      <a:pt x="644" y="82"/>
                    </a:lnTo>
                    <a:lnTo>
                      <a:pt x="649" y="79"/>
                    </a:lnTo>
                    <a:lnTo>
                      <a:pt x="654" y="78"/>
                    </a:lnTo>
                    <a:lnTo>
                      <a:pt x="658" y="75"/>
                    </a:lnTo>
                    <a:lnTo>
                      <a:pt x="667" y="69"/>
                    </a:lnTo>
                    <a:lnTo>
                      <a:pt x="677" y="63"/>
                    </a:lnTo>
                    <a:lnTo>
                      <a:pt x="687" y="55"/>
                    </a:lnTo>
                    <a:lnTo>
                      <a:pt x="700" y="49"/>
                    </a:lnTo>
                    <a:lnTo>
                      <a:pt x="706" y="47"/>
                    </a:lnTo>
                    <a:lnTo>
                      <a:pt x="712" y="45"/>
                    </a:lnTo>
                    <a:lnTo>
                      <a:pt x="721" y="44"/>
                    </a:lnTo>
                    <a:lnTo>
                      <a:pt x="728" y="44"/>
                    </a:lnTo>
                    <a:lnTo>
                      <a:pt x="738" y="44"/>
                    </a:lnTo>
                    <a:lnTo>
                      <a:pt x="746" y="46"/>
                    </a:lnTo>
                    <a:lnTo>
                      <a:pt x="753" y="48"/>
                    </a:lnTo>
                    <a:lnTo>
                      <a:pt x="761" y="50"/>
                    </a:lnTo>
                    <a:lnTo>
                      <a:pt x="772" y="57"/>
                    </a:lnTo>
                    <a:lnTo>
                      <a:pt x="784" y="66"/>
                    </a:lnTo>
                    <a:lnTo>
                      <a:pt x="794" y="74"/>
                    </a:lnTo>
                    <a:lnTo>
                      <a:pt x="805" y="80"/>
                    </a:lnTo>
                    <a:lnTo>
                      <a:pt x="811" y="84"/>
                    </a:lnTo>
                    <a:lnTo>
                      <a:pt x="816" y="86"/>
                    </a:lnTo>
                    <a:lnTo>
                      <a:pt x="822" y="87"/>
                    </a:lnTo>
                    <a:lnTo>
                      <a:pt x="83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Freeform 94"/>
              <p:cNvSpPr>
                <a:spLocks/>
              </p:cNvSpPr>
              <p:nvPr/>
            </p:nvSpPr>
            <p:spPr bwMode="auto">
              <a:xfrm>
                <a:off x="4573" y="3654"/>
                <a:ext cx="183" cy="115"/>
              </a:xfrm>
              <a:custGeom>
                <a:avLst/>
                <a:gdLst>
                  <a:gd name="T0" fmla="*/ 181 w 849"/>
                  <a:gd name="T1" fmla="*/ 26 h 523"/>
                  <a:gd name="T2" fmla="*/ 183 w 849"/>
                  <a:gd name="T3" fmla="*/ 34 h 523"/>
                  <a:gd name="T4" fmla="*/ 182 w 849"/>
                  <a:gd name="T5" fmla="*/ 42 h 523"/>
                  <a:gd name="T6" fmla="*/ 178 w 849"/>
                  <a:gd name="T7" fmla="*/ 52 h 523"/>
                  <a:gd name="T8" fmla="*/ 170 w 849"/>
                  <a:gd name="T9" fmla="*/ 60 h 523"/>
                  <a:gd name="T10" fmla="*/ 163 w 849"/>
                  <a:gd name="T11" fmla="*/ 68 h 523"/>
                  <a:gd name="T12" fmla="*/ 161 w 849"/>
                  <a:gd name="T13" fmla="*/ 75 h 523"/>
                  <a:gd name="T14" fmla="*/ 161 w 849"/>
                  <a:gd name="T15" fmla="*/ 86 h 523"/>
                  <a:gd name="T16" fmla="*/ 161 w 849"/>
                  <a:gd name="T17" fmla="*/ 97 h 523"/>
                  <a:gd name="T18" fmla="*/ 161 w 849"/>
                  <a:gd name="T19" fmla="*/ 101 h 523"/>
                  <a:gd name="T20" fmla="*/ 155 w 849"/>
                  <a:gd name="T21" fmla="*/ 106 h 523"/>
                  <a:gd name="T22" fmla="*/ 143 w 849"/>
                  <a:gd name="T23" fmla="*/ 109 h 523"/>
                  <a:gd name="T24" fmla="*/ 127 w 849"/>
                  <a:gd name="T25" fmla="*/ 105 h 523"/>
                  <a:gd name="T26" fmla="*/ 118 w 849"/>
                  <a:gd name="T27" fmla="*/ 95 h 523"/>
                  <a:gd name="T28" fmla="*/ 108 w 849"/>
                  <a:gd name="T29" fmla="*/ 89 h 523"/>
                  <a:gd name="T30" fmla="*/ 94 w 849"/>
                  <a:gd name="T31" fmla="*/ 86 h 523"/>
                  <a:gd name="T32" fmla="*/ 80 w 849"/>
                  <a:gd name="T33" fmla="*/ 87 h 523"/>
                  <a:gd name="T34" fmla="*/ 75 w 849"/>
                  <a:gd name="T35" fmla="*/ 90 h 523"/>
                  <a:gd name="T36" fmla="*/ 74 w 849"/>
                  <a:gd name="T37" fmla="*/ 99 h 523"/>
                  <a:gd name="T38" fmla="*/ 52 w 849"/>
                  <a:gd name="T39" fmla="*/ 103 h 523"/>
                  <a:gd name="T40" fmla="*/ 39 w 849"/>
                  <a:gd name="T41" fmla="*/ 104 h 523"/>
                  <a:gd name="T42" fmla="*/ 25 w 849"/>
                  <a:gd name="T43" fmla="*/ 111 h 523"/>
                  <a:gd name="T44" fmla="*/ 15 w 849"/>
                  <a:gd name="T45" fmla="*/ 115 h 523"/>
                  <a:gd name="T46" fmla="*/ 8 w 849"/>
                  <a:gd name="T47" fmla="*/ 112 h 523"/>
                  <a:gd name="T48" fmla="*/ 3 w 849"/>
                  <a:gd name="T49" fmla="*/ 105 h 523"/>
                  <a:gd name="T50" fmla="*/ 0 w 849"/>
                  <a:gd name="T51" fmla="*/ 99 h 523"/>
                  <a:gd name="T52" fmla="*/ 1 w 849"/>
                  <a:gd name="T53" fmla="*/ 94 h 523"/>
                  <a:gd name="T54" fmla="*/ 6 w 849"/>
                  <a:gd name="T55" fmla="*/ 86 h 523"/>
                  <a:gd name="T56" fmla="*/ 9 w 849"/>
                  <a:gd name="T57" fmla="*/ 78 h 523"/>
                  <a:gd name="T58" fmla="*/ 24 w 849"/>
                  <a:gd name="T59" fmla="*/ 78 h 523"/>
                  <a:gd name="T60" fmla="*/ 35 w 849"/>
                  <a:gd name="T61" fmla="*/ 79 h 523"/>
                  <a:gd name="T62" fmla="*/ 41 w 849"/>
                  <a:gd name="T63" fmla="*/ 76 h 523"/>
                  <a:gd name="T64" fmla="*/ 39 w 849"/>
                  <a:gd name="T65" fmla="*/ 71 h 523"/>
                  <a:gd name="T66" fmla="*/ 41 w 849"/>
                  <a:gd name="T67" fmla="*/ 66 h 523"/>
                  <a:gd name="T68" fmla="*/ 48 w 849"/>
                  <a:gd name="T69" fmla="*/ 63 h 523"/>
                  <a:gd name="T70" fmla="*/ 57 w 849"/>
                  <a:gd name="T71" fmla="*/ 55 h 523"/>
                  <a:gd name="T72" fmla="*/ 69 w 849"/>
                  <a:gd name="T73" fmla="*/ 34 h 523"/>
                  <a:gd name="T74" fmla="*/ 77 w 849"/>
                  <a:gd name="T75" fmla="*/ 20 h 523"/>
                  <a:gd name="T76" fmla="*/ 83 w 849"/>
                  <a:gd name="T77" fmla="*/ 17 h 523"/>
                  <a:gd name="T78" fmla="*/ 96 w 849"/>
                  <a:gd name="T79" fmla="*/ 16 h 523"/>
                  <a:gd name="T80" fmla="*/ 106 w 849"/>
                  <a:gd name="T81" fmla="*/ 13 h 523"/>
                  <a:gd name="T82" fmla="*/ 111 w 849"/>
                  <a:gd name="T83" fmla="*/ 4 h 523"/>
                  <a:gd name="T84" fmla="*/ 121 w 849"/>
                  <a:gd name="T85" fmla="*/ 7 h 523"/>
                  <a:gd name="T86" fmla="*/ 137 w 849"/>
                  <a:gd name="T87" fmla="*/ 17 h 523"/>
                  <a:gd name="T88" fmla="*/ 141 w 849"/>
                  <a:gd name="T89" fmla="*/ 17 h 523"/>
                  <a:gd name="T90" fmla="*/ 148 w 849"/>
                  <a:gd name="T91" fmla="*/ 12 h 523"/>
                  <a:gd name="T92" fmla="*/ 155 w 849"/>
                  <a:gd name="T93" fmla="*/ 10 h 523"/>
                  <a:gd name="T94" fmla="*/ 162 w 849"/>
                  <a:gd name="T95" fmla="*/ 11 h 523"/>
                  <a:gd name="T96" fmla="*/ 171 w 849"/>
                  <a:gd name="T97" fmla="*/ 16 h 523"/>
                  <a:gd name="T98" fmla="*/ 177 w 849"/>
                  <a:gd name="T99" fmla="*/ 19 h 5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9"/>
                  <a:gd name="T151" fmla="*/ 0 h 523"/>
                  <a:gd name="T152" fmla="*/ 849 w 849"/>
                  <a:gd name="T153" fmla="*/ 523 h 5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9" h="523">
                    <a:moveTo>
                      <a:pt x="830" y="88"/>
                    </a:moveTo>
                    <a:lnTo>
                      <a:pt x="832" y="99"/>
                    </a:lnTo>
                    <a:lnTo>
                      <a:pt x="835" y="110"/>
                    </a:lnTo>
                    <a:lnTo>
                      <a:pt x="838" y="120"/>
                    </a:lnTo>
                    <a:lnTo>
                      <a:pt x="841" y="131"/>
                    </a:lnTo>
                    <a:lnTo>
                      <a:pt x="845" y="139"/>
                    </a:lnTo>
                    <a:lnTo>
                      <a:pt x="847" y="149"/>
                    </a:lnTo>
                    <a:lnTo>
                      <a:pt x="848" y="156"/>
                    </a:lnTo>
                    <a:lnTo>
                      <a:pt x="849" y="163"/>
                    </a:lnTo>
                    <a:lnTo>
                      <a:pt x="849" y="173"/>
                    </a:lnTo>
                    <a:lnTo>
                      <a:pt x="848" y="181"/>
                    </a:lnTo>
                    <a:lnTo>
                      <a:pt x="846" y="190"/>
                    </a:lnTo>
                    <a:lnTo>
                      <a:pt x="845" y="198"/>
                    </a:lnTo>
                    <a:lnTo>
                      <a:pt x="839" y="212"/>
                    </a:lnTo>
                    <a:lnTo>
                      <a:pt x="833" y="224"/>
                    </a:lnTo>
                    <a:lnTo>
                      <a:pt x="825" y="236"/>
                    </a:lnTo>
                    <a:lnTo>
                      <a:pt x="816" y="246"/>
                    </a:lnTo>
                    <a:lnTo>
                      <a:pt x="808" y="256"/>
                    </a:lnTo>
                    <a:lnTo>
                      <a:pt x="798" y="265"/>
                    </a:lnTo>
                    <a:lnTo>
                      <a:pt x="789" y="273"/>
                    </a:lnTo>
                    <a:lnTo>
                      <a:pt x="779" y="283"/>
                    </a:lnTo>
                    <a:lnTo>
                      <a:pt x="771" y="291"/>
                    </a:lnTo>
                    <a:lnTo>
                      <a:pt x="763" y="301"/>
                    </a:lnTo>
                    <a:lnTo>
                      <a:pt x="756" y="311"/>
                    </a:lnTo>
                    <a:lnTo>
                      <a:pt x="751" y="322"/>
                    </a:lnTo>
                    <a:lnTo>
                      <a:pt x="750" y="328"/>
                    </a:lnTo>
                    <a:lnTo>
                      <a:pt x="748" y="334"/>
                    </a:lnTo>
                    <a:lnTo>
                      <a:pt x="748" y="341"/>
                    </a:lnTo>
                    <a:lnTo>
                      <a:pt x="747" y="347"/>
                    </a:lnTo>
                    <a:lnTo>
                      <a:pt x="747" y="364"/>
                    </a:lnTo>
                    <a:lnTo>
                      <a:pt x="747" y="378"/>
                    </a:lnTo>
                    <a:lnTo>
                      <a:pt x="747" y="392"/>
                    </a:lnTo>
                    <a:lnTo>
                      <a:pt x="747" y="405"/>
                    </a:lnTo>
                    <a:lnTo>
                      <a:pt x="747" y="417"/>
                    </a:lnTo>
                    <a:lnTo>
                      <a:pt x="747" y="429"/>
                    </a:lnTo>
                    <a:lnTo>
                      <a:pt x="747" y="439"/>
                    </a:lnTo>
                    <a:lnTo>
                      <a:pt x="747" y="449"/>
                    </a:lnTo>
                    <a:lnTo>
                      <a:pt x="747" y="453"/>
                    </a:lnTo>
                    <a:lnTo>
                      <a:pt x="746" y="457"/>
                    </a:lnTo>
                    <a:lnTo>
                      <a:pt x="745" y="461"/>
                    </a:lnTo>
                    <a:lnTo>
                      <a:pt x="743" y="465"/>
                    </a:lnTo>
                    <a:lnTo>
                      <a:pt x="738" y="472"/>
                    </a:lnTo>
                    <a:lnTo>
                      <a:pt x="730" y="477"/>
                    </a:lnTo>
                    <a:lnTo>
                      <a:pt x="721" y="481"/>
                    </a:lnTo>
                    <a:lnTo>
                      <a:pt x="711" y="485"/>
                    </a:lnTo>
                    <a:lnTo>
                      <a:pt x="701" y="488"/>
                    </a:lnTo>
                    <a:lnTo>
                      <a:pt x="689" y="491"/>
                    </a:lnTo>
                    <a:lnTo>
                      <a:pt x="664" y="494"/>
                    </a:lnTo>
                    <a:lnTo>
                      <a:pt x="641" y="496"/>
                    </a:lnTo>
                    <a:lnTo>
                      <a:pt x="619" y="497"/>
                    </a:lnTo>
                    <a:lnTo>
                      <a:pt x="602" y="499"/>
                    </a:lnTo>
                    <a:lnTo>
                      <a:pt x="590" y="478"/>
                    </a:lnTo>
                    <a:lnTo>
                      <a:pt x="575" y="458"/>
                    </a:lnTo>
                    <a:lnTo>
                      <a:pt x="567" y="449"/>
                    </a:lnTo>
                    <a:lnTo>
                      <a:pt x="558" y="440"/>
                    </a:lnTo>
                    <a:lnTo>
                      <a:pt x="549" y="432"/>
                    </a:lnTo>
                    <a:lnTo>
                      <a:pt x="538" y="423"/>
                    </a:lnTo>
                    <a:lnTo>
                      <a:pt x="528" y="417"/>
                    </a:lnTo>
                    <a:lnTo>
                      <a:pt x="515" y="411"/>
                    </a:lnTo>
                    <a:lnTo>
                      <a:pt x="503" y="405"/>
                    </a:lnTo>
                    <a:lnTo>
                      <a:pt x="488" y="400"/>
                    </a:lnTo>
                    <a:lnTo>
                      <a:pt x="472" y="396"/>
                    </a:lnTo>
                    <a:lnTo>
                      <a:pt x="455" y="394"/>
                    </a:lnTo>
                    <a:lnTo>
                      <a:pt x="437" y="392"/>
                    </a:lnTo>
                    <a:lnTo>
                      <a:pt x="419" y="392"/>
                    </a:lnTo>
                    <a:lnTo>
                      <a:pt x="394" y="392"/>
                    </a:lnTo>
                    <a:lnTo>
                      <a:pt x="377" y="394"/>
                    </a:lnTo>
                    <a:lnTo>
                      <a:pt x="369" y="395"/>
                    </a:lnTo>
                    <a:lnTo>
                      <a:pt x="364" y="397"/>
                    </a:lnTo>
                    <a:lnTo>
                      <a:pt x="359" y="400"/>
                    </a:lnTo>
                    <a:lnTo>
                      <a:pt x="355" y="405"/>
                    </a:lnTo>
                    <a:lnTo>
                      <a:pt x="350" y="409"/>
                    </a:lnTo>
                    <a:lnTo>
                      <a:pt x="348" y="414"/>
                    </a:lnTo>
                    <a:lnTo>
                      <a:pt x="346" y="421"/>
                    </a:lnTo>
                    <a:lnTo>
                      <a:pt x="344" y="429"/>
                    </a:lnTo>
                    <a:lnTo>
                      <a:pt x="343" y="449"/>
                    </a:lnTo>
                    <a:lnTo>
                      <a:pt x="342" y="474"/>
                    </a:lnTo>
                    <a:lnTo>
                      <a:pt x="302" y="473"/>
                    </a:lnTo>
                    <a:lnTo>
                      <a:pt x="270" y="470"/>
                    </a:lnTo>
                    <a:lnTo>
                      <a:pt x="243" y="467"/>
                    </a:lnTo>
                    <a:lnTo>
                      <a:pt x="219" y="467"/>
                    </a:lnTo>
                    <a:lnTo>
                      <a:pt x="207" y="468"/>
                    </a:lnTo>
                    <a:lnTo>
                      <a:pt x="195" y="471"/>
                    </a:lnTo>
                    <a:lnTo>
                      <a:pt x="182" y="474"/>
                    </a:lnTo>
                    <a:lnTo>
                      <a:pt x="168" y="479"/>
                    </a:lnTo>
                    <a:lnTo>
                      <a:pt x="152" y="485"/>
                    </a:lnTo>
                    <a:lnTo>
                      <a:pt x="135" y="495"/>
                    </a:lnTo>
                    <a:lnTo>
                      <a:pt x="116" y="505"/>
                    </a:lnTo>
                    <a:lnTo>
                      <a:pt x="96" y="518"/>
                    </a:lnTo>
                    <a:lnTo>
                      <a:pt x="87" y="522"/>
                    </a:lnTo>
                    <a:lnTo>
                      <a:pt x="79" y="523"/>
                    </a:lnTo>
                    <a:lnTo>
                      <a:pt x="70" y="523"/>
                    </a:lnTo>
                    <a:lnTo>
                      <a:pt x="62" y="521"/>
                    </a:lnTo>
                    <a:lnTo>
                      <a:pt x="54" y="518"/>
                    </a:lnTo>
                    <a:lnTo>
                      <a:pt x="46" y="514"/>
                    </a:lnTo>
                    <a:lnTo>
                      <a:pt x="39" y="508"/>
                    </a:lnTo>
                    <a:lnTo>
                      <a:pt x="32" y="501"/>
                    </a:lnTo>
                    <a:lnTo>
                      <a:pt x="25" y="495"/>
                    </a:lnTo>
                    <a:lnTo>
                      <a:pt x="19" y="486"/>
                    </a:lnTo>
                    <a:lnTo>
                      <a:pt x="14" y="479"/>
                    </a:lnTo>
                    <a:lnTo>
                      <a:pt x="9" y="471"/>
                    </a:lnTo>
                    <a:lnTo>
                      <a:pt x="5" y="463"/>
                    </a:lnTo>
                    <a:lnTo>
                      <a:pt x="3" y="456"/>
                    </a:lnTo>
                    <a:lnTo>
                      <a:pt x="1" y="449"/>
                    </a:lnTo>
                    <a:lnTo>
                      <a:pt x="0" y="442"/>
                    </a:lnTo>
                    <a:lnTo>
                      <a:pt x="1" y="437"/>
                    </a:lnTo>
                    <a:lnTo>
                      <a:pt x="2" y="433"/>
                    </a:lnTo>
                    <a:lnTo>
                      <a:pt x="4" y="428"/>
                    </a:lnTo>
                    <a:lnTo>
                      <a:pt x="6" y="422"/>
                    </a:lnTo>
                    <a:lnTo>
                      <a:pt x="13" y="413"/>
                    </a:lnTo>
                    <a:lnTo>
                      <a:pt x="20" y="401"/>
                    </a:lnTo>
                    <a:lnTo>
                      <a:pt x="28" y="390"/>
                    </a:lnTo>
                    <a:lnTo>
                      <a:pt x="36" y="377"/>
                    </a:lnTo>
                    <a:lnTo>
                      <a:pt x="39" y="370"/>
                    </a:lnTo>
                    <a:lnTo>
                      <a:pt x="41" y="363"/>
                    </a:lnTo>
                    <a:lnTo>
                      <a:pt x="43" y="355"/>
                    </a:lnTo>
                    <a:lnTo>
                      <a:pt x="45" y="347"/>
                    </a:lnTo>
                    <a:lnTo>
                      <a:pt x="73" y="348"/>
                    </a:lnTo>
                    <a:lnTo>
                      <a:pt x="97" y="351"/>
                    </a:lnTo>
                    <a:lnTo>
                      <a:pt x="113" y="354"/>
                    </a:lnTo>
                    <a:lnTo>
                      <a:pt x="127" y="357"/>
                    </a:lnTo>
                    <a:lnTo>
                      <a:pt x="140" y="359"/>
                    </a:lnTo>
                    <a:lnTo>
                      <a:pt x="153" y="360"/>
                    </a:lnTo>
                    <a:lnTo>
                      <a:pt x="161" y="360"/>
                    </a:lnTo>
                    <a:lnTo>
                      <a:pt x="170" y="358"/>
                    </a:lnTo>
                    <a:lnTo>
                      <a:pt x="179" y="356"/>
                    </a:lnTo>
                    <a:lnTo>
                      <a:pt x="190" y="353"/>
                    </a:lnTo>
                    <a:lnTo>
                      <a:pt x="188" y="347"/>
                    </a:lnTo>
                    <a:lnTo>
                      <a:pt x="187" y="341"/>
                    </a:lnTo>
                    <a:lnTo>
                      <a:pt x="186" y="334"/>
                    </a:lnTo>
                    <a:lnTo>
                      <a:pt x="184" y="328"/>
                    </a:lnTo>
                    <a:lnTo>
                      <a:pt x="183" y="323"/>
                    </a:lnTo>
                    <a:lnTo>
                      <a:pt x="182" y="316"/>
                    </a:lnTo>
                    <a:lnTo>
                      <a:pt x="179" y="310"/>
                    </a:lnTo>
                    <a:lnTo>
                      <a:pt x="177" y="303"/>
                    </a:lnTo>
                    <a:lnTo>
                      <a:pt x="188" y="302"/>
                    </a:lnTo>
                    <a:lnTo>
                      <a:pt x="197" y="300"/>
                    </a:lnTo>
                    <a:lnTo>
                      <a:pt x="207" y="297"/>
                    </a:lnTo>
                    <a:lnTo>
                      <a:pt x="215" y="292"/>
                    </a:lnTo>
                    <a:lnTo>
                      <a:pt x="225" y="287"/>
                    </a:lnTo>
                    <a:lnTo>
                      <a:pt x="233" y="281"/>
                    </a:lnTo>
                    <a:lnTo>
                      <a:pt x="240" y="274"/>
                    </a:lnTo>
                    <a:lnTo>
                      <a:pt x="249" y="267"/>
                    </a:lnTo>
                    <a:lnTo>
                      <a:pt x="263" y="251"/>
                    </a:lnTo>
                    <a:lnTo>
                      <a:pt x="277" y="234"/>
                    </a:lnTo>
                    <a:lnTo>
                      <a:pt x="290" y="215"/>
                    </a:lnTo>
                    <a:lnTo>
                      <a:pt x="301" y="195"/>
                    </a:lnTo>
                    <a:lnTo>
                      <a:pt x="322" y="155"/>
                    </a:lnTo>
                    <a:lnTo>
                      <a:pt x="340" y="120"/>
                    </a:lnTo>
                    <a:lnTo>
                      <a:pt x="347" y="106"/>
                    </a:lnTo>
                    <a:lnTo>
                      <a:pt x="355" y="94"/>
                    </a:lnTo>
                    <a:lnTo>
                      <a:pt x="358" y="90"/>
                    </a:lnTo>
                    <a:lnTo>
                      <a:pt x="361" y="86"/>
                    </a:lnTo>
                    <a:lnTo>
                      <a:pt x="364" y="84"/>
                    </a:lnTo>
                    <a:lnTo>
                      <a:pt x="367" y="82"/>
                    </a:lnTo>
                    <a:lnTo>
                      <a:pt x="383" y="77"/>
                    </a:lnTo>
                    <a:lnTo>
                      <a:pt x="397" y="75"/>
                    </a:lnTo>
                    <a:lnTo>
                      <a:pt x="410" y="73"/>
                    </a:lnTo>
                    <a:lnTo>
                      <a:pt x="424" y="72"/>
                    </a:lnTo>
                    <a:lnTo>
                      <a:pt x="447" y="71"/>
                    </a:lnTo>
                    <a:lnTo>
                      <a:pt x="467" y="69"/>
                    </a:lnTo>
                    <a:lnTo>
                      <a:pt x="476" y="67"/>
                    </a:lnTo>
                    <a:lnTo>
                      <a:pt x="485" y="63"/>
                    </a:lnTo>
                    <a:lnTo>
                      <a:pt x="492" y="58"/>
                    </a:lnTo>
                    <a:lnTo>
                      <a:pt x="499" y="51"/>
                    </a:lnTo>
                    <a:lnTo>
                      <a:pt x="506" y="43"/>
                    </a:lnTo>
                    <a:lnTo>
                      <a:pt x="511" y="31"/>
                    </a:lnTo>
                    <a:lnTo>
                      <a:pt x="515" y="16"/>
                    </a:lnTo>
                    <a:lnTo>
                      <a:pt x="519" y="0"/>
                    </a:lnTo>
                    <a:lnTo>
                      <a:pt x="528" y="6"/>
                    </a:lnTo>
                    <a:lnTo>
                      <a:pt x="542" y="18"/>
                    </a:lnTo>
                    <a:lnTo>
                      <a:pt x="561" y="31"/>
                    </a:lnTo>
                    <a:lnTo>
                      <a:pt x="582" y="45"/>
                    </a:lnTo>
                    <a:lnTo>
                      <a:pt x="602" y="58"/>
                    </a:lnTo>
                    <a:lnTo>
                      <a:pt x="620" y="70"/>
                    </a:lnTo>
                    <a:lnTo>
                      <a:pt x="634" y="78"/>
                    </a:lnTo>
                    <a:lnTo>
                      <a:pt x="640" y="82"/>
                    </a:lnTo>
                    <a:lnTo>
                      <a:pt x="644" y="82"/>
                    </a:lnTo>
                    <a:lnTo>
                      <a:pt x="649" y="79"/>
                    </a:lnTo>
                    <a:lnTo>
                      <a:pt x="654" y="78"/>
                    </a:lnTo>
                    <a:lnTo>
                      <a:pt x="658" y="75"/>
                    </a:lnTo>
                    <a:lnTo>
                      <a:pt x="667" y="69"/>
                    </a:lnTo>
                    <a:lnTo>
                      <a:pt x="677" y="63"/>
                    </a:lnTo>
                    <a:lnTo>
                      <a:pt x="687" y="55"/>
                    </a:lnTo>
                    <a:lnTo>
                      <a:pt x="700" y="49"/>
                    </a:lnTo>
                    <a:lnTo>
                      <a:pt x="706" y="47"/>
                    </a:lnTo>
                    <a:lnTo>
                      <a:pt x="712" y="45"/>
                    </a:lnTo>
                    <a:lnTo>
                      <a:pt x="721" y="44"/>
                    </a:lnTo>
                    <a:lnTo>
                      <a:pt x="728" y="44"/>
                    </a:lnTo>
                    <a:lnTo>
                      <a:pt x="738" y="44"/>
                    </a:lnTo>
                    <a:lnTo>
                      <a:pt x="746" y="46"/>
                    </a:lnTo>
                    <a:lnTo>
                      <a:pt x="753" y="48"/>
                    </a:lnTo>
                    <a:lnTo>
                      <a:pt x="761" y="50"/>
                    </a:lnTo>
                    <a:lnTo>
                      <a:pt x="772" y="57"/>
                    </a:lnTo>
                    <a:lnTo>
                      <a:pt x="784" y="66"/>
                    </a:lnTo>
                    <a:lnTo>
                      <a:pt x="794" y="74"/>
                    </a:lnTo>
                    <a:lnTo>
                      <a:pt x="805" y="80"/>
                    </a:lnTo>
                    <a:lnTo>
                      <a:pt x="811" y="84"/>
                    </a:lnTo>
                    <a:lnTo>
                      <a:pt x="816" y="86"/>
                    </a:lnTo>
                    <a:lnTo>
                      <a:pt x="822" y="87"/>
                    </a:lnTo>
                    <a:lnTo>
                      <a:pt x="830" y="8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95"/>
              <p:cNvSpPr>
                <a:spLocks/>
              </p:cNvSpPr>
              <p:nvPr/>
            </p:nvSpPr>
            <p:spPr bwMode="auto">
              <a:xfrm>
                <a:off x="4822" y="3576"/>
                <a:ext cx="155" cy="190"/>
              </a:xfrm>
              <a:custGeom>
                <a:avLst/>
                <a:gdLst>
                  <a:gd name="T0" fmla="*/ 150 w 712"/>
                  <a:gd name="T1" fmla="*/ 56 h 860"/>
                  <a:gd name="T2" fmla="*/ 142 w 712"/>
                  <a:gd name="T3" fmla="*/ 53 h 860"/>
                  <a:gd name="T4" fmla="*/ 131 w 712"/>
                  <a:gd name="T5" fmla="*/ 47 h 860"/>
                  <a:gd name="T6" fmla="*/ 121 w 712"/>
                  <a:gd name="T7" fmla="*/ 38 h 860"/>
                  <a:gd name="T8" fmla="*/ 111 w 712"/>
                  <a:gd name="T9" fmla="*/ 31 h 860"/>
                  <a:gd name="T10" fmla="*/ 103 w 712"/>
                  <a:gd name="T11" fmla="*/ 27 h 860"/>
                  <a:gd name="T12" fmla="*/ 98 w 712"/>
                  <a:gd name="T13" fmla="*/ 27 h 860"/>
                  <a:gd name="T14" fmla="*/ 95 w 712"/>
                  <a:gd name="T15" fmla="*/ 27 h 860"/>
                  <a:gd name="T16" fmla="*/ 88 w 712"/>
                  <a:gd name="T17" fmla="*/ 28 h 860"/>
                  <a:gd name="T18" fmla="*/ 85 w 712"/>
                  <a:gd name="T19" fmla="*/ 27 h 860"/>
                  <a:gd name="T20" fmla="*/ 76 w 712"/>
                  <a:gd name="T21" fmla="*/ 21 h 860"/>
                  <a:gd name="T22" fmla="*/ 66 w 712"/>
                  <a:gd name="T23" fmla="*/ 11 h 860"/>
                  <a:gd name="T24" fmla="*/ 56 w 712"/>
                  <a:gd name="T25" fmla="*/ 0 h 860"/>
                  <a:gd name="T26" fmla="*/ 56 w 712"/>
                  <a:gd name="T27" fmla="*/ 14 h 860"/>
                  <a:gd name="T28" fmla="*/ 56 w 712"/>
                  <a:gd name="T29" fmla="*/ 27 h 860"/>
                  <a:gd name="T30" fmla="*/ 56 w 712"/>
                  <a:gd name="T31" fmla="*/ 39 h 860"/>
                  <a:gd name="T32" fmla="*/ 54 w 712"/>
                  <a:gd name="T33" fmla="*/ 49 h 860"/>
                  <a:gd name="T34" fmla="*/ 48 w 712"/>
                  <a:gd name="T35" fmla="*/ 57 h 860"/>
                  <a:gd name="T36" fmla="*/ 41 w 712"/>
                  <a:gd name="T37" fmla="*/ 63 h 860"/>
                  <a:gd name="T38" fmla="*/ 34 w 712"/>
                  <a:gd name="T39" fmla="*/ 67 h 860"/>
                  <a:gd name="T40" fmla="*/ 26 w 712"/>
                  <a:gd name="T41" fmla="*/ 68 h 860"/>
                  <a:gd name="T42" fmla="*/ 22 w 712"/>
                  <a:gd name="T43" fmla="*/ 68 h 860"/>
                  <a:gd name="T44" fmla="*/ 17 w 712"/>
                  <a:gd name="T45" fmla="*/ 68 h 860"/>
                  <a:gd name="T46" fmla="*/ 11 w 712"/>
                  <a:gd name="T47" fmla="*/ 69 h 860"/>
                  <a:gd name="T48" fmla="*/ 8 w 712"/>
                  <a:gd name="T49" fmla="*/ 70 h 860"/>
                  <a:gd name="T50" fmla="*/ 5 w 712"/>
                  <a:gd name="T51" fmla="*/ 74 h 860"/>
                  <a:gd name="T52" fmla="*/ 2 w 712"/>
                  <a:gd name="T53" fmla="*/ 76 h 860"/>
                  <a:gd name="T54" fmla="*/ 3 w 712"/>
                  <a:gd name="T55" fmla="*/ 80 h 860"/>
                  <a:gd name="T56" fmla="*/ 12 w 712"/>
                  <a:gd name="T57" fmla="*/ 89 h 860"/>
                  <a:gd name="T58" fmla="*/ 17 w 712"/>
                  <a:gd name="T59" fmla="*/ 99 h 860"/>
                  <a:gd name="T60" fmla="*/ 20 w 712"/>
                  <a:gd name="T61" fmla="*/ 110 h 860"/>
                  <a:gd name="T62" fmla="*/ 22 w 712"/>
                  <a:gd name="T63" fmla="*/ 127 h 860"/>
                  <a:gd name="T64" fmla="*/ 23 w 712"/>
                  <a:gd name="T65" fmla="*/ 142 h 860"/>
                  <a:gd name="T66" fmla="*/ 26 w 712"/>
                  <a:gd name="T67" fmla="*/ 146 h 860"/>
                  <a:gd name="T68" fmla="*/ 31 w 712"/>
                  <a:gd name="T69" fmla="*/ 149 h 860"/>
                  <a:gd name="T70" fmla="*/ 41 w 712"/>
                  <a:gd name="T71" fmla="*/ 151 h 860"/>
                  <a:gd name="T72" fmla="*/ 45 w 712"/>
                  <a:gd name="T73" fmla="*/ 152 h 860"/>
                  <a:gd name="T74" fmla="*/ 49 w 712"/>
                  <a:gd name="T75" fmla="*/ 158 h 860"/>
                  <a:gd name="T76" fmla="*/ 54 w 712"/>
                  <a:gd name="T77" fmla="*/ 171 h 860"/>
                  <a:gd name="T78" fmla="*/ 57 w 712"/>
                  <a:gd name="T79" fmla="*/ 185 h 860"/>
                  <a:gd name="T80" fmla="*/ 61 w 712"/>
                  <a:gd name="T81" fmla="*/ 190 h 860"/>
                  <a:gd name="T82" fmla="*/ 68 w 712"/>
                  <a:gd name="T83" fmla="*/ 188 h 860"/>
                  <a:gd name="T84" fmla="*/ 90 w 712"/>
                  <a:gd name="T85" fmla="*/ 182 h 860"/>
                  <a:gd name="T86" fmla="*/ 116 w 712"/>
                  <a:gd name="T87" fmla="*/ 175 h 860"/>
                  <a:gd name="T88" fmla="*/ 124 w 712"/>
                  <a:gd name="T89" fmla="*/ 171 h 860"/>
                  <a:gd name="T90" fmla="*/ 131 w 712"/>
                  <a:gd name="T91" fmla="*/ 164 h 860"/>
                  <a:gd name="T92" fmla="*/ 144 w 712"/>
                  <a:gd name="T93" fmla="*/ 150 h 860"/>
                  <a:gd name="T94" fmla="*/ 155 w 712"/>
                  <a:gd name="T95" fmla="*/ 135 h 860"/>
                  <a:gd name="T96" fmla="*/ 155 w 712"/>
                  <a:gd name="T97" fmla="*/ 127 h 860"/>
                  <a:gd name="T98" fmla="*/ 150 w 712"/>
                  <a:gd name="T99" fmla="*/ 106 h 860"/>
                  <a:gd name="T100" fmla="*/ 146 w 712"/>
                  <a:gd name="T101" fmla="*/ 91 h 860"/>
                  <a:gd name="T102" fmla="*/ 147 w 712"/>
                  <a:gd name="T103" fmla="*/ 85 h 860"/>
                  <a:gd name="T104" fmla="*/ 150 w 712"/>
                  <a:gd name="T105" fmla="*/ 74 h 860"/>
                  <a:gd name="T106" fmla="*/ 153 w 712"/>
                  <a:gd name="T107" fmla="*/ 63 h 860"/>
                  <a:gd name="T108" fmla="*/ 154 w 712"/>
                  <a:gd name="T109" fmla="*/ 56 h 8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2"/>
                  <a:gd name="T166" fmla="*/ 0 h 860"/>
                  <a:gd name="T167" fmla="*/ 712 w 712"/>
                  <a:gd name="T168" fmla="*/ 860 h 8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2" h="860">
                    <a:moveTo>
                      <a:pt x="708" y="253"/>
                    </a:moveTo>
                    <a:lnTo>
                      <a:pt x="699" y="253"/>
                    </a:lnTo>
                    <a:lnTo>
                      <a:pt x="689" y="252"/>
                    </a:lnTo>
                    <a:lnTo>
                      <a:pt x="681" y="250"/>
                    </a:lnTo>
                    <a:lnTo>
                      <a:pt x="672" y="248"/>
                    </a:lnTo>
                    <a:lnTo>
                      <a:pt x="654" y="240"/>
                    </a:lnTo>
                    <a:lnTo>
                      <a:pt x="637" y="232"/>
                    </a:lnTo>
                    <a:lnTo>
                      <a:pt x="620" y="223"/>
                    </a:lnTo>
                    <a:lnTo>
                      <a:pt x="603" y="211"/>
                    </a:lnTo>
                    <a:lnTo>
                      <a:pt x="588" y="198"/>
                    </a:lnTo>
                    <a:lnTo>
                      <a:pt x="572" y="187"/>
                    </a:lnTo>
                    <a:lnTo>
                      <a:pt x="556" y="174"/>
                    </a:lnTo>
                    <a:lnTo>
                      <a:pt x="540" y="162"/>
                    </a:lnTo>
                    <a:lnTo>
                      <a:pt x="525" y="151"/>
                    </a:lnTo>
                    <a:lnTo>
                      <a:pt x="510" y="141"/>
                    </a:lnTo>
                    <a:lnTo>
                      <a:pt x="494" y="132"/>
                    </a:lnTo>
                    <a:lnTo>
                      <a:pt x="480" y="126"/>
                    </a:lnTo>
                    <a:lnTo>
                      <a:pt x="472" y="123"/>
                    </a:lnTo>
                    <a:lnTo>
                      <a:pt x="464" y="122"/>
                    </a:lnTo>
                    <a:lnTo>
                      <a:pt x="457" y="121"/>
                    </a:lnTo>
                    <a:lnTo>
                      <a:pt x="449" y="120"/>
                    </a:lnTo>
                    <a:lnTo>
                      <a:pt x="447" y="121"/>
                    </a:lnTo>
                    <a:lnTo>
                      <a:pt x="442" y="122"/>
                    </a:lnTo>
                    <a:lnTo>
                      <a:pt x="435" y="123"/>
                    </a:lnTo>
                    <a:lnTo>
                      <a:pt x="424" y="125"/>
                    </a:lnTo>
                    <a:lnTo>
                      <a:pt x="415" y="126"/>
                    </a:lnTo>
                    <a:lnTo>
                      <a:pt x="404" y="125"/>
                    </a:lnTo>
                    <a:lnTo>
                      <a:pt x="399" y="125"/>
                    </a:lnTo>
                    <a:lnTo>
                      <a:pt x="394" y="124"/>
                    </a:lnTo>
                    <a:lnTo>
                      <a:pt x="389" y="122"/>
                    </a:lnTo>
                    <a:lnTo>
                      <a:pt x="386" y="120"/>
                    </a:lnTo>
                    <a:lnTo>
                      <a:pt x="367" y="108"/>
                    </a:lnTo>
                    <a:lnTo>
                      <a:pt x="350" y="95"/>
                    </a:lnTo>
                    <a:lnTo>
                      <a:pt x="334" y="81"/>
                    </a:lnTo>
                    <a:lnTo>
                      <a:pt x="318" y="67"/>
                    </a:lnTo>
                    <a:lnTo>
                      <a:pt x="302" y="52"/>
                    </a:lnTo>
                    <a:lnTo>
                      <a:pt x="288" y="36"/>
                    </a:lnTo>
                    <a:lnTo>
                      <a:pt x="273" y="18"/>
                    </a:lnTo>
                    <a:lnTo>
                      <a:pt x="259" y="0"/>
                    </a:lnTo>
                    <a:lnTo>
                      <a:pt x="259" y="22"/>
                    </a:lnTo>
                    <a:lnTo>
                      <a:pt x="259" y="44"/>
                    </a:lnTo>
                    <a:lnTo>
                      <a:pt x="259" y="64"/>
                    </a:lnTo>
                    <a:lnTo>
                      <a:pt x="259" y="84"/>
                    </a:lnTo>
                    <a:lnTo>
                      <a:pt x="259" y="102"/>
                    </a:lnTo>
                    <a:lnTo>
                      <a:pt x="259" y="121"/>
                    </a:lnTo>
                    <a:lnTo>
                      <a:pt x="259" y="140"/>
                    </a:lnTo>
                    <a:lnTo>
                      <a:pt x="259" y="158"/>
                    </a:lnTo>
                    <a:lnTo>
                      <a:pt x="258" y="175"/>
                    </a:lnTo>
                    <a:lnTo>
                      <a:pt x="255" y="192"/>
                    </a:lnTo>
                    <a:lnTo>
                      <a:pt x="251" y="207"/>
                    </a:lnTo>
                    <a:lnTo>
                      <a:pt x="246" y="222"/>
                    </a:lnTo>
                    <a:lnTo>
                      <a:pt x="238" y="235"/>
                    </a:lnTo>
                    <a:lnTo>
                      <a:pt x="230" y="248"/>
                    </a:lnTo>
                    <a:lnTo>
                      <a:pt x="221" y="259"/>
                    </a:lnTo>
                    <a:lnTo>
                      <a:pt x="211" y="270"/>
                    </a:lnTo>
                    <a:lnTo>
                      <a:pt x="201" y="279"/>
                    </a:lnTo>
                    <a:lnTo>
                      <a:pt x="189" y="287"/>
                    </a:lnTo>
                    <a:lnTo>
                      <a:pt x="177" y="294"/>
                    </a:lnTo>
                    <a:lnTo>
                      <a:pt x="166" y="299"/>
                    </a:lnTo>
                    <a:lnTo>
                      <a:pt x="154" y="304"/>
                    </a:lnTo>
                    <a:lnTo>
                      <a:pt x="142" y="308"/>
                    </a:lnTo>
                    <a:lnTo>
                      <a:pt x="131" y="310"/>
                    </a:lnTo>
                    <a:lnTo>
                      <a:pt x="120" y="310"/>
                    </a:lnTo>
                    <a:lnTo>
                      <a:pt x="111" y="310"/>
                    </a:lnTo>
                    <a:lnTo>
                      <a:pt x="105" y="310"/>
                    </a:lnTo>
                    <a:lnTo>
                      <a:pt x="99" y="310"/>
                    </a:lnTo>
                    <a:lnTo>
                      <a:pt x="93" y="310"/>
                    </a:lnTo>
                    <a:lnTo>
                      <a:pt x="86" y="310"/>
                    </a:lnTo>
                    <a:lnTo>
                      <a:pt x="79" y="310"/>
                    </a:lnTo>
                    <a:lnTo>
                      <a:pt x="69" y="310"/>
                    </a:lnTo>
                    <a:lnTo>
                      <a:pt x="57" y="310"/>
                    </a:lnTo>
                    <a:lnTo>
                      <a:pt x="51" y="311"/>
                    </a:lnTo>
                    <a:lnTo>
                      <a:pt x="44" y="312"/>
                    </a:lnTo>
                    <a:lnTo>
                      <a:pt x="40" y="314"/>
                    </a:lnTo>
                    <a:lnTo>
                      <a:pt x="36" y="316"/>
                    </a:lnTo>
                    <a:lnTo>
                      <a:pt x="31" y="322"/>
                    </a:lnTo>
                    <a:lnTo>
                      <a:pt x="25" y="328"/>
                    </a:lnTo>
                    <a:lnTo>
                      <a:pt x="21" y="336"/>
                    </a:lnTo>
                    <a:lnTo>
                      <a:pt x="17" y="342"/>
                    </a:lnTo>
                    <a:lnTo>
                      <a:pt x="14" y="344"/>
                    </a:lnTo>
                    <a:lnTo>
                      <a:pt x="10" y="346"/>
                    </a:lnTo>
                    <a:lnTo>
                      <a:pt x="5" y="347"/>
                    </a:lnTo>
                    <a:lnTo>
                      <a:pt x="0" y="347"/>
                    </a:lnTo>
                    <a:lnTo>
                      <a:pt x="15" y="361"/>
                    </a:lnTo>
                    <a:lnTo>
                      <a:pt x="30" y="375"/>
                    </a:lnTo>
                    <a:lnTo>
                      <a:pt x="42" y="388"/>
                    </a:lnTo>
                    <a:lnTo>
                      <a:pt x="53" y="402"/>
                    </a:lnTo>
                    <a:lnTo>
                      <a:pt x="62" y="417"/>
                    </a:lnTo>
                    <a:lnTo>
                      <a:pt x="70" y="431"/>
                    </a:lnTo>
                    <a:lnTo>
                      <a:pt x="78" y="447"/>
                    </a:lnTo>
                    <a:lnTo>
                      <a:pt x="83" y="463"/>
                    </a:lnTo>
                    <a:lnTo>
                      <a:pt x="88" y="480"/>
                    </a:lnTo>
                    <a:lnTo>
                      <a:pt x="93" y="496"/>
                    </a:lnTo>
                    <a:lnTo>
                      <a:pt x="96" y="515"/>
                    </a:lnTo>
                    <a:lnTo>
                      <a:pt x="98" y="534"/>
                    </a:lnTo>
                    <a:lnTo>
                      <a:pt x="100" y="575"/>
                    </a:lnTo>
                    <a:lnTo>
                      <a:pt x="101" y="620"/>
                    </a:lnTo>
                    <a:lnTo>
                      <a:pt x="102" y="632"/>
                    </a:lnTo>
                    <a:lnTo>
                      <a:pt x="104" y="642"/>
                    </a:lnTo>
                    <a:lnTo>
                      <a:pt x="108" y="650"/>
                    </a:lnTo>
                    <a:lnTo>
                      <a:pt x="114" y="658"/>
                    </a:lnTo>
                    <a:lnTo>
                      <a:pt x="120" y="663"/>
                    </a:lnTo>
                    <a:lnTo>
                      <a:pt x="127" y="667"/>
                    </a:lnTo>
                    <a:lnTo>
                      <a:pt x="134" y="671"/>
                    </a:lnTo>
                    <a:lnTo>
                      <a:pt x="143" y="674"/>
                    </a:lnTo>
                    <a:lnTo>
                      <a:pt x="161" y="678"/>
                    </a:lnTo>
                    <a:lnTo>
                      <a:pt x="179" y="681"/>
                    </a:lnTo>
                    <a:lnTo>
                      <a:pt x="187" y="682"/>
                    </a:lnTo>
                    <a:lnTo>
                      <a:pt x="195" y="684"/>
                    </a:lnTo>
                    <a:lnTo>
                      <a:pt x="202" y="686"/>
                    </a:lnTo>
                    <a:lnTo>
                      <a:pt x="209" y="689"/>
                    </a:lnTo>
                    <a:lnTo>
                      <a:pt x="215" y="697"/>
                    </a:lnTo>
                    <a:lnTo>
                      <a:pt x="222" y="705"/>
                    </a:lnTo>
                    <a:lnTo>
                      <a:pt x="227" y="714"/>
                    </a:lnTo>
                    <a:lnTo>
                      <a:pt x="231" y="725"/>
                    </a:lnTo>
                    <a:lnTo>
                      <a:pt x="239" y="749"/>
                    </a:lnTo>
                    <a:lnTo>
                      <a:pt x="246" y="775"/>
                    </a:lnTo>
                    <a:lnTo>
                      <a:pt x="252" y="800"/>
                    </a:lnTo>
                    <a:lnTo>
                      <a:pt x="259" y="825"/>
                    </a:lnTo>
                    <a:lnTo>
                      <a:pt x="264" y="836"/>
                    </a:lnTo>
                    <a:lnTo>
                      <a:pt x="268" y="846"/>
                    </a:lnTo>
                    <a:lnTo>
                      <a:pt x="273" y="854"/>
                    </a:lnTo>
                    <a:lnTo>
                      <a:pt x="278" y="860"/>
                    </a:lnTo>
                    <a:lnTo>
                      <a:pt x="282" y="859"/>
                    </a:lnTo>
                    <a:lnTo>
                      <a:pt x="294" y="857"/>
                    </a:lnTo>
                    <a:lnTo>
                      <a:pt x="313" y="852"/>
                    </a:lnTo>
                    <a:lnTo>
                      <a:pt x="339" y="846"/>
                    </a:lnTo>
                    <a:lnTo>
                      <a:pt x="373" y="836"/>
                    </a:lnTo>
                    <a:lnTo>
                      <a:pt x="415" y="826"/>
                    </a:lnTo>
                    <a:lnTo>
                      <a:pt x="463" y="813"/>
                    </a:lnTo>
                    <a:lnTo>
                      <a:pt x="518" y="797"/>
                    </a:lnTo>
                    <a:lnTo>
                      <a:pt x="531" y="793"/>
                    </a:lnTo>
                    <a:lnTo>
                      <a:pt x="545" y="787"/>
                    </a:lnTo>
                    <a:lnTo>
                      <a:pt x="556" y="781"/>
                    </a:lnTo>
                    <a:lnTo>
                      <a:pt x="569" y="772"/>
                    </a:lnTo>
                    <a:lnTo>
                      <a:pt x="580" y="763"/>
                    </a:lnTo>
                    <a:lnTo>
                      <a:pt x="593" y="753"/>
                    </a:lnTo>
                    <a:lnTo>
                      <a:pt x="604" y="742"/>
                    </a:lnTo>
                    <a:lnTo>
                      <a:pt x="616" y="730"/>
                    </a:lnTo>
                    <a:lnTo>
                      <a:pt x="639" y="704"/>
                    </a:lnTo>
                    <a:lnTo>
                      <a:pt x="662" y="677"/>
                    </a:lnTo>
                    <a:lnTo>
                      <a:pt x="685" y="648"/>
                    </a:lnTo>
                    <a:lnTo>
                      <a:pt x="708" y="620"/>
                    </a:lnTo>
                    <a:lnTo>
                      <a:pt x="711" y="612"/>
                    </a:lnTo>
                    <a:lnTo>
                      <a:pt x="712" y="601"/>
                    </a:lnTo>
                    <a:lnTo>
                      <a:pt x="712" y="589"/>
                    </a:lnTo>
                    <a:lnTo>
                      <a:pt x="710" y="575"/>
                    </a:lnTo>
                    <a:lnTo>
                      <a:pt x="705" y="543"/>
                    </a:lnTo>
                    <a:lnTo>
                      <a:pt x="697" y="511"/>
                    </a:lnTo>
                    <a:lnTo>
                      <a:pt x="687" y="478"/>
                    </a:lnTo>
                    <a:lnTo>
                      <a:pt x="679" y="449"/>
                    </a:lnTo>
                    <a:lnTo>
                      <a:pt x="673" y="426"/>
                    </a:lnTo>
                    <a:lnTo>
                      <a:pt x="671" y="411"/>
                    </a:lnTo>
                    <a:lnTo>
                      <a:pt x="671" y="402"/>
                    </a:lnTo>
                    <a:lnTo>
                      <a:pt x="673" y="392"/>
                    </a:lnTo>
                    <a:lnTo>
                      <a:pt x="674" y="383"/>
                    </a:lnTo>
                    <a:lnTo>
                      <a:pt x="677" y="374"/>
                    </a:lnTo>
                    <a:lnTo>
                      <a:pt x="682" y="354"/>
                    </a:lnTo>
                    <a:lnTo>
                      <a:pt x="689" y="335"/>
                    </a:lnTo>
                    <a:lnTo>
                      <a:pt x="697" y="315"/>
                    </a:lnTo>
                    <a:lnTo>
                      <a:pt x="703" y="295"/>
                    </a:lnTo>
                    <a:lnTo>
                      <a:pt x="705" y="284"/>
                    </a:lnTo>
                    <a:lnTo>
                      <a:pt x="707" y="274"/>
                    </a:lnTo>
                    <a:lnTo>
                      <a:pt x="708" y="263"/>
                    </a:lnTo>
                    <a:lnTo>
                      <a:pt x="708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96"/>
              <p:cNvSpPr>
                <a:spLocks/>
              </p:cNvSpPr>
              <p:nvPr/>
            </p:nvSpPr>
            <p:spPr bwMode="auto">
              <a:xfrm>
                <a:off x="4822" y="3576"/>
                <a:ext cx="155" cy="190"/>
              </a:xfrm>
              <a:custGeom>
                <a:avLst/>
                <a:gdLst>
                  <a:gd name="T0" fmla="*/ 150 w 712"/>
                  <a:gd name="T1" fmla="*/ 56 h 860"/>
                  <a:gd name="T2" fmla="*/ 142 w 712"/>
                  <a:gd name="T3" fmla="*/ 53 h 860"/>
                  <a:gd name="T4" fmla="*/ 131 w 712"/>
                  <a:gd name="T5" fmla="*/ 47 h 860"/>
                  <a:gd name="T6" fmla="*/ 121 w 712"/>
                  <a:gd name="T7" fmla="*/ 38 h 860"/>
                  <a:gd name="T8" fmla="*/ 111 w 712"/>
                  <a:gd name="T9" fmla="*/ 31 h 860"/>
                  <a:gd name="T10" fmla="*/ 103 w 712"/>
                  <a:gd name="T11" fmla="*/ 27 h 860"/>
                  <a:gd name="T12" fmla="*/ 98 w 712"/>
                  <a:gd name="T13" fmla="*/ 27 h 860"/>
                  <a:gd name="T14" fmla="*/ 95 w 712"/>
                  <a:gd name="T15" fmla="*/ 27 h 860"/>
                  <a:gd name="T16" fmla="*/ 88 w 712"/>
                  <a:gd name="T17" fmla="*/ 28 h 860"/>
                  <a:gd name="T18" fmla="*/ 85 w 712"/>
                  <a:gd name="T19" fmla="*/ 27 h 860"/>
                  <a:gd name="T20" fmla="*/ 76 w 712"/>
                  <a:gd name="T21" fmla="*/ 21 h 860"/>
                  <a:gd name="T22" fmla="*/ 66 w 712"/>
                  <a:gd name="T23" fmla="*/ 11 h 860"/>
                  <a:gd name="T24" fmla="*/ 56 w 712"/>
                  <a:gd name="T25" fmla="*/ 0 h 860"/>
                  <a:gd name="T26" fmla="*/ 56 w 712"/>
                  <a:gd name="T27" fmla="*/ 14 h 860"/>
                  <a:gd name="T28" fmla="*/ 56 w 712"/>
                  <a:gd name="T29" fmla="*/ 27 h 860"/>
                  <a:gd name="T30" fmla="*/ 56 w 712"/>
                  <a:gd name="T31" fmla="*/ 39 h 860"/>
                  <a:gd name="T32" fmla="*/ 54 w 712"/>
                  <a:gd name="T33" fmla="*/ 49 h 860"/>
                  <a:gd name="T34" fmla="*/ 48 w 712"/>
                  <a:gd name="T35" fmla="*/ 57 h 860"/>
                  <a:gd name="T36" fmla="*/ 41 w 712"/>
                  <a:gd name="T37" fmla="*/ 63 h 860"/>
                  <a:gd name="T38" fmla="*/ 34 w 712"/>
                  <a:gd name="T39" fmla="*/ 67 h 860"/>
                  <a:gd name="T40" fmla="*/ 26 w 712"/>
                  <a:gd name="T41" fmla="*/ 68 h 860"/>
                  <a:gd name="T42" fmla="*/ 22 w 712"/>
                  <a:gd name="T43" fmla="*/ 68 h 860"/>
                  <a:gd name="T44" fmla="*/ 17 w 712"/>
                  <a:gd name="T45" fmla="*/ 68 h 860"/>
                  <a:gd name="T46" fmla="*/ 11 w 712"/>
                  <a:gd name="T47" fmla="*/ 69 h 860"/>
                  <a:gd name="T48" fmla="*/ 8 w 712"/>
                  <a:gd name="T49" fmla="*/ 70 h 860"/>
                  <a:gd name="T50" fmla="*/ 5 w 712"/>
                  <a:gd name="T51" fmla="*/ 74 h 860"/>
                  <a:gd name="T52" fmla="*/ 2 w 712"/>
                  <a:gd name="T53" fmla="*/ 76 h 860"/>
                  <a:gd name="T54" fmla="*/ 3 w 712"/>
                  <a:gd name="T55" fmla="*/ 80 h 860"/>
                  <a:gd name="T56" fmla="*/ 12 w 712"/>
                  <a:gd name="T57" fmla="*/ 89 h 860"/>
                  <a:gd name="T58" fmla="*/ 17 w 712"/>
                  <a:gd name="T59" fmla="*/ 99 h 860"/>
                  <a:gd name="T60" fmla="*/ 20 w 712"/>
                  <a:gd name="T61" fmla="*/ 110 h 860"/>
                  <a:gd name="T62" fmla="*/ 22 w 712"/>
                  <a:gd name="T63" fmla="*/ 127 h 860"/>
                  <a:gd name="T64" fmla="*/ 23 w 712"/>
                  <a:gd name="T65" fmla="*/ 142 h 860"/>
                  <a:gd name="T66" fmla="*/ 26 w 712"/>
                  <a:gd name="T67" fmla="*/ 146 h 860"/>
                  <a:gd name="T68" fmla="*/ 31 w 712"/>
                  <a:gd name="T69" fmla="*/ 149 h 860"/>
                  <a:gd name="T70" fmla="*/ 41 w 712"/>
                  <a:gd name="T71" fmla="*/ 151 h 860"/>
                  <a:gd name="T72" fmla="*/ 45 w 712"/>
                  <a:gd name="T73" fmla="*/ 152 h 860"/>
                  <a:gd name="T74" fmla="*/ 49 w 712"/>
                  <a:gd name="T75" fmla="*/ 158 h 860"/>
                  <a:gd name="T76" fmla="*/ 54 w 712"/>
                  <a:gd name="T77" fmla="*/ 171 h 860"/>
                  <a:gd name="T78" fmla="*/ 57 w 712"/>
                  <a:gd name="T79" fmla="*/ 185 h 860"/>
                  <a:gd name="T80" fmla="*/ 61 w 712"/>
                  <a:gd name="T81" fmla="*/ 190 h 860"/>
                  <a:gd name="T82" fmla="*/ 68 w 712"/>
                  <a:gd name="T83" fmla="*/ 188 h 860"/>
                  <a:gd name="T84" fmla="*/ 90 w 712"/>
                  <a:gd name="T85" fmla="*/ 182 h 860"/>
                  <a:gd name="T86" fmla="*/ 116 w 712"/>
                  <a:gd name="T87" fmla="*/ 175 h 860"/>
                  <a:gd name="T88" fmla="*/ 124 w 712"/>
                  <a:gd name="T89" fmla="*/ 171 h 860"/>
                  <a:gd name="T90" fmla="*/ 131 w 712"/>
                  <a:gd name="T91" fmla="*/ 164 h 860"/>
                  <a:gd name="T92" fmla="*/ 144 w 712"/>
                  <a:gd name="T93" fmla="*/ 150 h 860"/>
                  <a:gd name="T94" fmla="*/ 155 w 712"/>
                  <a:gd name="T95" fmla="*/ 135 h 860"/>
                  <a:gd name="T96" fmla="*/ 155 w 712"/>
                  <a:gd name="T97" fmla="*/ 127 h 860"/>
                  <a:gd name="T98" fmla="*/ 150 w 712"/>
                  <a:gd name="T99" fmla="*/ 106 h 860"/>
                  <a:gd name="T100" fmla="*/ 146 w 712"/>
                  <a:gd name="T101" fmla="*/ 91 h 860"/>
                  <a:gd name="T102" fmla="*/ 147 w 712"/>
                  <a:gd name="T103" fmla="*/ 85 h 860"/>
                  <a:gd name="T104" fmla="*/ 150 w 712"/>
                  <a:gd name="T105" fmla="*/ 74 h 860"/>
                  <a:gd name="T106" fmla="*/ 153 w 712"/>
                  <a:gd name="T107" fmla="*/ 63 h 860"/>
                  <a:gd name="T108" fmla="*/ 154 w 712"/>
                  <a:gd name="T109" fmla="*/ 56 h 8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2"/>
                  <a:gd name="T166" fmla="*/ 0 h 860"/>
                  <a:gd name="T167" fmla="*/ 712 w 712"/>
                  <a:gd name="T168" fmla="*/ 860 h 8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2" h="860">
                    <a:moveTo>
                      <a:pt x="708" y="253"/>
                    </a:moveTo>
                    <a:lnTo>
                      <a:pt x="699" y="253"/>
                    </a:lnTo>
                    <a:lnTo>
                      <a:pt x="689" y="252"/>
                    </a:lnTo>
                    <a:lnTo>
                      <a:pt x="681" y="250"/>
                    </a:lnTo>
                    <a:lnTo>
                      <a:pt x="672" y="248"/>
                    </a:lnTo>
                    <a:lnTo>
                      <a:pt x="654" y="240"/>
                    </a:lnTo>
                    <a:lnTo>
                      <a:pt x="637" y="232"/>
                    </a:lnTo>
                    <a:lnTo>
                      <a:pt x="620" y="223"/>
                    </a:lnTo>
                    <a:lnTo>
                      <a:pt x="603" y="211"/>
                    </a:lnTo>
                    <a:lnTo>
                      <a:pt x="588" y="198"/>
                    </a:lnTo>
                    <a:lnTo>
                      <a:pt x="572" y="187"/>
                    </a:lnTo>
                    <a:lnTo>
                      <a:pt x="556" y="174"/>
                    </a:lnTo>
                    <a:lnTo>
                      <a:pt x="540" y="162"/>
                    </a:lnTo>
                    <a:lnTo>
                      <a:pt x="525" y="151"/>
                    </a:lnTo>
                    <a:lnTo>
                      <a:pt x="510" y="141"/>
                    </a:lnTo>
                    <a:lnTo>
                      <a:pt x="494" y="132"/>
                    </a:lnTo>
                    <a:lnTo>
                      <a:pt x="480" y="126"/>
                    </a:lnTo>
                    <a:lnTo>
                      <a:pt x="472" y="123"/>
                    </a:lnTo>
                    <a:lnTo>
                      <a:pt x="464" y="122"/>
                    </a:lnTo>
                    <a:lnTo>
                      <a:pt x="457" y="121"/>
                    </a:lnTo>
                    <a:lnTo>
                      <a:pt x="449" y="120"/>
                    </a:lnTo>
                    <a:lnTo>
                      <a:pt x="447" y="121"/>
                    </a:lnTo>
                    <a:lnTo>
                      <a:pt x="442" y="122"/>
                    </a:lnTo>
                    <a:lnTo>
                      <a:pt x="435" y="123"/>
                    </a:lnTo>
                    <a:lnTo>
                      <a:pt x="424" y="125"/>
                    </a:lnTo>
                    <a:lnTo>
                      <a:pt x="415" y="126"/>
                    </a:lnTo>
                    <a:lnTo>
                      <a:pt x="404" y="125"/>
                    </a:lnTo>
                    <a:lnTo>
                      <a:pt x="399" y="125"/>
                    </a:lnTo>
                    <a:lnTo>
                      <a:pt x="394" y="124"/>
                    </a:lnTo>
                    <a:lnTo>
                      <a:pt x="389" y="122"/>
                    </a:lnTo>
                    <a:lnTo>
                      <a:pt x="386" y="120"/>
                    </a:lnTo>
                    <a:lnTo>
                      <a:pt x="367" y="108"/>
                    </a:lnTo>
                    <a:lnTo>
                      <a:pt x="350" y="95"/>
                    </a:lnTo>
                    <a:lnTo>
                      <a:pt x="334" y="81"/>
                    </a:lnTo>
                    <a:lnTo>
                      <a:pt x="318" y="67"/>
                    </a:lnTo>
                    <a:lnTo>
                      <a:pt x="302" y="52"/>
                    </a:lnTo>
                    <a:lnTo>
                      <a:pt x="288" y="36"/>
                    </a:lnTo>
                    <a:lnTo>
                      <a:pt x="273" y="18"/>
                    </a:lnTo>
                    <a:lnTo>
                      <a:pt x="259" y="0"/>
                    </a:lnTo>
                    <a:lnTo>
                      <a:pt x="259" y="22"/>
                    </a:lnTo>
                    <a:lnTo>
                      <a:pt x="259" y="44"/>
                    </a:lnTo>
                    <a:lnTo>
                      <a:pt x="259" y="64"/>
                    </a:lnTo>
                    <a:lnTo>
                      <a:pt x="259" y="84"/>
                    </a:lnTo>
                    <a:lnTo>
                      <a:pt x="259" y="102"/>
                    </a:lnTo>
                    <a:lnTo>
                      <a:pt x="259" y="121"/>
                    </a:lnTo>
                    <a:lnTo>
                      <a:pt x="259" y="140"/>
                    </a:lnTo>
                    <a:lnTo>
                      <a:pt x="259" y="158"/>
                    </a:lnTo>
                    <a:lnTo>
                      <a:pt x="258" y="175"/>
                    </a:lnTo>
                    <a:lnTo>
                      <a:pt x="255" y="192"/>
                    </a:lnTo>
                    <a:lnTo>
                      <a:pt x="251" y="207"/>
                    </a:lnTo>
                    <a:lnTo>
                      <a:pt x="246" y="222"/>
                    </a:lnTo>
                    <a:lnTo>
                      <a:pt x="238" y="235"/>
                    </a:lnTo>
                    <a:lnTo>
                      <a:pt x="230" y="248"/>
                    </a:lnTo>
                    <a:lnTo>
                      <a:pt x="221" y="259"/>
                    </a:lnTo>
                    <a:lnTo>
                      <a:pt x="211" y="270"/>
                    </a:lnTo>
                    <a:lnTo>
                      <a:pt x="201" y="279"/>
                    </a:lnTo>
                    <a:lnTo>
                      <a:pt x="189" y="287"/>
                    </a:lnTo>
                    <a:lnTo>
                      <a:pt x="177" y="294"/>
                    </a:lnTo>
                    <a:lnTo>
                      <a:pt x="166" y="299"/>
                    </a:lnTo>
                    <a:lnTo>
                      <a:pt x="154" y="304"/>
                    </a:lnTo>
                    <a:lnTo>
                      <a:pt x="142" y="308"/>
                    </a:lnTo>
                    <a:lnTo>
                      <a:pt x="131" y="310"/>
                    </a:lnTo>
                    <a:lnTo>
                      <a:pt x="120" y="310"/>
                    </a:lnTo>
                    <a:lnTo>
                      <a:pt x="111" y="310"/>
                    </a:lnTo>
                    <a:lnTo>
                      <a:pt x="105" y="310"/>
                    </a:lnTo>
                    <a:lnTo>
                      <a:pt x="99" y="310"/>
                    </a:lnTo>
                    <a:lnTo>
                      <a:pt x="93" y="310"/>
                    </a:lnTo>
                    <a:lnTo>
                      <a:pt x="86" y="310"/>
                    </a:lnTo>
                    <a:lnTo>
                      <a:pt x="79" y="310"/>
                    </a:lnTo>
                    <a:lnTo>
                      <a:pt x="69" y="310"/>
                    </a:lnTo>
                    <a:lnTo>
                      <a:pt x="57" y="310"/>
                    </a:lnTo>
                    <a:lnTo>
                      <a:pt x="51" y="311"/>
                    </a:lnTo>
                    <a:lnTo>
                      <a:pt x="44" y="312"/>
                    </a:lnTo>
                    <a:lnTo>
                      <a:pt x="40" y="314"/>
                    </a:lnTo>
                    <a:lnTo>
                      <a:pt x="36" y="316"/>
                    </a:lnTo>
                    <a:lnTo>
                      <a:pt x="31" y="322"/>
                    </a:lnTo>
                    <a:lnTo>
                      <a:pt x="25" y="328"/>
                    </a:lnTo>
                    <a:lnTo>
                      <a:pt x="21" y="336"/>
                    </a:lnTo>
                    <a:lnTo>
                      <a:pt x="17" y="342"/>
                    </a:lnTo>
                    <a:lnTo>
                      <a:pt x="14" y="344"/>
                    </a:lnTo>
                    <a:lnTo>
                      <a:pt x="10" y="346"/>
                    </a:lnTo>
                    <a:lnTo>
                      <a:pt x="5" y="347"/>
                    </a:lnTo>
                    <a:lnTo>
                      <a:pt x="0" y="347"/>
                    </a:lnTo>
                    <a:lnTo>
                      <a:pt x="15" y="361"/>
                    </a:lnTo>
                    <a:lnTo>
                      <a:pt x="30" y="375"/>
                    </a:lnTo>
                    <a:lnTo>
                      <a:pt x="42" y="388"/>
                    </a:lnTo>
                    <a:lnTo>
                      <a:pt x="53" y="402"/>
                    </a:lnTo>
                    <a:lnTo>
                      <a:pt x="62" y="417"/>
                    </a:lnTo>
                    <a:lnTo>
                      <a:pt x="70" y="431"/>
                    </a:lnTo>
                    <a:lnTo>
                      <a:pt x="78" y="447"/>
                    </a:lnTo>
                    <a:lnTo>
                      <a:pt x="83" y="463"/>
                    </a:lnTo>
                    <a:lnTo>
                      <a:pt x="88" y="480"/>
                    </a:lnTo>
                    <a:lnTo>
                      <a:pt x="93" y="496"/>
                    </a:lnTo>
                    <a:lnTo>
                      <a:pt x="96" y="515"/>
                    </a:lnTo>
                    <a:lnTo>
                      <a:pt x="98" y="534"/>
                    </a:lnTo>
                    <a:lnTo>
                      <a:pt x="100" y="575"/>
                    </a:lnTo>
                    <a:lnTo>
                      <a:pt x="101" y="620"/>
                    </a:lnTo>
                    <a:lnTo>
                      <a:pt x="102" y="632"/>
                    </a:lnTo>
                    <a:lnTo>
                      <a:pt x="104" y="642"/>
                    </a:lnTo>
                    <a:lnTo>
                      <a:pt x="108" y="650"/>
                    </a:lnTo>
                    <a:lnTo>
                      <a:pt x="114" y="658"/>
                    </a:lnTo>
                    <a:lnTo>
                      <a:pt x="120" y="663"/>
                    </a:lnTo>
                    <a:lnTo>
                      <a:pt x="127" y="667"/>
                    </a:lnTo>
                    <a:lnTo>
                      <a:pt x="134" y="671"/>
                    </a:lnTo>
                    <a:lnTo>
                      <a:pt x="143" y="674"/>
                    </a:lnTo>
                    <a:lnTo>
                      <a:pt x="161" y="678"/>
                    </a:lnTo>
                    <a:lnTo>
                      <a:pt x="179" y="681"/>
                    </a:lnTo>
                    <a:lnTo>
                      <a:pt x="187" y="682"/>
                    </a:lnTo>
                    <a:lnTo>
                      <a:pt x="195" y="684"/>
                    </a:lnTo>
                    <a:lnTo>
                      <a:pt x="202" y="686"/>
                    </a:lnTo>
                    <a:lnTo>
                      <a:pt x="209" y="689"/>
                    </a:lnTo>
                    <a:lnTo>
                      <a:pt x="215" y="697"/>
                    </a:lnTo>
                    <a:lnTo>
                      <a:pt x="222" y="705"/>
                    </a:lnTo>
                    <a:lnTo>
                      <a:pt x="227" y="714"/>
                    </a:lnTo>
                    <a:lnTo>
                      <a:pt x="231" y="725"/>
                    </a:lnTo>
                    <a:lnTo>
                      <a:pt x="239" y="749"/>
                    </a:lnTo>
                    <a:lnTo>
                      <a:pt x="246" y="775"/>
                    </a:lnTo>
                    <a:lnTo>
                      <a:pt x="252" y="800"/>
                    </a:lnTo>
                    <a:lnTo>
                      <a:pt x="259" y="825"/>
                    </a:lnTo>
                    <a:lnTo>
                      <a:pt x="264" y="836"/>
                    </a:lnTo>
                    <a:lnTo>
                      <a:pt x="268" y="846"/>
                    </a:lnTo>
                    <a:lnTo>
                      <a:pt x="273" y="854"/>
                    </a:lnTo>
                    <a:lnTo>
                      <a:pt x="278" y="860"/>
                    </a:lnTo>
                    <a:lnTo>
                      <a:pt x="282" y="859"/>
                    </a:lnTo>
                    <a:lnTo>
                      <a:pt x="294" y="857"/>
                    </a:lnTo>
                    <a:lnTo>
                      <a:pt x="313" y="852"/>
                    </a:lnTo>
                    <a:lnTo>
                      <a:pt x="339" y="846"/>
                    </a:lnTo>
                    <a:lnTo>
                      <a:pt x="373" y="836"/>
                    </a:lnTo>
                    <a:lnTo>
                      <a:pt x="415" y="826"/>
                    </a:lnTo>
                    <a:lnTo>
                      <a:pt x="463" y="813"/>
                    </a:lnTo>
                    <a:lnTo>
                      <a:pt x="518" y="797"/>
                    </a:lnTo>
                    <a:lnTo>
                      <a:pt x="531" y="793"/>
                    </a:lnTo>
                    <a:lnTo>
                      <a:pt x="545" y="787"/>
                    </a:lnTo>
                    <a:lnTo>
                      <a:pt x="556" y="781"/>
                    </a:lnTo>
                    <a:lnTo>
                      <a:pt x="569" y="772"/>
                    </a:lnTo>
                    <a:lnTo>
                      <a:pt x="580" y="763"/>
                    </a:lnTo>
                    <a:lnTo>
                      <a:pt x="593" y="753"/>
                    </a:lnTo>
                    <a:lnTo>
                      <a:pt x="604" y="742"/>
                    </a:lnTo>
                    <a:lnTo>
                      <a:pt x="616" y="730"/>
                    </a:lnTo>
                    <a:lnTo>
                      <a:pt x="639" y="704"/>
                    </a:lnTo>
                    <a:lnTo>
                      <a:pt x="662" y="677"/>
                    </a:lnTo>
                    <a:lnTo>
                      <a:pt x="685" y="648"/>
                    </a:lnTo>
                    <a:lnTo>
                      <a:pt x="708" y="620"/>
                    </a:lnTo>
                    <a:lnTo>
                      <a:pt x="711" y="612"/>
                    </a:lnTo>
                    <a:lnTo>
                      <a:pt x="712" y="601"/>
                    </a:lnTo>
                    <a:lnTo>
                      <a:pt x="712" y="589"/>
                    </a:lnTo>
                    <a:lnTo>
                      <a:pt x="710" y="575"/>
                    </a:lnTo>
                    <a:lnTo>
                      <a:pt x="705" y="543"/>
                    </a:lnTo>
                    <a:lnTo>
                      <a:pt x="697" y="511"/>
                    </a:lnTo>
                    <a:lnTo>
                      <a:pt x="687" y="478"/>
                    </a:lnTo>
                    <a:lnTo>
                      <a:pt x="679" y="449"/>
                    </a:lnTo>
                    <a:lnTo>
                      <a:pt x="673" y="426"/>
                    </a:lnTo>
                    <a:lnTo>
                      <a:pt x="671" y="411"/>
                    </a:lnTo>
                    <a:lnTo>
                      <a:pt x="671" y="402"/>
                    </a:lnTo>
                    <a:lnTo>
                      <a:pt x="673" y="392"/>
                    </a:lnTo>
                    <a:lnTo>
                      <a:pt x="674" y="383"/>
                    </a:lnTo>
                    <a:lnTo>
                      <a:pt x="677" y="374"/>
                    </a:lnTo>
                    <a:lnTo>
                      <a:pt x="682" y="354"/>
                    </a:lnTo>
                    <a:lnTo>
                      <a:pt x="689" y="335"/>
                    </a:lnTo>
                    <a:lnTo>
                      <a:pt x="697" y="315"/>
                    </a:lnTo>
                    <a:lnTo>
                      <a:pt x="703" y="295"/>
                    </a:lnTo>
                    <a:lnTo>
                      <a:pt x="705" y="284"/>
                    </a:lnTo>
                    <a:lnTo>
                      <a:pt x="707" y="274"/>
                    </a:lnTo>
                    <a:lnTo>
                      <a:pt x="708" y="263"/>
                    </a:lnTo>
                    <a:lnTo>
                      <a:pt x="708" y="25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97"/>
              <p:cNvSpPr>
                <a:spLocks/>
              </p:cNvSpPr>
              <p:nvPr/>
            </p:nvSpPr>
            <p:spPr bwMode="auto">
              <a:xfrm>
                <a:off x="5613" y="3478"/>
                <a:ext cx="297" cy="248"/>
              </a:xfrm>
              <a:custGeom>
                <a:avLst/>
                <a:gdLst>
                  <a:gd name="T0" fmla="*/ 260 w 1380"/>
                  <a:gd name="T1" fmla="*/ 50 h 1126"/>
                  <a:gd name="T2" fmla="*/ 289 w 1380"/>
                  <a:gd name="T3" fmla="*/ 50 h 1126"/>
                  <a:gd name="T4" fmla="*/ 283 w 1380"/>
                  <a:gd name="T5" fmla="*/ 59 h 1126"/>
                  <a:gd name="T6" fmla="*/ 279 w 1380"/>
                  <a:gd name="T7" fmla="*/ 70 h 1126"/>
                  <a:gd name="T8" fmla="*/ 289 w 1380"/>
                  <a:gd name="T9" fmla="*/ 67 h 1126"/>
                  <a:gd name="T10" fmla="*/ 297 w 1380"/>
                  <a:gd name="T11" fmla="*/ 72 h 1126"/>
                  <a:gd name="T12" fmla="*/ 291 w 1380"/>
                  <a:gd name="T13" fmla="*/ 84 h 1126"/>
                  <a:gd name="T14" fmla="*/ 271 w 1380"/>
                  <a:gd name="T15" fmla="*/ 104 h 1126"/>
                  <a:gd name="T16" fmla="*/ 249 w 1380"/>
                  <a:gd name="T17" fmla="*/ 115 h 1126"/>
                  <a:gd name="T18" fmla="*/ 237 w 1380"/>
                  <a:gd name="T19" fmla="*/ 113 h 1126"/>
                  <a:gd name="T20" fmla="*/ 226 w 1380"/>
                  <a:gd name="T21" fmla="*/ 101 h 1126"/>
                  <a:gd name="T22" fmla="*/ 187 w 1380"/>
                  <a:gd name="T23" fmla="*/ 125 h 1126"/>
                  <a:gd name="T24" fmla="*/ 169 w 1380"/>
                  <a:gd name="T25" fmla="*/ 147 h 1126"/>
                  <a:gd name="T26" fmla="*/ 193 w 1380"/>
                  <a:gd name="T27" fmla="*/ 157 h 1126"/>
                  <a:gd name="T28" fmla="*/ 215 w 1380"/>
                  <a:gd name="T29" fmla="*/ 141 h 1126"/>
                  <a:gd name="T30" fmla="*/ 225 w 1380"/>
                  <a:gd name="T31" fmla="*/ 141 h 1126"/>
                  <a:gd name="T32" fmla="*/ 224 w 1380"/>
                  <a:gd name="T33" fmla="*/ 149 h 1126"/>
                  <a:gd name="T34" fmla="*/ 227 w 1380"/>
                  <a:gd name="T35" fmla="*/ 167 h 1126"/>
                  <a:gd name="T36" fmla="*/ 219 w 1380"/>
                  <a:gd name="T37" fmla="*/ 196 h 1126"/>
                  <a:gd name="T38" fmla="*/ 197 w 1380"/>
                  <a:gd name="T39" fmla="*/ 212 h 1126"/>
                  <a:gd name="T40" fmla="*/ 134 w 1380"/>
                  <a:gd name="T41" fmla="*/ 228 h 1126"/>
                  <a:gd name="T42" fmla="*/ 105 w 1380"/>
                  <a:gd name="T43" fmla="*/ 237 h 1126"/>
                  <a:gd name="T44" fmla="*/ 69 w 1380"/>
                  <a:gd name="T45" fmla="*/ 243 h 1126"/>
                  <a:gd name="T46" fmla="*/ 69 w 1380"/>
                  <a:gd name="T47" fmla="*/ 234 h 1126"/>
                  <a:gd name="T48" fmla="*/ 77 w 1380"/>
                  <a:gd name="T49" fmla="*/ 224 h 1126"/>
                  <a:gd name="T50" fmla="*/ 86 w 1380"/>
                  <a:gd name="T51" fmla="*/ 215 h 1126"/>
                  <a:gd name="T52" fmla="*/ 81 w 1380"/>
                  <a:gd name="T53" fmla="*/ 201 h 1126"/>
                  <a:gd name="T54" fmla="*/ 70 w 1380"/>
                  <a:gd name="T55" fmla="*/ 187 h 1126"/>
                  <a:gd name="T56" fmla="*/ 60 w 1380"/>
                  <a:gd name="T57" fmla="*/ 185 h 1126"/>
                  <a:gd name="T58" fmla="*/ 33 w 1380"/>
                  <a:gd name="T59" fmla="*/ 192 h 1126"/>
                  <a:gd name="T60" fmla="*/ 21 w 1380"/>
                  <a:gd name="T61" fmla="*/ 193 h 1126"/>
                  <a:gd name="T62" fmla="*/ 10 w 1380"/>
                  <a:gd name="T63" fmla="*/ 185 h 1126"/>
                  <a:gd name="T64" fmla="*/ 2 w 1380"/>
                  <a:gd name="T65" fmla="*/ 167 h 1126"/>
                  <a:gd name="T66" fmla="*/ 0 w 1380"/>
                  <a:gd name="T67" fmla="*/ 147 h 1126"/>
                  <a:gd name="T68" fmla="*/ 7 w 1380"/>
                  <a:gd name="T69" fmla="*/ 134 h 1126"/>
                  <a:gd name="T70" fmla="*/ 22 w 1380"/>
                  <a:gd name="T71" fmla="*/ 125 h 1126"/>
                  <a:gd name="T72" fmla="*/ 38 w 1380"/>
                  <a:gd name="T73" fmla="*/ 116 h 1126"/>
                  <a:gd name="T74" fmla="*/ 44 w 1380"/>
                  <a:gd name="T75" fmla="*/ 105 h 1126"/>
                  <a:gd name="T76" fmla="*/ 44 w 1380"/>
                  <a:gd name="T77" fmla="*/ 89 h 1126"/>
                  <a:gd name="T78" fmla="*/ 36 w 1380"/>
                  <a:gd name="T79" fmla="*/ 72 h 1126"/>
                  <a:gd name="T80" fmla="*/ 16 w 1380"/>
                  <a:gd name="T81" fmla="*/ 43 h 1126"/>
                  <a:gd name="T82" fmla="*/ 14 w 1380"/>
                  <a:gd name="T83" fmla="*/ 33 h 1126"/>
                  <a:gd name="T84" fmla="*/ 23 w 1380"/>
                  <a:gd name="T85" fmla="*/ 19 h 1126"/>
                  <a:gd name="T86" fmla="*/ 42 w 1380"/>
                  <a:gd name="T87" fmla="*/ 8 h 1126"/>
                  <a:gd name="T88" fmla="*/ 61 w 1380"/>
                  <a:gd name="T89" fmla="*/ 6 h 1126"/>
                  <a:gd name="T90" fmla="*/ 71 w 1380"/>
                  <a:gd name="T91" fmla="*/ 12 h 1126"/>
                  <a:gd name="T92" fmla="*/ 86 w 1380"/>
                  <a:gd name="T93" fmla="*/ 21 h 1126"/>
                  <a:gd name="T94" fmla="*/ 86 w 1380"/>
                  <a:gd name="T95" fmla="*/ 9 h 1126"/>
                  <a:gd name="T96" fmla="*/ 90 w 1380"/>
                  <a:gd name="T97" fmla="*/ 7 h 1126"/>
                  <a:gd name="T98" fmla="*/ 106 w 1380"/>
                  <a:gd name="T99" fmla="*/ 6 h 1126"/>
                  <a:gd name="T100" fmla="*/ 113 w 1380"/>
                  <a:gd name="T101" fmla="*/ 10 h 1126"/>
                  <a:gd name="T102" fmla="*/ 124 w 1380"/>
                  <a:gd name="T103" fmla="*/ 9 h 1126"/>
                  <a:gd name="T104" fmla="*/ 144 w 1380"/>
                  <a:gd name="T105" fmla="*/ 0 h 1126"/>
                  <a:gd name="T106" fmla="*/ 156 w 1380"/>
                  <a:gd name="T107" fmla="*/ 2 h 1126"/>
                  <a:gd name="T108" fmla="*/ 165 w 1380"/>
                  <a:gd name="T109" fmla="*/ 14 h 1126"/>
                  <a:gd name="T110" fmla="*/ 173 w 1380"/>
                  <a:gd name="T111" fmla="*/ 34 h 1126"/>
                  <a:gd name="T112" fmla="*/ 181 w 1380"/>
                  <a:gd name="T113" fmla="*/ 43 h 1126"/>
                  <a:gd name="T114" fmla="*/ 193 w 1380"/>
                  <a:gd name="T115" fmla="*/ 44 h 1126"/>
                  <a:gd name="T116" fmla="*/ 206 w 1380"/>
                  <a:gd name="T117" fmla="*/ 34 h 1126"/>
                  <a:gd name="T118" fmla="*/ 221 w 1380"/>
                  <a:gd name="T119" fmla="*/ 33 h 1126"/>
                  <a:gd name="T120" fmla="*/ 242 w 1380"/>
                  <a:gd name="T121" fmla="*/ 42 h 1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0"/>
                  <a:gd name="T184" fmla="*/ 0 h 1126"/>
                  <a:gd name="T185" fmla="*/ 1380 w 1380"/>
                  <a:gd name="T186" fmla="*/ 1126 h 1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0" h="1126">
                    <a:moveTo>
                      <a:pt x="1152" y="221"/>
                    </a:moveTo>
                    <a:lnTo>
                      <a:pt x="1158" y="224"/>
                    </a:lnTo>
                    <a:lnTo>
                      <a:pt x="1167" y="227"/>
                    </a:lnTo>
                    <a:lnTo>
                      <a:pt x="1175" y="228"/>
                    </a:lnTo>
                    <a:lnTo>
                      <a:pt x="1186" y="229"/>
                    </a:lnTo>
                    <a:lnTo>
                      <a:pt x="1209" y="229"/>
                    </a:lnTo>
                    <a:lnTo>
                      <a:pt x="1235" y="228"/>
                    </a:lnTo>
                    <a:lnTo>
                      <a:pt x="1262" y="226"/>
                    </a:lnTo>
                    <a:lnTo>
                      <a:pt x="1289" y="224"/>
                    </a:lnTo>
                    <a:lnTo>
                      <a:pt x="1317" y="222"/>
                    </a:lnTo>
                    <a:lnTo>
                      <a:pt x="1342" y="221"/>
                    </a:lnTo>
                    <a:lnTo>
                      <a:pt x="1341" y="228"/>
                    </a:lnTo>
                    <a:lnTo>
                      <a:pt x="1340" y="233"/>
                    </a:lnTo>
                    <a:lnTo>
                      <a:pt x="1339" y="239"/>
                    </a:lnTo>
                    <a:lnTo>
                      <a:pt x="1337" y="244"/>
                    </a:lnTo>
                    <a:lnTo>
                      <a:pt x="1330" y="251"/>
                    </a:lnTo>
                    <a:lnTo>
                      <a:pt x="1323" y="260"/>
                    </a:lnTo>
                    <a:lnTo>
                      <a:pt x="1315" y="270"/>
                    </a:lnTo>
                    <a:lnTo>
                      <a:pt x="1306" y="283"/>
                    </a:lnTo>
                    <a:lnTo>
                      <a:pt x="1302" y="291"/>
                    </a:lnTo>
                    <a:lnTo>
                      <a:pt x="1299" y="300"/>
                    </a:lnTo>
                    <a:lnTo>
                      <a:pt x="1295" y="310"/>
                    </a:lnTo>
                    <a:lnTo>
                      <a:pt x="1290" y="323"/>
                    </a:lnTo>
                    <a:lnTo>
                      <a:pt x="1297" y="319"/>
                    </a:lnTo>
                    <a:lnTo>
                      <a:pt x="1304" y="315"/>
                    </a:lnTo>
                    <a:lnTo>
                      <a:pt x="1315" y="311"/>
                    </a:lnTo>
                    <a:lnTo>
                      <a:pt x="1325" y="308"/>
                    </a:lnTo>
                    <a:lnTo>
                      <a:pt x="1331" y="306"/>
                    </a:lnTo>
                    <a:lnTo>
                      <a:pt x="1338" y="306"/>
                    </a:lnTo>
                    <a:lnTo>
                      <a:pt x="1345" y="305"/>
                    </a:lnTo>
                    <a:lnTo>
                      <a:pt x="1351" y="306"/>
                    </a:lnTo>
                    <a:lnTo>
                      <a:pt x="1359" y="307"/>
                    </a:lnTo>
                    <a:lnTo>
                      <a:pt x="1365" y="309"/>
                    </a:lnTo>
                    <a:lnTo>
                      <a:pt x="1372" y="312"/>
                    </a:lnTo>
                    <a:lnTo>
                      <a:pt x="1380" y="316"/>
                    </a:lnTo>
                    <a:lnTo>
                      <a:pt x="1379" y="326"/>
                    </a:lnTo>
                    <a:lnTo>
                      <a:pt x="1376" y="335"/>
                    </a:lnTo>
                    <a:lnTo>
                      <a:pt x="1373" y="345"/>
                    </a:lnTo>
                    <a:lnTo>
                      <a:pt x="1369" y="354"/>
                    </a:lnTo>
                    <a:lnTo>
                      <a:pt x="1365" y="364"/>
                    </a:lnTo>
                    <a:lnTo>
                      <a:pt x="1360" y="373"/>
                    </a:lnTo>
                    <a:lnTo>
                      <a:pt x="1353" y="382"/>
                    </a:lnTo>
                    <a:lnTo>
                      <a:pt x="1346" y="392"/>
                    </a:lnTo>
                    <a:lnTo>
                      <a:pt x="1331" y="410"/>
                    </a:lnTo>
                    <a:lnTo>
                      <a:pt x="1315" y="426"/>
                    </a:lnTo>
                    <a:lnTo>
                      <a:pt x="1296" y="443"/>
                    </a:lnTo>
                    <a:lnTo>
                      <a:pt x="1277" y="459"/>
                    </a:lnTo>
                    <a:lnTo>
                      <a:pt x="1257" y="473"/>
                    </a:lnTo>
                    <a:lnTo>
                      <a:pt x="1237" y="486"/>
                    </a:lnTo>
                    <a:lnTo>
                      <a:pt x="1218" y="497"/>
                    </a:lnTo>
                    <a:lnTo>
                      <a:pt x="1199" y="507"/>
                    </a:lnTo>
                    <a:lnTo>
                      <a:pt x="1182" y="515"/>
                    </a:lnTo>
                    <a:lnTo>
                      <a:pt x="1168" y="520"/>
                    </a:lnTo>
                    <a:lnTo>
                      <a:pt x="1155" y="524"/>
                    </a:lnTo>
                    <a:lnTo>
                      <a:pt x="1146" y="525"/>
                    </a:lnTo>
                    <a:lnTo>
                      <a:pt x="1135" y="525"/>
                    </a:lnTo>
                    <a:lnTo>
                      <a:pt x="1126" y="523"/>
                    </a:lnTo>
                    <a:lnTo>
                      <a:pt x="1117" y="521"/>
                    </a:lnTo>
                    <a:lnTo>
                      <a:pt x="1110" y="519"/>
                    </a:lnTo>
                    <a:lnTo>
                      <a:pt x="1103" y="515"/>
                    </a:lnTo>
                    <a:lnTo>
                      <a:pt x="1096" y="510"/>
                    </a:lnTo>
                    <a:lnTo>
                      <a:pt x="1090" y="506"/>
                    </a:lnTo>
                    <a:lnTo>
                      <a:pt x="1084" y="501"/>
                    </a:lnTo>
                    <a:lnTo>
                      <a:pt x="1073" y="488"/>
                    </a:lnTo>
                    <a:lnTo>
                      <a:pt x="1063" y="475"/>
                    </a:lnTo>
                    <a:lnTo>
                      <a:pt x="1051" y="459"/>
                    </a:lnTo>
                    <a:lnTo>
                      <a:pt x="1038" y="443"/>
                    </a:lnTo>
                    <a:lnTo>
                      <a:pt x="1004" y="465"/>
                    </a:lnTo>
                    <a:lnTo>
                      <a:pt x="966" y="491"/>
                    </a:lnTo>
                    <a:lnTo>
                      <a:pt x="927" y="520"/>
                    </a:lnTo>
                    <a:lnTo>
                      <a:pt x="888" y="550"/>
                    </a:lnTo>
                    <a:lnTo>
                      <a:pt x="869" y="567"/>
                    </a:lnTo>
                    <a:lnTo>
                      <a:pt x="851" y="584"/>
                    </a:lnTo>
                    <a:lnTo>
                      <a:pt x="834" y="602"/>
                    </a:lnTo>
                    <a:lnTo>
                      <a:pt x="817" y="619"/>
                    </a:lnTo>
                    <a:lnTo>
                      <a:pt x="804" y="637"/>
                    </a:lnTo>
                    <a:lnTo>
                      <a:pt x="791" y="656"/>
                    </a:lnTo>
                    <a:lnTo>
                      <a:pt x="785" y="667"/>
                    </a:lnTo>
                    <a:lnTo>
                      <a:pt x="781" y="676"/>
                    </a:lnTo>
                    <a:lnTo>
                      <a:pt x="775" y="685"/>
                    </a:lnTo>
                    <a:lnTo>
                      <a:pt x="772" y="696"/>
                    </a:lnTo>
                    <a:lnTo>
                      <a:pt x="860" y="746"/>
                    </a:lnTo>
                    <a:lnTo>
                      <a:pt x="878" y="731"/>
                    </a:lnTo>
                    <a:lnTo>
                      <a:pt x="898" y="713"/>
                    </a:lnTo>
                    <a:lnTo>
                      <a:pt x="920" y="693"/>
                    </a:lnTo>
                    <a:lnTo>
                      <a:pt x="944" y="674"/>
                    </a:lnTo>
                    <a:lnTo>
                      <a:pt x="957" y="665"/>
                    </a:lnTo>
                    <a:lnTo>
                      <a:pt x="970" y="656"/>
                    </a:lnTo>
                    <a:lnTo>
                      <a:pt x="983" y="648"/>
                    </a:lnTo>
                    <a:lnTo>
                      <a:pt x="998" y="639"/>
                    </a:lnTo>
                    <a:lnTo>
                      <a:pt x="1011" y="633"/>
                    </a:lnTo>
                    <a:lnTo>
                      <a:pt x="1026" y="628"/>
                    </a:lnTo>
                    <a:lnTo>
                      <a:pt x="1041" y="624"/>
                    </a:lnTo>
                    <a:lnTo>
                      <a:pt x="1056" y="620"/>
                    </a:lnTo>
                    <a:lnTo>
                      <a:pt x="1050" y="630"/>
                    </a:lnTo>
                    <a:lnTo>
                      <a:pt x="1046" y="638"/>
                    </a:lnTo>
                    <a:lnTo>
                      <a:pt x="1043" y="647"/>
                    </a:lnTo>
                    <a:lnTo>
                      <a:pt x="1041" y="653"/>
                    </a:lnTo>
                    <a:lnTo>
                      <a:pt x="1040" y="659"/>
                    </a:lnTo>
                    <a:lnTo>
                      <a:pt x="1040" y="666"/>
                    </a:lnTo>
                    <a:lnTo>
                      <a:pt x="1041" y="672"/>
                    </a:lnTo>
                    <a:lnTo>
                      <a:pt x="1042" y="678"/>
                    </a:lnTo>
                    <a:lnTo>
                      <a:pt x="1046" y="692"/>
                    </a:lnTo>
                    <a:lnTo>
                      <a:pt x="1051" y="709"/>
                    </a:lnTo>
                    <a:lnTo>
                      <a:pt x="1053" y="718"/>
                    </a:lnTo>
                    <a:lnTo>
                      <a:pt x="1055" y="731"/>
                    </a:lnTo>
                    <a:lnTo>
                      <a:pt x="1056" y="744"/>
                    </a:lnTo>
                    <a:lnTo>
                      <a:pt x="1056" y="759"/>
                    </a:lnTo>
                    <a:lnTo>
                      <a:pt x="1055" y="786"/>
                    </a:lnTo>
                    <a:lnTo>
                      <a:pt x="1052" y="810"/>
                    </a:lnTo>
                    <a:lnTo>
                      <a:pt x="1046" y="833"/>
                    </a:lnTo>
                    <a:lnTo>
                      <a:pt x="1039" y="854"/>
                    </a:lnTo>
                    <a:lnTo>
                      <a:pt x="1028" y="873"/>
                    </a:lnTo>
                    <a:lnTo>
                      <a:pt x="1017" y="890"/>
                    </a:lnTo>
                    <a:lnTo>
                      <a:pt x="1003" y="906"/>
                    </a:lnTo>
                    <a:lnTo>
                      <a:pt x="988" y="920"/>
                    </a:lnTo>
                    <a:lnTo>
                      <a:pt x="972" y="933"/>
                    </a:lnTo>
                    <a:lnTo>
                      <a:pt x="954" y="945"/>
                    </a:lnTo>
                    <a:lnTo>
                      <a:pt x="935" y="955"/>
                    </a:lnTo>
                    <a:lnTo>
                      <a:pt x="915" y="964"/>
                    </a:lnTo>
                    <a:lnTo>
                      <a:pt x="893" y="973"/>
                    </a:lnTo>
                    <a:lnTo>
                      <a:pt x="871" y="980"/>
                    </a:lnTo>
                    <a:lnTo>
                      <a:pt x="848" y="988"/>
                    </a:lnTo>
                    <a:lnTo>
                      <a:pt x="824" y="994"/>
                    </a:lnTo>
                    <a:lnTo>
                      <a:pt x="725" y="1014"/>
                    </a:lnTo>
                    <a:lnTo>
                      <a:pt x="624" y="1034"/>
                    </a:lnTo>
                    <a:lnTo>
                      <a:pt x="599" y="1039"/>
                    </a:lnTo>
                    <a:lnTo>
                      <a:pt x="576" y="1044"/>
                    </a:lnTo>
                    <a:lnTo>
                      <a:pt x="552" y="1050"/>
                    </a:lnTo>
                    <a:lnTo>
                      <a:pt x="530" y="1058"/>
                    </a:lnTo>
                    <a:lnTo>
                      <a:pt x="508" y="1065"/>
                    </a:lnTo>
                    <a:lnTo>
                      <a:pt x="487" y="1075"/>
                    </a:lnTo>
                    <a:lnTo>
                      <a:pt x="467" y="1084"/>
                    </a:lnTo>
                    <a:lnTo>
                      <a:pt x="449" y="1095"/>
                    </a:lnTo>
                    <a:lnTo>
                      <a:pt x="430" y="1126"/>
                    </a:lnTo>
                    <a:lnTo>
                      <a:pt x="322" y="1126"/>
                    </a:lnTo>
                    <a:lnTo>
                      <a:pt x="322" y="1113"/>
                    </a:lnTo>
                    <a:lnTo>
                      <a:pt x="322" y="1103"/>
                    </a:lnTo>
                    <a:lnTo>
                      <a:pt x="322" y="1095"/>
                    </a:lnTo>
                    <a:lnTo>
                      <a:pt x="322" y="1087"/>
                    </a:lnTo>
                    <a:lnTo>
                      <a:pt x="322" y="1081"/>
                    </a:lnTo>
                    <a:lnTo>
                      <a:pt x="322" y="1076"/>
                    </a:lnTo>
                    <a:lnTo>
                      <a:pt x="322" y="1069"/>
                    </a:lnTo>
                    <a:lnTo>
                      <a:pt x="322" y="1063"/>
                    </a:lnTo>
                    <a:lnTo>
                      <a:pt x="323" y="1055"/>
                    </a:lnTo>
                    <a:lnTo>
                      <a:pt x="325" y="1048"/>
                    </a:lnTo>
                    <a:lnTo>
                      <a:pt x="330" y="1042"/>
                    </a:lnTo>
                    <a:lnTo>
                      <a:pt x="335" y="1037"/>
                    </a:lnTo>
                    <a:lnTo>
                      <a:pt x="346" y="1027"/>
                    </a:lnTo>
                    <a:lnTo>
                      <a:pt x="360" y="1019"/>
                    </a:lnTo>
                    <a:lnTo>
                      <a:pt x="375" y="1011"/>
                    </a:lnTo>
                    <a:lnTo>
                      <a:pt x="386" y="1001"/>
                    </a:lnTo>
                    <a:lnTo>
                      <a:pt x="391" y="995"/>
                    </a:lnTo>
                    <a:lnTo>
                      <a:pt x="396" y="989"/>
                    </a:lnTo>
                    <a:lnTo>
                      <a:pt x="398" y="982"/>
                    </a:lnTo>
                    <a:lnTo>
                      <a:pt x="399" y="974"/>
                    </a:lnTo>
                    <a:lnTo>
                      <a:pt x="398" y="966"/>
                    </a:lnTo>
                    <a:lnTo>
                      <a:pt x="396" y="956"/>
                    </a:lnTo>
                    <a:lnTo>
                      <a:pt x="391" y="946"/>
                    </a:lnTo>
                    <a:lnTo>
                      <a:pt x="387" y="934"/>
                    </a:lnTo>
                    <a:lnTo>
                      <a:pt x="381" y="923"/>
                    </a:lnTo>
                    <a:lnTo>
                      <a:pt x="375" y="911"/>
                    </a:lnTo>
                    <a:lnTo>
                      <a:pt x="367" y="899"/>
                    </a:lnTo>
                    <a:lnTo>
                      <a:pt x="360" y="888"/>
                    </a:lnTo>
                    <a:lnTo>
                      <a:pt x="352" y="877"/>
                    </a:lnTo>
                    <a:lnTo>
                      <a:pt x="343" y="868"/>
                    </a:lnTo>
                    <a:lnTo>
                      <a:pt x="335" y="859"/>
                    </a:lnTo>
                    <a:lnTo>
                      <a:pt x="326" y="851"/>
                    </a:lnTo>
                    <a:lnTo>
                      <a:pt x="318" y="844"/>
                    </a:lnTo>
                    <a:lnTo>
                      <a:pt x="311" y="840"/>
                    </a:lnTo>
                    <a:lnTo>
                      <a:pt x="303" y="837"/>
                    </a:lnTo>
                    <a:lnTo>
                      <a:pt x="297" y="835"/>
                    </a:lnTo>
                    <a:lnTo>
                      <a:pt x="290" y="835"/>
                    </a:lnTo>
                    <a:lnTo>
                      <a:pt x="280" y="838"/>
                    </a:lnTo>
                    <a:lnTo>
                      <a:pt x="271" y="840"/>
                    </a:lnTo>
                    <a:lnTo>
                      <a:pt x="259" y="842"/>
                    </a:lnTo>
                    <a:lnTo>
                      <a:pt x="235" y="849"/>
                    </a:lnTo>
                    <a:lnTo>
                      <a:pt x="209" y="857"/>
                    </a:lnTo>
                    <a:lnTo>
                      <a:pt x="183" y="866"/>
                    </a:lnTo>
                    <a:lnTo>
                      <a:pt x="155" y="872"/>
                    </a:lnTo>
                    <a:lnTo>
                      <a:pt x="143" y="875"/>
                    </a:lnTo>
                    <a:lnTo>
                      <a:pt x="130" y="877"/>
                    </a:lnTo>
                    <a:lnTo>
                      <a:pt x="119" y="878"/>
                    </a:lnTo>
                    <a:lnTo>
                      <a:pt x="107" y="880"/>
                    </a:lnTo>
                    <a:lnTo>
                      <a:pt x="102" y="880"/>
                    </a:lnTo>
                    <a:lnTo>
                      <a:pt x="97" y="878"/>
                    </a:lnTo>
                    <a:lnTo>
                      <a:pt x="91" y="876"/>
                    </a:lnTo>
                    <a:lnTo>
                      <a:pt x="86" y="874"/>
                    </a:lnTo>
                    <a:lnTo>
                      <a:pt x="76" y="869"/>
                    </a:lnTo>
                    <a:lnTo>
                      <a:pt x="66" y="862"/>
                    </a:lnTo>
                    <a:lnTo>
                      <a:pt x="57" y="852"/>
                    </a:lnTo>
                    <a:lnTo>
                      <a:pt x="48" y="842"/>
                    </a:lnTo>
                    <a:lnTo>
                      <a:pt x="40" y="829"/>
                    </a:lnTo>
                    <a:lnTo>
                      <a:pt x="32" y="817"/>
                    </a:lnTo>
                    <a:lnTo>
                      <a:pt x="25" y="802"/>
                    </a:lnTo>
                    <a:lnTo>
                      <a:pt x="19" y="787"/>
                    </a:lnTo>
                    <a:lnTo>
                      <a:pt x="13" y="773"/>
                    </a:lnTo>
                    <a:lnTo>
                      <a:pt x="9" y="757"/>
                    </a:lnTo>
                    <a:lnTo>
                      <a:pt x="4" y="741"/>
                    </a:lnTo>
                    <a:lnTo>
                      <a:pt x="2" y="725"/>
                    </a:lnTo>
                    <a:lnTo>
                      <a:pt x="0" y="711"/>
                    </a:lnTo>
                    <a:lnTo>
                      <a:pt x="0" y="696"/>
                    </a:lnTo>
                    <a:lnTo>
                      <a:pt x="0" y="680"/>
                    </a:lnTo>
                    <a:lnTo>
                      <a:pt x="2" y="667"/>
                    </a:lnTo>
                    <a:lnTo>
                      <a:pt x="4" y="654"/>
                    </a:lnTo>
                    <a:lnTo>
                      <a:pt x="9" y="642"/>
                    </a:lnTo>
                    <a:lnTo>
                      <a:pt x="14" y="632"/>
                    </a:lnTo>
                    <a:lnTo>
                      <a:pt x="19" y="623"/>
                    </a:lnTo>
                    <a:lnTo>
                      <a:pt x="25" y="614"/>
                    </a:lnTo>
                    <a:lnTo>
                      <a:pt x="33" y="607"/>
                    </a:lnTo>
                    <a:lnTo>
                      <a:pt x="40" y="599"/>
                    </a:lnTo>
                    <a:lnTo>
                      <a:pt x="48" y="593"/>
                    </a:lnTo>
                    <a:lnTo>
                      <a:pt x="57" y="588"/>
                    </a:lnTo>
                    <a:lnTo>
                      <a:pt x="66" y="583"/>
                    </a:lnTo>
                    <a:lnTo>
                      <a:pt x="85" y="573"/>
                    </a:lnTo>
                    <a:lnTo>
                      <a:pt x="104" y="566"/>
                    </a:lnTo>
                    <a:lnTo>
                      <a:pt x="124" y="558"/>
                    </a:lnTo>
                    <a:lnTo>
                      <a:pt x="143" y="549"/>
                    </a:lnTo>
                    <a:lnTo>
                      <a:pt x="151" y="544"/>
                    </a:lnTo>
                    <a:lnTo>
                      <a:pt x="160" y="540"/>
                    </a:lnTo>
                    <a:lnTo>
                      <a:pt x="168" y="533"/>
                    </a:lnTo>
                    <a:lnTo>
                      <a:pt x="176" y="528"/>
                    </a:lnTo>
                    <a:lnTo>
                      <a:pt x="183" y="521"/>
                    </a:lnTo>
                    <a:lnTo>
                      <a:pt x="189" y="513"/>
                    </a:lnTo>
                    <a:lnTo>
                      <a:pt x="195" y="505"/>
                    </a:lnTo>
                    <a:lnTo>
                      <a:pt x="199" y="497"/>
                    </a:lnTo>
                    <a:lnTo>
                      <a:pt x="204" y="486"/>
                    </a:lnTo>
                    <a:lnTo>
                      <a:pt x="206" y="475"/>
                    </a:lnTo>
                    <a:lnTo>
                      <a:pt x="208" y="463"/>
                    </a:lnTo>
                    <a:lnTo>
                      <a:pt x="209" y="450"/>
                    </a:lnTo>
                    <a:lnTo>
                      <a:pt x="208" y="438"/>
                    </a:lnTo>
                    <a:lnTo>
                      <a:pt x="207" y="426"/>
                    </a:lnTo>
                    <a:lnTo>
                      <a:pt x="205" y="415"/>
                    </a:lnTo>
                    <a:lnTo>
                      <a:pt x="203" y="404"/>
                    </a:lnTo>
                    <a:lnTo>
                      <a:pt x="199" y="394"/>
                    </a:lnTo>
                    <a:lnTo>
                      <a:pt x="196" y="383"/>
                    </a:lnTo>
                    <a:lnTo>
                      <a:pt x="192" y="374"/>
                    </a:lnTo>
                    <a:lnTo>
                      <a:pt x="188" y="364"/>
                    </a:lnTo>
                    <a:lnTo>
                      <a:pt x="177" y="345"/>
                    </a:lnTo>
                    <a:lnTo>
                      <a:pt x="166" y="327"/>
                    </a:lnTo>
                    <a:lnTo>
                      <a:pt x="153" y="309"/>
                    </a:lnTo>
                    <a:lnTo>
                      <a:pt x="141" y="292"/>
                    </a:lnTo>
                    <a:lnTo>
                      <a:pt x="114" y="260"/>
                    </a:lnTo>
                    <a:lnTo>
                      <a:pt x="91" y="228"/>
                    </a:lnTo>
                    <a:lnTo>
                      <a:pt x="81" y="213"/>
                    </a:lnTo>
                    <a:lnTo>
                      <a:pt x="73" y="197"/>
                    </a:lnTo>
                    <a:lnTo>
                      <a:pt x="69" y="189"/>
                    </a:lnTo>
                    <a:lnTo>
                      <a:pt x="66" y="181"/>
                    </a:lnTo>
                    <a:lnTo>
                      <a:pt x="64" y="173"/>
                    </a:lnTo>
                    <a:lnTo>
                      <a:pt x="63" y="164"/>
                    </a:lnTo>
                    <a:lnTo>
                      <a:pt x="63" y="157"/>
                    </a:lnTo>
                    <a:lnTo>
                      <a:pt x="64" y="151"/>
                    </a:lnTo>
                    <a:lnTo>
                      <a:pt x="66" y="143"/>
                    </a:lnTo>
                    <a:lnTo>
                      <a:pt x="68" y="137"/>
                    </a:lnTo>
                    <a:lnTo>
                      <a:pt x="75" y="123"/>
                    </a:lnTo>
                    <a:lnTo>
                      <a:pt x="83" y="111"/>
                    </a:lnTo>
                    <a:lnTo>
                      <a:pt x="93" y="98"/>
                    </a:lnTo>
                    <a:lnTo>
                      <a:pt x="105" y="87"/>
                    </a:lnTo>
                    <a:lnTo>
                      <a:pt x="119" y="76"/>
                    </a:lnTo>
                    <a:lnTo>
                      <a:pt x="132" y="67"/>
                    </a:lnTo>
                    <a:lnTo>
                      <a:pt x="148" y="57"/>
                    </a:lnTo>
                    <a:lnTo>
                      <a:pt x="164" y="49"/>
                    </a:lnTo>
                    <a:lnTo>
                      <a:pt x="180" y="43"/>
                    </a:lnTo>
                    <a:lnTo>
                      <a:pt x="196" y="36"/>
                    </a:lnTo>
                    <a:lnTo>
                      <a:pt x="213" y="32"/>
                    </a:lnTo>
                    <a:lnTo>
                      <a:pt x="229" y="28"/>
                    </a:lnTo>
                    <a:lnTo>
                      <a:pt x="245" y="26"/>
                    </a:lnTo>
                    <a:lnTo>
                      <a:pt x="259" y="25"/>
                    </a:lnTo>
                    <a:lnTo>
                      <a:pt x="273" y="26"/>
                    </a:lnTo>
                    <a:lnTo>
                      <a:pt x="284" y="28"/>
                    </a:lnTo>
                    <a:lnTo>
                      <a:pt x="294" y="31"/>
                    </a:lnTo>
                    <a:lnTo>
                      <a:pt x="303" y="34"/>
                    </a:lnTo>
                    <a:lnTo>
                      <a:pt x="311" y="38"/>
                    </a:lnTo>
                    <a:lnTo>
                      <a:pt x="318" y="44"/>
                    </a:lnTo>
                    <a:lnTo>
                      <a:pt x="324" y="50"/>
                    </a:lnTo>
                    <a:lnTo>
                      <a:pt x="332" y="55"/>
                    </a:lnTo>
                    <a:lnTo>
                      <a:pt x="344" y="68"/>
                    </a:lnTo>
                    <a:lnTo>
                      <a:pt x="358" y="78"/>
                    </a:lnTo>
                    <a:lnTo>
                      <a:pt x="366" y="84"/>
                    </a:lnTo>
                    <a:lnTo>
                      <a:pt x="376" y="89"/>
                    </a:lnTo>
                    <a:lnTo>
                      <a:pt x="386" y="92"/>
                    </a:lnTo>
                    <a:lnTo>
                      <a:pt x="399" y="95"/>
                    </a:lnTo>
                    <a:lnTo>
                      <a:pt x="399" y="86"/>
                    </a:lnTo>
                    <a:lnTo>
                      <a:pt x="399" y="76"/>
                    </a:lnTo>
                    <a:lnTo>
                      <a:pt x="399" y="67"/>
                    </a:lnTo>
                    <a:lnTo>
                      <a:pt x="399" y="57"/>
                    </a:lnTo>
                    <a:lnTo>
                      <a:pt x="399" y="49"/>
                    </a:lnTo>
                    <a:lnTo>
                      <a:pt x="399" y="41"/>
                    </a:lnTo>
                    <a:lnTo>
                      <a:pt x="399" y="33"/>
                    </a:lnTo>
                    <a:lnTo>
                      <a:pt x="399" y="25"/>
                    </a:lnTo>
                    <a:lnTo>
                      <a:pt x="403" y="28"/>
                    </a:lnTo>
                    <a:lnTo>
                      <a:pt x="408" y="31"/>
                    </a:lnTo>
                    <a:lnTo>
                      <a:pt x="413" y="32"/>
                    </a:lnTo>
                    <a:lnTo>
                      <a:pt x="420" y="33"/>
                    </a:lnTo>
                    <a:lnTo>
                      <a:pt x="431" y="33"/>
                    </a:lnTo>
                    <a:lnTo>
                      <a:pt x="444" y="32"/>
                    </a:lnTo>
                    <a:lnTo>
                      <a:pt x="456" y="30"/>
                    </a:lnTo>
                    <a:lnTo>
                      <a:pt x="469" y="28"/>
                    </a:lnTo>
                    <a:lnTo>
                      <a:pt x="482" y="26"/>
                    </a:lnTo>
                    <a:lnTo>
                      <a:pt x="493" y="25"/>
                    </a:lnTo>
                    <a:lnTo>
                      <a:pt x="499" y="27"/>
                    </a:lnTo>
                    <a:lnTo>
                      <a:pt x="506" y="29"/>
                    </a:lnTo>
                    <a:lnTo>
                      <a:pt x="511" y="33"/>
                    </a:lnTo>
                    <a:lnTo>
                      <a:pt x="515" y="38"/>
                    </a:lnTo>
                    <a:lnTo>
                      <a:pt x="520" y="43"/>
                    </a:lnTo>
                    <a:lnTo>
                      <a:pt x="526" y="47"/>
                    </a:lnTo>
                    <a:lnTo>
                      <a:pt x="531" y="50"/>
                    </a:lnTo>
                    <a:lnTo>
                      <a:pt x="537" y="51"/>
                    </a:lnTo>
                    <a:lnTo>
                      <a:pt x="548" y="50"/>
                    </a:lnTo>
                    <a:lnTo>
                      <a:pt x="558" y="49"/>
                    </a:lnTo>
                    <a:lnTo>
                      <a:pt x="568" y="46"/>
                    </a:lnTo>
                    <a:lnTo>
                      <a:pt x="576" y="43"/>
                    </a:lnTo>
                    <a:lnTo>
                      <a:pt x="594" y="34"/>
                    </a:lnTo>
                    <a:lnTo>
                      <a:pt x="611" y="25"/>
                    </a:lnTo>
                    <a:lnTo>
                      <a:pt x="628" y="16"/>
                    </a:lnTo>
                    <a:lnTo>
                      <a:pt x="647" y="8"/>
                    </a:lnTo>
                    <a:lnTo>
                      <a:pt x="657" y="5"/>
                    </a:lnTo>
                    <a:lnTo>
                      <a:pt x="667" y="2"/>
                    </a:lnTo>
                    <a:lnTo>
                      <a:pt x="678" y="1"/>
                    </a:lnTo>
                    <a:lnTo>
                      <a:pt x="689" y="0"/>
                    </a:lnTo>
                    <a:lnTo>
                      <a:pt x="699" y="1"/>
                    </a:lnTo>
                    <a:lnTo>
                      <a:pt x="708" y="3"/>
                    </a:lnTo>
                    <a:lnTo>
                      <a:pt x="717" y="5"/>
                    </a:lnTo>
                    <a:lnTo>
                      <a:pt x="724" y="9"/>
                    </a:lnTo>
                    <a:lnTo>
                      <a:pt x="730" y="13"/>
                    </a:lnTo>
                    <a:lnTo>
                      <a:pt x="737" y="18"/>
                    </a:lnTo>
                    <a:lnTo>
                      <a:pt x="743" y="25"/>
                    </a:lnTo>
                    <a:lnTo>
                      <a:pt x="748" y="32"/>
                    </a:lnTo>
                    <a:lnTo>
                      <a:pt x="756" y="47"/>
                    </a:lnTo>
                    <a:lnTo>
                      <a:pt x="765" y="64"/>
                    </a:lnTo>
                    <a:lnTo>
                      <a:pt x="772" y="82"/>
                    </a:lnTo>
                    <a:lnTo>
                      <a:pt x="780" y="101"/>
                    </a:lnTo>
                    <a:lnTo>
                      <a:pt x="787" y="120"/>
                    </a:lnTo>
                    <a:lnTo>
                      <a:pt x="795" y="138"/>
                    </a:lnTo>
                    <a:lnTo>
                      <a:pt x="799" y="147"/>
                    </a:lnTo>
                    <a:lnTo>
                      <a:pt x="804" y="156"/>
                    </a:lnTo>
                    <a:lnTo>
                      <a:pt x="809" y="163"/>
                    </a:lnTo>
                    <a:lnTo>
                      <a:pt x="814" y="171"/>
                    </a:lnTo>
                    <a:lnTo>
                      <a:pt x="820" y="178"/>
                    </a:lnTo>
                    <a:lnTo>
                      <a:pt x="827" y="184"/>
                    </a:lnTo>
                    <a:lnTo>
                      <a:pt x="833" y="189"/>
                    </a:lnTo>
                    <a:lnTo>
                      <a:pt x="841" y="194"/>
                    </a:lnTo>
                    <a:lnTo>
                      <a:pt x="850" y="198"/>
                    </a:lnTo>
                    <a:lnTo>
                      <a:pt x="858" y="200"/>
                    </a:lnTo>
                    <a:lnTo>
                      <a:pt x="869" y="202"/>
                    </a:lnTo>
                    <a:lnTo>
                      <a:pt x="879" y="202"/>
                    </a:lnTo>
                    <a:lnTo>
                      <a:pt x="888" y="202"/>
                    </a:lnTo>
                    <a:lnTo>
                      <a:pt x="895" y="200"/>
                    </a:lnTo>
                    <a:lnTo>
                      <a:pt x="902" y="197"/>
                    </a:lnTo>
                    <a:lnTo>
                      <a:pt x="909" y="194"/>
                    </a:lnTo>
                    <a:lnTo>
                      <a:pt x="921" y="184"/>
                    </a:lnTo>
                    <a:lnTo>
                      <a:pt x="933" y="174"/>
                    </a:lnTo>
                    <a:lnTo>
                      <a:pt x="945" y="163"/>
                    </a:lnTo>
                    <a:lnTo>
                      <a:pt x="958" y="155"/>
                    </a:lnTo>
                    <a:lnTo>
                      <a:pt x="964" y="151"/>
                    </a:lnTo>
                    <a:lnTo>
                      <a:pt x="972" y="147"/>
                    </a:lnTo>
                    <a:lnTo>
                      <a:pt x="979" y="146"/>
                    </a:lnTo>
                    <a:lnTo>
                      <a:pt x="987" y="145"/>
                    </a:lnTo>
                    <a:lnTo>
                      <a:pt x="1004" y="146"/>
                    </a:lnTo>
                    <a:lnTo>
                      <a:pt x="1027" y="151"/>
                    </a:lnTo>
                    <a:lnTo>
                      <a:pt x="1052" y="158"/>
                    </a:lnTo>
                    <a:lnTo>
                      <a:pt x="1079" y="166"/>
                    </a:lnTo>
                    <a:lnTo>
                      <a:pt x="1091" y="173"/>
                    </a:lnTo>
                    <a:lnTo>
                      <a:pt x="1104" y="178"/>
                    </a:lnTo>
                    <a:lnTo>
                      <a:pt x="1115" y="184"/>
                    </a:lnTo>
                    <a:lnTo>
                      <a:pt x="1126" y="190"/>
                    </a:lnTo>
                    <a:lnTo>
                      <a:pt x="1135" y="198"/>
                    </a:lnTo>
                    <a:lnTo>
                      <a:pt x="1143" y="205"/>
                    </a:lnTo>
                    <a:lnTo>
                      <a:pt x="1148" y="214"/>
                    </a:lnTo>
                    <a:lnTo>
                      <a:pt x="1152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98"/>
              <p:cNvSpPr>
                <a:spLocks/>
              </p:cNvSpPr>
              <p:nvPr/>
            </p:nvSpPr>
            <p:spPr bwMode="auto">
              <a:xfrm>
                <a:off x="5613" y="3478"/>
                <a:ext cx="297" cy="248"/>
              </a:xfrm>
              <a:custGeom>
                <a:avLst/>
                <a:gdLst>
                  <a:gd name="T0" fmla="*/ 260 w 1380"/>
                  <a:gd name="T1" fmla="*/ 50 h 1126"/>
                  <a:gd name="T2" fmla="*/ 289 w 1380"/>
                  <a:gd name="T3" fmla="*/ 50 h 1126"/>
                  <a:gd name="T4" fmla="*/ 283 w 1380"/>
                  <a:gd name="T5" fmla="*/ 59 h 1126"/>
                  <a:gd name="T6" fmla="*/ 279 w 1380"/>
                  <a:gd name="T7" fmla="*/ 70 h 1126"/>
                  <a:gd name="T8" fmla="*/ 289 w 1380"/>
                  <a:gd name="T9" fmla="*/ 67 h 1126"/>
                  <a:gd name="T10" fmla="*/ 297 w 1380"/>
                  <a:gd name="T11" fmla="*/ 72 h 1126"/>
                  <a:gd name="T12" fmla="*/ 291 w 1380"/>
                  <a:gd name="T13" fmla="*/ 84 h 1126"/>
                  <a:gd name="T14" fmla="*/ 271 w 1380"/>
                  <a:gd name="T15" fmla="*/ 104 h 1126"/>
                  <a:gd name="T16" fmla="*/ 249 w 1380"/>
                  <a:gd name="T17" fmla="*/ 115 h 1126"/>
                  <a:gd name="T18" fmla="*/ 237 w 1380"/>
                  <a:gd name="T19" fmla="*/ 113 h 1126"/>
                  <a:gd name="T20" fmla="*/ 226 w 1380"/>
                  <a:gd name="T21" fmla="*/ 101 h 1126"/>
                  <a:gd name="T22" fmla="*/ 187 w 1380"/>
                  <a:gd name="T23" fmla="*/ 125 h 1126"/>
                  <a:gd name="T24" fmla="*/ 169 w 1380"/>
                  <a:gd name="T25" fmla="*/ 147 h 1126"/>
                  <a:gd name="T26" fmla="*/ 185 w 1380"/>
                  <a:gd name="T27" fmla="*/ 164 h 1126"/>
                  <a:gd name="T28" fmla="*/ 209 w 1380"/>
                  <a:gd name="T29" fmla="*/ 144 h 1126"/>
                  <a:gd name="T30" fmla="*/ 227 w 1380"/>
                  <a:gd name="T31" fmla="*/ 137 h 1126"/>
                  <a:gd name="T32" fmla="*/ 224 w 1380"/>
                  <a:gd name="T33" fmla="*/ 147 h 1126"/>
                  <a:gd name="T34" fmla="*/ 227 w 1380"/>
                  <a:gd name="T35" fmla="*/ 161 h 1126"/>
                  <a:gd name="T36" fmla="*/ 224 w 1380"/>
                  <a:gd name="T37" fmla="*/ 188 h 1126"/>
                  <a:gd name="T38" fmla="*/ 205 w 1380"/>
                  <a:gd name="T39" fmla="*/ 208 h 1126"/>
                  <a:gd name="T40" fmla="*/ 177 w 1380"/>
                  <a:gd name="T41" fmla="*/ 219 h 1126"/>
                  <a:gd name="T42" fmla="*/ 114 w 1380"/>
                  <a:gd name="T43" fmla="*/ 233 h 1126"/>
                  <a:gd name="T44" fmla="*/ 93 w 1380"/>
                  <a:gd name="T45" fmla="*/ 248 h 1126"/>
                  <a:gd name="T46" fmla="*/ 69 w 1380"/>
                  <a:gd name="T47" fmla="*/ 239 h 1126"/>
                  <a:gd name="T48" fmla="*/ 70 w 1380"/>
                  <a:gd name="T49" fmla="*/ 231 h 1126"/>
                  <a:gd name="T50" fmla="*/ 83 w 1380"/>
                  <a:gd name="T51" fmla="*/ 220 h 1126"/>
                  <a:gd name="T52" fmla="*/ 85 w 1380"/>
                  <a:gd name="T53" fmla="*/ 211 h 1126"/>
                  <a:gd name="T54" fmla="*/ 77 w 1380"/>
                  <a:gd name="T55" fmla="*/ 196 h 1126"/>
                  <a:gd name="T56" fmla="*/ 67 w 1380"/>
                  <a:gd name="T57" fmla="*/ 185 h 1126"/>
                  <a:gd name="T58" fmla="*/ 56 w 1380"/>
                  <a:gd name="T59" fmla="*/ 185 h 1126"/>
                  <a:gd name="T60" fmla="*/ 28 w 1380"/>
                  <a:gd name="T61" fmla="*/ 193 h 1126"/>
                  <a:gd name="T62" fmla="*/ 19 w 1380"/>
                  <a:gd name="T63" fmla="*/ 192 h 1126"/>
                  <a:gd name="T64" fmla="*/ 7 w 1380"/>
                  <a:gd name="T65" fmla="*/ 180 h 1126"/>
                  <a:gd name="T66" fmla="*/ 0 w 1380"/>
                  <a:gd name="T67" fmla="*/ 160 h 1126"/>
                  <a:gd name="T68" fmla="*/ 2 w 1380"/>
                  <a:gd name="T69" fmla="*/ 141 h 1126"/>
                  <a:gd name="T70" fmla="*/ 10 w 1380"/>
                  <a:gd name="T71" fmla="*/ 131 h 1126"/>
                  <a:gd name="T72" fmla="*/ 31 w 1380"/>
                  <a:gd name="T73" fmla="*/ 121 h 1126"/>
                  <a:gd name="T74" fmla="*/ 41 w 1380"/>
                  <a:gd name="T75" fmla="*/ 113 h 1126"/>
                  <a:gd name="T76" fmla="*/ 45 w 1380"/>
                  <a:gd name="T77" fmla="*/ 99 h 1126"/>
                  <a:gd name="T78" fmla="*/ 42 w 1380"/>
                  <a:gd name="T79" fmla="*/ 84 h 1126"/>
                  <a:gd name="T80" fmla="*/ 30 w 1380"/>
                  <a:gd name="T81" fmla="*/ 64 h 1126"/>
                  <a:gd name="T82" fmla="*/ 14 w 1380"/>
                  <a:gd name="T83" fmla="*/ 40 h 1126"/>
                  <a:gd name="T84" fmla="*/ 15 w 1380"/>
                  <a:gd name="T85" fmla="*/ 30 h 1126"/>
                  <a:gd name="T86" fmla="*/ 28 w 1380"/>
                  <a:gd name="T87" fmla="*/ 15 h 1126"/>
                  <a:gd name="T88" fmla="*/ 49 w 1380"/>
                  <a:gd name="T89" fmla="*/ 6 h 1126"/>
                  <a:gd name="T90" fmla="*/ 65 w 1380"/>
                  <a:gd name="T91" fmla="*/ 7 h 1126"/>
                  <a:gd name="T92" fmla="*/ 77 w 1380"/>
                  <a:gd name="T93" fmla="*/ 17 h 1126"/>
                  <a:gd name="T94" fmla="*/ 86 w 1380"/>
                  <a:gd name="T95" fmla="*/ 17 h 1126"/>
                  <a:gd name="T96" fmla="*/ 86 w 1380"/>
                  <a:gd name="T97" fmla="*/ 6 h 1126"/>
                  <a:gd name="T98" fmla="*/ 96 w 1380"/>
                  <a:gd name="T99" fmla="*/ 7 h 1126"/>
                  <a:gd name="T100" fmla="*/ 109 w 1380"/>
                  <a:gd name="T101" fmla="*/ 6 h 1126"/>
                  <a:gd name="T102" fmla="*/ 116 w 1380"/>
                  <a:gd name="T103" fmla="*/ 11 h 1126"/>
                  <a:gd name="T104" fmla="*/ 131 w 1380"/>
                  <a:gd name="T105" fmla="*/ 6 h 1126"/>
                  <a:gd name="T106" fmla="*/ 148 w 1380"/>
                  <a:gd name="T107" fmla="*/ 0 h 1126"/>
                  <a:gd name="T108" fmla="*/ 159 w 1380"/>
                  <a:gd name="T109" fmla="*/ 4 h 1126"/>
                  <a:gd name="T110" fmla="*/ 168 w 1380"/>
                  <a:gd name="T111" fmla="*/ 22 h 1126"/>
                  <a:gd name="T112" fmla="*/ 175 w 1380"/>
                  <a:gd name="T113" fmla="*/ 38 h 1126"/>
                  <a:gd name="T114" fmla="*/ 185 w 1380"/>
                  <a:gd name="T115" fmla="*/ 44 h 1126"/>
                  <a:gd name="T116" fmla="*/ 196 w 1380"/>
                  <a:gd name="T117" fmla="*/ 43 h 1126"/>
                  <a:gd name="T118" fmla="*/ 209 w 1380"/>
                  <a:gd name="T119" fmla="*/ 32 h 1126"/>
                  <a:gd name="T120" fmla="*/ 232 w 1380"/>
                  <a:gd name="T121" fmla="*/ 37 h 1126"/>
                  <a:gd name="T122" fmla="*/ 246 w 1380"/>
                  <a:gd name="T123" fmla="*/ 45 h 11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80"/>
                  <a:gd name="T187" fmla="*/ 0 h 1126"/>
                  <a:gd name="T188" fmla="*/ 1380 w 1380"/>
                  <a:gd name="T189" fmla="*/ 1126 h 11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80" h="1126">
                    <a:moveTo>
                      <a:pt x="1152" y="221"/>
                    </a:moveTo>
                    <a:lnTo>
                      <a:pt x="1158" y="224"/>
                    </a:lnTo>
                    <a:lnTo>
                      <a:pt x="1167" y="227"/>
                    </a:lnTo>
                    <a:lnTo>
                      <a:pt x="1175" y="228"/>
                    </a:lnTo>
                    <a:lnTo>
                      <a:pt x="1186" y="229"/>
                    </a:lnTo>
                    <a:lnTo>
                      <a:pt x="1209" y="229"/>
                    </a:lnTo>
                    <a:lnTo>
                      <a:pt x="1235" y="228"/>
                    </a:lnTo>
                    <a:lnTo>
                      <a:pt x="1262" y="226"/>
                    </a:lnTo>
                    <a:lnTo>
                      <a:pt x="1289" y="224"/>
                    </a:lnTo>
                    <a:lnTo>
                      <a:pt x="1317" y="222"/>
                    </a:lnTo>
                    <a:lnTo>
                      <a:pt x="1342" y="221"/>
                    </a:lnTo>
                    <a:lnTo>
                      <a:pt x="1341" y="228"/>
                    </a:lnTo>
                    <a:lnTo>
                      <a:pt x="1340" y="233"/>
                    </a:lnTo>
                    <a:lnTo>
                      <a:pt x="1339" y="239"/>
                    </a:lnTo>
                    <a:lnTo>
                      <a:pt x="1337" y="244"/>
                    </a:lnTo>
                    <a:lnTo>
                      <a:pt x="1330" y="251"/>
                    </a:lnTo>
                    <a:lnTo>
                      <a:pt x="1323" y="260"/>
                    </a:lnTo>
                    <a:lnTo>
                      <a:pt x="1315" y="270"/>
                    </a:lnTo>
                    <a:lnTo>
                      <a:pt x="1306" y="283"/>
                    </a:lnTo>
                    <a:lnTo>
                      <a:pt x="1302" y="291"/>
                    </a:lnTo>
                    <a:lnTo>
                      <a:pt x="1299" y="300"/>
                    </a:lnTo>
                    <a:lnTo>
                      <a:pt x="1295" y="310"/>
                    </a:lnTo>
                    <a:lnTo>
                      <a:pt x="1290" y="323"/>
                    </a:lnTo>
                    <a:lnTo>
                      <a:pt x="1297" y="319"/>
                    </a:lnTo>
                    <a:lnTo>
                      <a:pt x="1304" y="315"/>
                    </a:lnTo>
                    <a:lnTo>
                      <a:pt x="1315" y="311"/>
                    </a:lnTo>
                    <a:lnTo>
                      <a:pt x="1325" y="308"/>
                    </a:lnTo>
                    <a:lnTo>
                      <a:pt x="1331" y="306"/>
                    </a:lnTo>
                    <a:lnTo>
                      <a:pt x="1338" y="306"/>
                    </a:lnTo>
                    <a:lnTo>
                      <a:pt x="1345" y="305"/>
                    </a:lnTo>
                    <a:lnTo>
                      <a:pt x="1351" y="306"/>
                    </a:lnTo>
                    <a:lnTo>
                      <a:pt x="1359" y="307"/>
                    </a:lnTo>
                    <a:lnTo>
                      <a:pt x="1365" y="309"/>
                    </a:lnTo>
                    <a:lnTo>
                      <a:pt x="1372" y="312"/>
                    </a:lnTo>
                    <a:lnTo>
                      <a:pt x="1380" y="316"/>
                    </a:lnTo>
                    <a:lnTo>
                      <a:pt x="1379" y="326"/>
                    </a:lnTo>
                    <a:lnTo>
                      <a:pt x="1376" y="335"/>
                    </a:lnTo>
                    <a:lnTo>
                      <a:pt x="1373" y="345"/>
                    </a:lnTo>
                    <a:lnTo>
                      <a:pt x="1369" y="354"/>
                    </a:lnTo>
                    <a:lnTo>
                      <a:pt x="1365" y="364"/>
                    </a:lnTo>
                    <a:lnTo>
                      <a:pt x="1360" y="373"/>
                    </a:lnTo>
                    <a:lnTo>
                      <a:pt x="1353" y="382"/>
                    </a:lnTo>
                    <a:lnTo>
                      <a:pt x="1346" y="392"/>
                    </a:lnTo>
                    <a:lnTo>
                      <a:pt x="1331" y="410"/>
                    </a:lnTo>
                    <a:lnTo>
                      <a:pt x="1315" y="426"/>
                    </a:lnTo>
                    <a:lnTo>
                      <a:pt x="1296" y="443"/>
                    </a:lnTo>
                    <a:lnTo>
                      <a:pt x="1277" y="459"/>
                    </a:lnTo>
                    <a:lnTo>
                      <a:pt x="1257" y="473"/>
                    </a:lnTo>
                    <a:lnTo>
                      <a:pt x="1237" y="486"/>
                    </a:lnTo>
                    <a:lnTo>
                      <a:pt x="1218" y="497"/>
                    </a:lnTo>
                    <a:lnTo>
                      <a:pt x="1199" y="507"/>
                    </a:lnTo>
                    <a:lnTo>
                      <a:pt x="1182" y="515"/>
                    </a:lnTo>
                    <a:lnTo>
                      <a:pt x="1168" y="520"/>
                    </a:lnTo>
                    <a:lnTo>
                      <a:pt x="1155" y="524"/>
                    </a:lnTo>
                    <a:lnTo>
                      <a:pt x="1146" y="525"/>
                    </a:lnTo>
                    <a:lnTo>
                      <a:pt x="1135" y="525"/>
                    </a:lnTo>
                    <a:lnTo>
                      <a:pt x="1126" y="523"/>
                    </a:lnTo>
                    <a:lnTo>
                      <a:pt x="1117" y="521"/>
                    </a:lnTo>
                    <a:lnTo>
                      <a:pt x="1110" y="519"/>
                    </a:lnTo>
                    <a:lnTo>
                      <a:pt x="1103" y="515"/>
                    </a:lnTo>
                    <a:lnTo>
                      <a:pt x="1096" y="510"/>
                    </a:lnTo>
                    <a:lnTo>
                      <a:pt x="1090" y="506"/>
                    </a:lnTo>
                    <a:lnTo>
                      <a:pt x="1084" y="501"/>
                    </a:lnTo>
                    <a:lnTo>
                      <a:pt x="1073" y="488"/>
                    </a:lnTo>
                    <a:lnTo>
                      <a:pt x="1063" y="475"/>
                    </a:lnTo>
                    <a:lnTo>
                      <a:pt x="1051" y="459"/>
                    </a:lnTo>
                    <a:lnTo>
                      <a:pt x="1038" y="443"/>
                    </a:lnTo>
                    <a:lnTo>
                      <a:pt x="1004" y="465"/>
                    </a:lnTo>
                    <a:lnTo>
                      <a:pt x="966" y="491"/>
                    </a:lnTo>
                    <a:lnTo>
                      <a:pt x="927" y="520"/>
                    </a:lnTo>
                    <a:lnTo>
                      <a:pt x="888" y="550"/>
                    </a:lnTo>
                    <a:lnTo>
                      <a:pt x="869" y="567"/>
                    </a:lnTo>
                    <a:lnTo>
                      <a:pt x="851" y="584"/>
                    </a:lnTo>
                    <a:lnTo>
                      <a:pt x="834" y="602"/>
                    </a:lnTo>
                    <a:lnTo>
                      <a:pt x="817" y="619"/>
                    </a:lnTo>
                    <a:lnTo>
                      <a:pt x="804" y="637"/>
                    </a:lnTo>
                    <a:lnTo>
                      <a:pt x="791" y="656"/>
                    </a:lnTo>
                    <a:lnTo>
                      <a:pt x="785" y="667"/>
                    </a:lnTo>
                    <a:lnTo>
                      <a:pt x="781" y="676"/>
                    </a:lnTo>
                    <a:lnTo>
                      <a:pt x="775" y="685"/>
                    </a:lnTo>
                    <a:lnTo>
                      <a:pt x="772" y="696"/>
                    </a:lnTo>
                    <a:lnTo>
                      <a:pt x="860" y="746"/>
                    </a:lnTo>
                    <a:lnTo>
                      <a:pt x="878" y="731"/>
                    </a:lnTo>
                    <a:lnTo>
                      <a:pt x="898" y="713"/>
                    </a:lnTo>
                    <a:lnTo>
                      <a:pt x="920" y="693"/>
                    </a:lnTo>
                    <a:lnTo>
                      <a:pt x="944" y="674"/>
                    </a:lnTo>
                    <a:lnTo>
                      <a:pt x="957" y="665"/>
                    </a:lnTo>
                    <a:lnTo>
                      <a:pt x="970" y="656"/>
                    </a:lnTo>
                    <a:lnTo>
                      <a:pt x="983" y="648"/>
                    </a:lnTo>
                    <a:lnTo>
                      <a:pt x="998" y="639"/>
                    </a:lnTo>
                    <a:lnTo>
                      <a:pt x="1011" y="633"/>
                    </a:lnTo>
                    <a:lnTo>
                      <a:pt x="1026" y="628"/>
                    </a:lnTo>
                    <a:lnTo>
                      <a:pt x="1041" y="624"/>
                    </a:lnTo>
                    <a:lnTo>
                      <a:pt x="1056" y="620"/>
                    </a:lnTo>
                    <a:lnTo>
                      <a:pt x="1050" y="630"/>
                    </a:lnTo>
                    <a:lnTo>
                      <a:pt x="1046" y="638"/>
                    </a:lnTo>
                    <a:lnTo>
                      <a:pt x="1043" y="647"/>
                    </a:lnTo>
                    <a:lnTo>
                      <a:pt x="1041" y="653"/>
                    </a:lnTo>
                    <a:lnTo>
                      <a:pt x="1040" y="659"/>
                    </a:lnTo>
                    <a:lnTo>
                      <a:pt x="1040" y="666"/>
                    </a:lnTo>
                    <a:lnTo>
                      <a:pt x="1041" y="672"/>
                    </a:lnTo>
                    <a:lnTo>
                      <a:pt x="1042" y="678"/>
                    </a:lnTo>
                    <a:lnTo>
                      <a:pt x="1046" y="692"/>
                    </a:lnTo>
                    <a:lnTo>
                      <a:pt x="1051" y="709"/>
                    </a:lnTo>
                    <a:lnTo>
                      <a:pt x="1053" y="718"/>
                    </a:lnTo>
                    <a:lnTo>
                      <a:pt x="1055" y="731"/>
                    </a:lnTo>
                    <a:lnTo>
                      <a:pt x="1056" y="744"/>
                    </a:lnTo>
                    <a:lnTo>
                      <a:pt x="1056" y="759"/>
                    </a:lnTo>
                    <a:lnTo>
                      <a:pt x="1055" y="786"/>
                    </a:lnTo>
                    <a:lnTo>
                      <a:pt x="1052" y="810"/>
                    </a:lnTo>
                    <a:lnTo>
                      <a:pt x="1046" y="833"/>
                    </a:lnTo>
                    <a:lnTo>
                      <a:pt x="1039" y="854"/>
                    </a:lnTo>
                    <a:lnTo>
                      <a:pt x="1028" y="873"/>
                    </a:lnTo>
                    <a:lnTo>
                      <a:pt x="1017" y="890"/>
                    </a:lnTo>
                    <a:lnTo>
                      <a:pt x="1003" y="906"/>
                    </a:lnTo>
                    <a:lnTo>
                      <a:pt x="988" y="920"/>
                    </a:lnTo>
                    <a:lnTo>
                      <a:pt x="972" y="933"/>
                    </a:lnTo>
                    <a:lnTo>
                      <a:pt x="954" y="945"/>
                    </a:lnTo>
                    <a:lnTo>
                      <a:pt x="935" y="955"/>
                    </a:lnTo>
                    <a:lnTo>
                      <a:pt x="915" y="964"/>
                    </a:lnTo>
                    <a:lnTo>
                      <a:pt x="893" y="973"/>
                    </a:lnTo>
                    <a:lnTo>
                      <a:pt x="871" y="980"/>
                    </a:lnTo>
                    <a:lnTo>
                      <a:pt x="848" y="988"/>
                    </a:lnTo>
                    <a:lnTo>
                      <a:pt x="824" y="994"/>
                    </a:lnTo>
                    <a:lnTo>
                      <a:pt x="725" y="1014"/>
                    </a:lnTo>
                    <a:lnTo>
                      <a:pt x="624" y="1034"/>
                    </a:lnTo>
                    <a:lnTo>
                      <a:pt x="599" y="1039"/>
                    </a:lnTo>
                    <a:lnTo>
                      <a:pt x="576" y="1044"/>
                    </a:lnTo>
                    <a:lnTo>
                      <a:pt x="552" y="1050"/>
                    </a:lnTo>
                    <a:lnTo>
                      <a:pt x="530" y="1058"/>
                    </a:lnTo>
                    <a:lnTo>
                      <a:pt x="508" y="1065"/>
                    </a:lnTo>
                    <a:lnTo>
                      <a:pt x="487" y="1075"/>
                    </a:lnTo>
                    <a:lnTo>
                      <a:pt x="467" y="1084"/>
                    </a:lnTo>
                    <a:lnTo>
                      <a:pt x="449" y="1095"/>
                    </a:lnTo>
                    <a:lnTo>
                      <a:pt x="430" y="1126"/>
                    </a:lnTo>
                    <a:lnTo>
                      <a:pt x="322" y="1126"/>
                    </a:lnTo>
                    <a:lnTo>
                      <a:pt x="322" y="1113"/>
                    </a:lnTo>
                    <a:lnTo>
                      <a:pt x="322" y="1103"/>
                    </a:lnTo>
                    <a:lnTo>
                      <a:pt x="322" y="1095"/>
                    </a:lnTo>
                    <a:lnTo>
                      <a:pt x="322" y="1087"/>
                    </a:lnTo>
                    <a:lnTo>
                      <a:pt x="322" y="1081"/>
                    </a:lnTo>
                    <a:lnTo>
                      <a:pt x="322" y="1076"/>
                    </a:lnTo>
                    <a:lnTo>
                      <a:pt x="322" y="1069"/>
                    </a:lnTo>
                    <a:lnTo>
                      <a:pt x="322" y="1063"/>
                    </a:lnTo>
                    <a:lnTo>
                      <a:pt x="323" y="1055"/>
                    </a:lnTo>
                    <a:lnTo>
                      <a:pt x="325" y="1048"/>
                    </a:lnTo>
                    <a:lnTo>
                      <a:pt x="330" y="1042"/>
                    </a:lnTo>
                    <a:lnTo>
                      <a:pt x="335" y="1037"/>
                    </a:lnTo>
                    <a:lnTo>
                      <a:pt x="346" y="1027"/>
                    </a:lnTo>
                    <a:lnTo>
                      <a:pt x="360" y="1019"/>
                    </a:lnTo>
                    <a:lnTo>
                      <a:pt x="375" y="1011"/>
                    </a:lnTo>
                    <a:lnTo>
                      <a:pt x="386" y="1001"/>
                    </a:lnTo>
                    <a:lnTo>
                      <a:pt x="391" y="995"/>
                    </a:lnTo>
                    <a:lnTo>
                      <a:pt x="396" y="989"/>
                    </a:lnTo>
                    <a:lnTo>
                      <a:pt x="398" y="982"/>
                    </a:lnTo>
                    <a:lnTo>
                      <a:pt x="399" y="974"/>
                    </a:lnTo>
                    <a:lnTo>
                      <a:pt x="398" y="966"/>
                    </a:lnTo>
                    <a:lnTo>
                      <a:pt x="396" y="956"/>
                    </a:lnTo>
                    <a:lnTo>
                      <a:pt x="391" y="946"/>
                    </a:lnTo>
                    <a:lnTo>
                      <a:pt x="387" y="934"/>
                    </a:lnTo>
                    <a:lnTo>
                      <a:pt x="381" y="923"/>
                    </a:lnTo>
                    <a:lnTo>
                      <a:pt x="375" y="911"/>
                    </a:lnTo>
                    <a:lnTo>
                      <a:pt x="367" y="899"/>
                    </a:lnTo>
                    <a:lnTo>
                      <a:pt x="360" y="888"/>
                    </a:lnTo>
                    <a:lnTo>
                      <a:pt x="352" y="877"/>
                    </a:lnTo>
                    <a:lnTo>
                      <a:pt x="343" y="868"/>
                    </a:lnTo>
                    <a:lnTo>
                      <a:pt x="335" y="859"/>
                    </a:lnTo>
                    <a:lnTo>
                      <a:pt x="326" y="851"/>
                    </a:lnTo>
                    <a:lnTo>
                      <a:pt x="318" y="844"/>
                    </a:lnTo>
                    <a:lnTo>
                      <a:pt x="311" y="840"/>
                    </a:lnTo>
                    <a:lnTo>
                      <a:pt x="303" y="837"/>
                    </a:lnTo>
                    <a:lnTo>
                      <a:pt x="297" y="835"/>
                    </a:lnTo>
                    <a:lnTo>
                      <a:pt x="290" y="835"/>
                    </a:lnTo>
                    <a:lnTo>
                      <a:pt x="280" y="838"/>
                    </a:lnTo>
                    <a:lnTo>
                      <a:pt x="271" y="840"/>
                    </a:lnTo>
                    <a:lnTo>
                      <a:pt x="259" y="842"/>
                    </a:lnTo>
                    <a:lnTo>
                      <a:pt x="235" y="849"/>
                    </a:lnTo>
                    <a:lnTo>
                      <a:pt x="209" y="857"/>
                    </a:lnTo>
                    <a:lnTo>
                      <a:pt x="183" y="866"/>
                    </a:lnTo>
                    <a:lnTo>
                      <a:pt x="155" y="872"/>
                    </a:lnTo>
                    <a:lnTo>
                      <a:pt x="143" y="875"/>
                    </a:lnTo>
                    <a:lnTo>
                      <a:pt x="130" y="877"/>
                    </a:lnTo>
                    <a:lnTo>
                      <a:pt x="119" y="878"/>
                    </a:lnTo>
                    <a:lnTo>
                      <a:pt x="107" y="880"/>
                    </a:lnTo>
                    <a:lnTo>
                      <a:pt x="102" y="880"/>
                    </a:lnTo>
                    <a:lnTo>
                      <a:pt x="97" y="878"/>
                    </a:lnTo>
                    <a:lnTo>
                      <a:pt x="91" y="876"/>
                    </a:lnTo>
                    <a:lnTo>
                      <a:pt x="86" y="874"/>
                    </a:lnTo>
                    <a:lnTo>
                      <a:pt x="76" y="869"/>
                    </a:lnTo>
                    <a:lnTo>
                      <a:pt x="66" y="862"/>
                    </a:lnTo>
                    <a:lnTo>
                      <a:pt x="57" y="852"/>
                    </a:lnTo>
                    <a:lnTo>
                      <a:pt x="48" y="842"/>
                    </a:lnTo>
                    <a:lnTo>
                      <a:pt x="40" y="829"/>
                    </a:lnTo>
                    <a:lnTo>
                      <a:pt x="32" y="817"/>
                    </a:lnTo>
                    <a:lnTo>
                      <a:pt x="25" y="802"/>
                    </a:lnTo>
                    <a:lnTo>
                      <a:pt x="19" y="787"/>
                    </a:lnTo>
                    <a:lnTo>
                      <a:pt x="13" y="773"/>
                    </a:lnTo>
                    <a:lnTo>
                      <a:pt x="9" y="757"/>
                    </a:lnTo>
                    <a:lnTo>
                      <a:pt x="4" y="741"/>
                    </a:lnTo>
                    <a:lnTo>
                      <a:pt x="2" y="725"/>
                    </a:lnTo>
                    <a:lnTo>
                      <a:pt x="0" y="711"/>
                    </a:lnTo>
                    <a:lnTo>
                      <a:pt x="0" y="696"/>
                    </a:lnTo>
                    <a:lnTo>
                      <a:pt x="0" y="680"/>
                    </a:lnTo>
                    <a:lnTo>
                      <a:pt x="2" y="667"/>
                    </a:lnTo>
                    <a:lnTo>
                      <a:pt x="4" y="654"/>
                    </a:lnTo>
                    <a:lnTo>
                      <a:pt x="9" y="642"/>
                    </a:lnTo>
                    <a:lnTo>
                      <a:pt x="14" y="632"/>
                    </a:lnTo>
                    <a:lnTo>
                      <a:pt x="19" y="623"/>
                    </a:lnTo>
                    <a:lnTo>
                      <a:pt x="25" y="614"/>
                    </a:lnTo>
                    <a:lnTo>
                      <a:pt x="33" y="607"/>
                    </a:lnTo>
                    <a:lnTo>
                      <a:pt x="40" y="599"/>
                    </a:lnTo>
                    <a:lnTo>
                      <a:pt x="48" y="593"/>
                    </a:lnTo>
                    <a:lnTo>
                      <a:pt x="57" y="588"/>
                    </a:lnTo>
                    <a:lnTo>
                      <a:pt x="66" y="583"/>
                    </a:lnTo>
                    <a:lnTo>
                      <a:pt x="85" y="573"/>
                    </a:lnTo>
                    <a:lnTo>
                      <a:pt x="104" y="566"/>
                    </a:lnTo>
                    <a:lnTo>
                      <a:pt x="124" y="558"/>
                    </a:lnTo>
                    <a:lnTo>
                      <a:pt x="143" y="549"/>
                    </a:lnTo>
                    <a:lnTo>
                      <a:pt x="151" y="544"/>
                    </a:lnTo>
                    <a:lnTo>
                      <a:pt x="160" y="540"/>
                    </a:lnTo>
                    <a:lnTo>
                      <a:pt x="168" y="533"/>
                    </a:lnTo>
                    <a:lnTo>
                      <a:pt x="176" y="528"/>
                    </a:lnTo>
                    <a:lnTo>
                      <a:pt x="183" y="521"/>
                    </a:lnTo>
                    <a:lnTo>
                      <a:pt x="189" y="513"/>
                    </a:lnTo>
                    <a:lnTo>
                      <a:pt x="195" y="505"/>
                    </a:lnTo>
                    <a:lnTo>
                      <a:pt x="199" y="497"/>
                    </a:lnTo>
                    <a:lnTo>
                      <a:pt x="204" y="486"/>
                    </a:lnTo>
                    <a:lnTo>
                      <a:pt x="206" y="475"/>
                    </a:lnTo>
                    <a:lnTo>
                      <a:pt x="208" y="463"/>
                    </a:lnTo>
                    <a:lnTo>
                      <a:pt x="209" y="450"/>
                    </a:lnTo>
                    <a:lnTo>
                      <a:pt x="208" y="438"/>
                    </a:lnTo>
                    <a:lnTo>
                      <a:pt x="207" y="426"/>
                    </a:lnTo>
                    <a:lnTo>
                      <a:pt x="205" y="415"/>
                    </a:lnTo>
                    <a:lnTo>
                      <a:pt x="203" y="404"/>
                    </a:lnTo>
                    <a:lnTo>
                      <a:pt x="199" y="394"/>
                    </a:lnTo>
                    <a:lnTo>
                      <a:pt x="196" y="383"/>
                    </a:lnTo>
                    <a:lnTo>
                      <a:pt x="192" y="374"/>
                    </a:lnTo>
                    <a:lnTo>
                      <a:pt x="188" y="364"/>
                    </a:lnTo>
                    <a:lnTo>
                      <a:pt x="177" y="345"/>
                    </a:lnTo>
                    <a:lnTo>
                      <a:pt x="166" y="327"/>
                    </a:lnTo>
                    <a:lnTo>
                      <a:pt x="153" y="309"/>
                    </a:lnTo>
                    <a:lnTo>
                      <a:pt x="141" y="292"/>
                    </a:lnTo>
                    <a:lnTo>
                      <a:pt x="114" y="260"/>
                    </a:lnTo>
                    <a:lnTo>
                      <a:pt x="91" y="228"/>
                    </a:lnTo>
                    <a:lnTo>
                      <a:pt x="81" y="213"/>
                    </a:lnTo>
                    <a:lnTo>
                      <a:pt x="73" y="197"/>
                    </a:lnTo>
                    <a:lnTo>
                      <a:pt x="69" y="189"/>
                    </a:lnTo>
                    <a:lnTo>
                      <a:pt x="66" y="181"/>
                    </a:lnTo>
                    <a:lnTo>
                      <a:pt x="64" y="173"/>
                    </a:lnTo>
                    <a:lnTo>
                      <a:pt x="63" y="164"/>
                    </a:lnTo>
                    <a:lnTo>
                      <a:pt x="63" y="157"/>
                    </a:lnTo>
                    <a:lnTo>
                      <a:pt x="64" y="151"/>
                    </a:lnTo>
                    <a:lnTo>
                      <a:pt x="66" y="143"/>
                    </a:lnTo>
                    <a:lnTo>
                      <a:pt x="68" y="137"/>
                    </a:lnTo>
                    <a:lnTo>
                      <a:pt x="75" y="123"/>
                    </a:lnTo>
                    <a:lnTo>
                      <a:pt x="83" y="111"/>
                    </a:lnTo>
                    <a:lnTo>
                      <a:pt x="93" y="98"/>
                    </a:lnTo>
                    <a:lnTo>
                      <a:pt x="105" y="87"/>
                    </a:lnTo>
                    <a:lnTo>
                      <a:pt x="119" y="76"/>
                    </a:lnTo>
                    <a:lnTo>
                      <a:pt x="132" y="67"/>
                    </a:lnTo>
                    <a:lnTo>
                      <a:pt x="148" y="57"/>
                    </a:lnTo>
                    <a:lnTo>
                      <a:pt x="164" y="49"/>
                    </a:lnTo>
                    <a:lnTo>
                      <a:pt x="180" y="43"/>
                    </a:lnTo>
                    <a:lnTo>
                      <a:pt x="196" y="36"/>
                    </a:lnTo>
                    <a:lnTo>
                      <a:pt x="213" y="32"/>
                    </a:lnTo>
                    <a:lnTo>
                      <a:pt x="229" y="28"/>
                    </a:lnTo>
                    <a:lnTo>
                      <a:pt x="245" y="26"/>
                    </a:lnTo>
                    <a:lnTo>
                      <a:pt x="259" y="25"/>
                    </a:lnTo>
                    <a:lnTo>
                      <a:pt x="273" y="26"/>
                    </a:lnTo>
                    <a:lnTo>
                      <a:pt x="284" y="28"/>
                    </a:lnTo>
                    <a:lnTo>
                      <a:pt x="294" y="31"/>
                    </a:lnTo>
                    <a:lnTo>
                      <a:pt x="303" y="34"/>
                    </a:lnTo>
                    <a:lnTo>
                      <a:pt x="311" y="38"/>
                    </a:lnTo>
                    <a:lnTo>
                      <a:pt x="318" y="44"/>
                    </a:lnTo>
                    <a:lnTo>
                      <a:pt x="324" y="50"/>
                    </a:lnTo>
                    <a:lnTo>
                      <a:pt x="332" y="55"/>
                    </a:lnTo>
                    <a:lnTo>
                      <a:pt x="344" y="68"/>
                    </a:lnTo>
                    <a:lnTo>
                      <a:pt x="358" y="78"/>
                    </a:lnTo>
                    <a:lnTo>
                      <a:pt x="366" y="84"/>
                    </a:lnTo>
                    <a:lnTo>
                      <a:pt x="376" y="89"/>
                    </a:lnTo>
                    <a:lnTo>
                      <a:pt x="386" y="92"/>
                    </a:lnTo>
                    <a:lnTo>
                      <a:pt x="399" y="95"/>
                    </a:lnTo>
                    <a:lnTo>
                      <a:pt x="399" y="86"/>
                    </a:lnTo>
                    <a:lnTo>
                      <a:pt x="399" y="76"/>
                    </a:lnTo>
                    <a:lnTo>
                      <a:pt x="399" y="67"/>
                    </a:lnTo>
                    <a:lnTo>
                      <a:pt x="399" y="57"/>
                    </a:lnTo>
                    <a:lnTo>
                      <a:pt x="399" y="49"/>
                    </a:lnTo>
                    <a:lnTo>
                      <a:pt x="399" y="41"/>
                    </a:lnTo>
                    <a:lnTo>
                      <a:pt x="399" y="33"/>
                    </a:lnTo>
                    <a:lnTo>
                      <a:pt x="399" y="25"/>
                    </a:lnTo>
                    <a:lnTo>
                      <a:pt x="403" y="28"/>
                    </a:lnTo>
                    <a:lnTo>
                      <a:pt x="408" y="31"/>
                    </a:lnTo>
                    <a:lnTo>
                      <a:pt x="413" y="32"/>
                    </a:lnTo>
                    <a:lnTo>
                      <a:pt x="420" y="33"/>
                    </a:lnTo>
                    <a:lnTo>
                      <a:pt x="431" y="33"/>
                    </a:lnTo>
                    <a:lnTo>
                      <a:pt x="444" y="32"/>
                    </a:lnTo>
                    <a:lnTo>
                      <a:pt x="456" y="30"/>
                    </a:lnTo>
                    <a:lnTo>
                      <a:pt x="469" y="28"/>
                    </a:lnTo>
                    <a:lnTo>
                      <a:pt x="482" y="26"/>
                    </a:lnTo>
                    <a:lnTo>
                      <a:pt x="493" y="25"/>
                    </a:lnTo>
                    <a:lnTo>
                      <a:pt x="499" y="27"/>
                    </a:lnTo>
                    <a:lnTo>
                      <a:pt x="506" y="29"/>
                    </a:lnTo>
                    <a:lnTo>
                      <a:pt x="511" y="33"/>
                    </a:lnTo>
                    <a:lnTo>
                      <a:pt x="515" y="38"/>
                    </a:lnTo>
                    <a:lnTo>
                      <a:pt x="520" y="43"/>
                    </a:lnTo>
                    <a:lnTo>
                      <a:pt x="526" y="47"/>
                    </a:lnTo>
                    <a:lnTo>
                      <a:pt x="531" y="50"/>
                    </a:lnTo>
                    <a:lnTo>
                      <a:pt x="537" y="51"/>
                    </a:lnTo>
                    <a:lnTo>
                      <a:pt x="548" y="50"/>
                    </a:lnTo>
                    <a:lnTo>
                      <a:pt x="558" y="49"/>
                    </a:lnTo>
                    <a:lnTo>
                      <a:pt x="568" y="46"/>
                    </a:lnTo>
                    <a:lnTo>
                      <a:pt x="576" y="43"/>
                    </a:lnTo>
                    <a:lnTo>
                      <a:pt x="594" y="34"/>
                    </a:lnTo>
                    <a:lnTo>
                      <a:pt x="611" y="25"/>
                    </a:lnTo>
                    <a:lnTo>
                      <a:pt x="628" y="16"/>
                    </a:lnTo>
                    <a:lnTo>
                      <a:pt x="647" y="8"/>
                    </a:lnTo>
                    <a:lnTo>
                      <a:pt x="657" y="5"/>
                    </a:lnTo>
                    <a:lnTo>
                      <a:pt x="667" y="2"/>
                    </a:lnTo>
                    <a:lnTo>
                      <a:pt x="678" y="1"/>
                    </a:lnTo>
                    <a:lnTo>
                      <a:pt x="689" y="0"/>
                    </a:lnTo>
                    <a:lnTo>
                      <a:pt x="699" y="1"/>
                    </a:lnTo>
                    <a:lnTo>
                      <a:pt x="708" y="3"/>
                    </a:lnTo>
                    <a:lnTo>
                      <a:pt x="717" y="5"/>
                    </a:lnTo>
                    <a:lnTo>
                      <a:pt x="724" y="9"/>
                    </a:lnTo>
                    <a:lnTo>
                      <a:pt x="730" y="13"/>
                    </a:lnTo>
                    <a:lnTo>
                      <a:pt x="737" y="18"/>
                    </a:lnTo>
                    <a:lnTo>
                      <a:pt x="743" y="25"/>
                    </a:lnTo>
                    <a:lnTo>
                      <a:pt x="748" y="32"/>
                    </a:lnTo>
                    <a:lnTo>
                      <a:pt x="756" y="47"/>
                    </a:lnTo>
                    <a:lnTo>
                      <a:pt x="765" y="64"/>
                    </a:lnTo>
                    <a:lnTo>
                      <a:pt x="772" y="82"/>
                    </a:lnTo>
                    <a:lnTo>
                      <a:pt x="780" y="101"/>
                    </a:lnTo>
                    <a:lnTo>
                      <a:pt x="787" y="120"/>
                    </a:lnTo>
                    <a:lnTo>
                      <a:pt x="795" y="138"/>
                    </a:lnTo>
                    <a:lnTo>
                      <a:pt x="799" y="147"/>
                    </a:lnTo>
                    <a:lnTo>
                      <a:pt x="804" y="156"/>
                    </a:lnTo>
                    <a:lnTo>
                      <a:pt x="809" y="163"/>
                    </a:lnTo>
                    <a:lnTo>
                      <a:pt x="814" y="171"/>
                    </a:lnTo>
                    <a:lnTo>
                      <a:pt x="820" y="178"/>
                    </a:lnTo>
                    <a:lnTo>
                      <a:pt x="827" y="184"/>
                    </a:lnTo>
                    <a:lnTo>
                      <a:pt x="833" y="189"/>
                    </a:lnTo>
                    <a:lnTo>
                      <a:pt x="841" y="194"/>
                    </a:lnTo>
                    <a:lnTo>
                      <a:pt x="850" y="198"/>
                    </a:lnTo>
                    <a:lnTo>
                      <a:pt x="858" y="200"/>
                    </a:lnTo>
                    <a:lnTo>
                      <a:pt x="869" y="202"/>
                    </a:lnTo>
                    <a:lnTo>
                      <a:pt x="879" y="202"/>
                    </a:lnTo>
                    <a:lnTo>
                      <a:pt x="888" y="202"/>
                    </a:lnTo>
                    <a:lnTo>
                      <a:pt x="895" y="200"/>
                    </a:lnTo>
                    <a:lnTo>
                      <a:pt x="902" y="197"/>
                    </a:lnTo>
                    <a:lnTo>
                      <a:pt x="909" y="194"/>
                    </a:lnTo>
                    <a:lnTo>
                      <a:pt x="921" y="184"/>
                    </a:lnTo>
                    <a:lnTo>
                      <a:pt x="933" y="174"/>
                    </a:lnTo>
                    <a:lnTo>
                      <a:pt x="945" y="163"/>
                    </a:lnTo>
                    <a:lnTo>
                      <a:pt x="958" y="155"/>
                    </a:lnTo>
                    <a:lnTo>
                      <a:pt x="964" y="151"/>
                    </a:lnTo>
                    <a:lnTo>
                      <a:pt x="972" y="147"/>
                    </a:lnTo>
                    <a:lnTo>
                      <a:pt x="979" y="146"/>
                    </a:lnTo>
                    <a:lnTo>
                      <a:pt x="987" y="145"/>
                    </a:lnTo>
                    <a:lnTo>
                      <a:pt x="1004" y="146"/>
                    </a:lnTo>
                    <a:lnTo>
                      <a:pt x="1027" y="151"/>
                    </a:lnTo>
                    <a:lnTo>
                      <a:pt x="1052" y="158"/>
                    </a:lnTo>
                    <a:lnTo>
                      <a:pt x="1079" y="166"/>
                    </a:lnTo>
                    <a:lnTo>
                      <a:pt x="1091" y="173"/>
                    </a:lnTo>
                    <a:lnTo>
                      <a:pt x="1104" y="178"/>
                    </a:lnTo>
                    <a:lnTo>
                      <a:pt x="1115" y="184"/>
                    </a:lnTo>
                    <a:lnTo>
                      <a:pt x="1126" y="190"/>
                    </a:lnTo>
                    <a:lnTo>
                      <a:pt x="1135" y="198"/>
                    </a:lnTo>
                    <a:lnTo>
                      <a:pt x="1143" y="205"/>
                    </a:lnTo>
                    <a:lnTo>
                      <a:pt x="1148" y="214"/>
                    </a:lnTo>
                    <a:lnTo>
                      <a:pt x="1152" y="221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99"/>
              <p:cNvSpPr>
                <a:spLocks/>
              </p:cNvSpPr>
              <p:nvPr/>
            </p:nvSpPr>
            <p:spPr bwMode="auto">
              <a:xfrm>
                <a:off x="5211" y="3488"/>
                <a:ext cx="207" cy="267"/>
              </a:xfrm>
              <a:custGeom>
                <a:avLst/>
                <a:gdLst>
                  <a:gd name="T0" fmla="*/ 71 w 963"/>
                  <a:gd name="T1" fmla="*/ 4 h 1208"/>
                  <a:gd name="T2" fmla="*/ 69 w 963"/>
                  <a:gd name="T3" fmla="*/ 10 h 1208"/>
                  <a:gd name="T4" fmla="*/ 64 w 963"/>
                  <a:gd name="T5" fmla="*/ 18 h 1208"/>
                  <a:gd name="T6" fmla="*/ 51 w 963"/>
                  <a:gd name="T7" fmla="*/ 28 h 1208"/>
                  <a:gd name="T8" fmla="*/ 42 w 963"/>
                  <a:gd name="T9" fmla="*/ 35 h 1208"/>
                  <a:gd name="T10" fmla="*/ 36 w 963"/>
                  <a:gd name="T11" fmla="*/ 47 h 1208"/>
                  <a:gd name="T12" fmla="*/ 27 w 963"/>
                  <a:gd name="T13" fmla="*/ 68 h 1208"/>
                  <a:gd name="T14" fmla="*/ 21 w 963"/>
                  <a:gd name="T15" fmla="*/ 78 h 1208"/>
                  <a:gd name="T16" fmla="*/ 16 w 963"/>
                  <a:gd name="T17" fmla="*/ 81 h 1208"/>
                  <a:gd name="T18" fmla="*/ 12 w 963"/>
                  <a:gd name="T19" fmla="*/ 80 h 1208"/>
                  <a:gd name="T20" fmla="*/ 8 w 963"/>
                  <a:gd name="T21" fmla="*/ 79 h 1208"/>
                  <a:gd name="T22" fmla="*/ 5 w 963"/>
                  <a:gd name="T23" fmla="*/ 102 h 1208"/>
                  <a:gd name="T24" fmla="*/ 1 w 963"/>
                  <a:gd name="T25" fmla="*/ 134 h 1208"/>
                  <a:gd name="T26" fmla="*/ 0 w 963"/>
                  <a:gd name="T27" fmla="*/ 150 h 1208"/>
                  <a:gd name="T28" fmla="*/ 3 w 963"/>
                  <a:gd name="T29" fmla="*/ 168 h 1208"/>
                  <a:gd name="T30" fmla="*/ 7 w 963"/>
                  <a:gd name="T31" fmla="*/ 200 h 1208"/>
                  <a:gd name="T32" fmla="*/ 9 w 963"/>
                  <a:gd name="T33" fmla="*/ 209 h 1208"/>
                  <a:gd name="T34" fmla="*/ 9 w 963"/>
                  <a:gd name="T35" fmla="*/ 214 h 1208"/>
                  <a:gd name="T36" fmla="*/ 7 w 963"/>
                  <a:gd name="T37" fmla="*/ 220 h 1208"/>
                  <a:gd name="T38" fmla="*/ 8 w 963"/>
                  <a:gd name="T39" fmla="*/ 227 h 1208"/>
                  <a:gd name="T40" fmla="*/ 12 w 963"/>
                  <a:gd name="T41" fmla="*/ 234 h 1208"/>
                  <a:gd name="T42" fmla="*/ 17 w 963"/>
                  <a:gd name="T43" fmla="*/ 240 h 1208"/>
                  <a:gd name="T44" fmla="*/ 23 w 963"/>
                  <a:gd name="T45" fmla="*/ 243 h 1208"/>
                  <a:gd name="T46" fmla="*/ 28 w 963"/>
                  <a:gd name="T47" fmla="*/ 242 h 1208"/>
                  <a:gd name="T48" fmla="*/ 34 w 963"/>
                  <a:gd name="T49" fmla="*/ 239 h 1208"/>
                  <a:gd name="T50" fmla="*/ 39 w 963"/>
                  <a:gd name="T51" fmla="*/ 238 h 1208"/>
                  <a:gd name="T52" fmla="*/ 46 w 963"/>
                  <a:gd name="T53" fmla="*/ 240 h 1208"/>
                  <a:gd name="T54" fmla="*/ 59 w 963"/>
                  <a:gd name="T55" fmla="*/ 243 h 1208"/>
                  <a:gd name="T56" fmla="*/ 86 w 963"/>
                  <a:gd name="T57" fmla="*/ 244 h 1208"/>
                  <a:gd name="T58" fmla="*/ 125 w 963"/>
                  <a:gd name="T59" fmla="*/ 241 h 1208"/>
                  <a:gd name="T60" fmla="*/ 138 w 963"/>
                  <a:gd name="T61" fmla="*/ 242 h 1208"/>
                  <a:gd name="T62" fmla="*/ 152 w 963"/>
                  <a:gd name="T63" fmla="*/ 248 h 1208"/>
                  <a:gd name="T64" fmla="*/ 178 w 963"/>
                  <a:gd name="T65" fmla="*/ 263 h 1208"/>
                  <a:gd name="T66" fmla="*/ 196 w 963"/>
                  <a:gd name="T67" fmla="*/ 254 h 1208"/>
                  <a:gd name="T68" fmla="*/ 205 w 963"/>
                  <a:gd name="T69" fmla="*/ 238 h 1208"/>
                  <a:gd name="T70" fmla="*/ 196 w 963"/>
                  <a:gd name="T71" fmla="*/ 227 h 1208"/>
                  <a:gd name="T72" fmla="*/ 190 w 963"/>
                  <a:gd name="T73" fmla="*/ 222 h 1208"/>
                  <a:gd name="T74" fmla="*/ 186 w 963"/>
                  <a:gd name="T75" fmla="*/ 214 h 1208"/>
                  <a:gd name="T76" fmla="*/ 185 w 963"/>
                  <a:gd name="T77" fmla="*/ 200 h 1208"/>
                  <a:gd name="T78" fmla="*/ 189 w 963"/>
                  <a:gd name="T79" fmla="*/ 189 h 1208"/>
                  <a:gd name="T80" fmla="*/ 195 w 963"/>
                  <a:gd name="T81" fmla="*/ 178 h 1208"/>
                  <a:gd name="T82" fmla="*/ 198 w 963"/>
                  <a:gd name="T83" fmla="*/ 169 h 1208"/>
                  <a:gd name="T84" fmla="*/ 192 w 963"/>
                  <a:gd name="T85" fmla="*/ 159 h 1208"/>
                  <a:gd name="T86" fmla="*/ 182 w 963"/>
                  <a:gd name="T87" fmla="*/ 153 h 1208"/>
                  <a:gd name="T88" fmla="*/ 171 w 963"/>
                  <a:gd name="T89" fmla="*/ 151 h 1208"/>
                  <a:gd name="T90" fmla="*/ 154 w 963"/>
                  <a:gd name="T91" fmla="*/ 151 h 1208"/>
                  <a:gd name="T92" fmla="*/ 145 w 963"/>
                  <a:gd name="T93" fmla="*/ 151 h 1208"/>
                  <a:gd name="T94" fmla="*/ 141 w 963"/>
                  <a:gd name="T95" fmla="*/ 148 h 1208"/>
                  <a:gd name="T96" fmla="*/ 141 w 963"/>
                  <a:gd name="T97" fmla="*/ 141 h 1208"/>
                  <a:gd name="T98" fmla="*/ 145 w 963"/>
                  <a:gd name="T99" fmla="*/ 112 h 1208"/>
                  <a:gd name="T100" fmla="*/ 147 w 963"/>
                  <a:gd name="T101" fmla="*/ 83 h 1208"/>
                  <a:gd name="T102" fmla="*/ 146 w 963"/>
                  <a:gd name="T103" fmla="*/ 70 h 1208"/>
                  <a:gd name="T104" fmla="*/ 143 w 963"/>
                  <a:gd name="T105" fmla="*/ 63 h 1208"/>
                  <a:gd name="T106" fmla="*/ 133 w 963"/>
                  <a:gd name="T107" fmla="*/ 52 h 1208"/>
                  <a:gd name="T108" fmla="*/ 125 w 963"/>
                  <a:gd name="T109" fmla="*/ 57 h 1208"/>
                  <a:gd name="T110" fmla="*/ 121 w 963"/>
                  <a:gd name="T111" fmla="*/ 62 h 1208"/>
                  <a:gd name="T112" fmla="*/ 114 w 963"/>
                  <a:gd name="T113" fmla="*/ 64 h 1208"/>
                  <a:gd name="T114" fmla="*/ 104 w 963"/>
                  <a:gd name="T115" fmla="*/ 64 h 1208"/>
                  <a:gd name="T116" fmla="*/ 95 w 963"/>
                  <a:gd name="T117" fmla="*/ 60 h 1208"/>
                  <a:gd name="T118" fmla="*/ 89 w 963"/>
                  <a:gd name="T119" fmla="*/ 53 h 1208"/>
                  <a:gd name="T120" fmla="*/ 84 w 963"/>
                  <a:gd name="T121" fmla="*/ 40 h 1208"/>
                  <a:gd name="T122" fmla="*/ 79 w 963"/>
                  <a:gd name="T123" fmla="*/ 11 h 1208"/>
                  <a:gd name="T124" fmla="*/ 76 w 963"/>
                  <a:gd name="T125" fmla="*/ 3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63"/>
                  <a:gd name="T190" fmla="*/ 0 h 1208"/>
                  <a:gd name="T191" fmla="*/ 963 w 963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63" h="1208">
                    <a:moveTo>
                      <a:pt x="337" y="0"/>
                    </a:moveTo>
                    <a:lnTo>
                      <a:pt x="334" y="5"/>
                    </a:lnTo>
                    <a:lnTo>
                      <a:pt x="332" y="10"/>
                    </a:lnTo>
                    <a:lnTo>
                      <a:pt x="330" y="18"/>
                    </a:lnTo>
                    <a:lnTo>
                      <a:pt x="327" y="25"/>
                    </a:lnTo>
                    <a:lnTo>
                      <a:pt x="324" y="31"/>
                    </a:lnTo>
                    <a:lnTo>
                      <a:pt x="322" y="39"/>
                    </a:lnTo>
                    <a:lnTo>
                      <a:pt x="320" y="45"/>
                    </a:lnTo>
                    <a:lnTo>
                      <a:pt x="318" y="50"/>
                    </a:lnTo>
                    <a:lnTo>
                      <a:pt x="312" y="62"/>
                    </a:lnTo>
                    <a:lnTo>
                      <a:pt x="305" y="71"/>
                    </a:lnTo>
                    <a:lnTo>
                      <a:pt x="297" y="80"/>
                    </a:lnTo>
                    <a:lnTo>
                      <a:pt x="289" y="89"/>
                    </a:lnTo>
                    <a:lnTo>
                      <a:pt x="269" y="104"/>
                    </a:lnTo>
                    <a:lnTo>
                      <a:pt x="247" y="118"/>
                    </a:lnTo>
                    <a:lnTo>
                      <a:pt x="236" y="126"/>
                    </a:lnTo>
                    <a:lnTo>
                      <a:pt x="226" y="133"/>
                    </a:lnTo>
                    <a:lnTo>
                      <a:pt x="214" y="140"/>
                    </a:lnTo>
                    <a:lnTo>
                      <a:pt x="205" y="150"/>
                    </a:lnTo>
                    <a:lnTo>
                      <a:pt x="195" y="159"/>
                    </a:lnTo>
                    <a:lnTo>
                      <a:pt x="186" y="170"/>
                    </a:lnTo>
                    <a:lnTo>
                      <a:pt x="178" y="182"/>
                    </a:lnTo>
                    <a:lnTo>
                      <a:pt x="172" y="196"/>
                    </a:lnTo>
                    <a:lnTo>
                      <a:pt x="166" y="214"/>
                    </a:lnTo>
                    <a:lnTo>
                      <a:pt x="156" y="238"/>
                    </a:lnTo>
                    <a:lnTo>
                      <a:pt x="146" y="266"/>
                    </a:lnTo>
                    <a:lnTo>
                      <a:pt x="133" y="295"/>
                    </a:lnTo>
                    <a:lnTo>
                      <a:pt x="126" y="309"/>
                    </a:lnTo>
                    <a:lnTo>
                      <a:pt x="119" y="323"/>
                    </a:lnTo>
                    <a:lnTo>
                      <a:pt x="111" y="334"/>
                    </a:lnTo>
                    <a:lnTo>
                      <a:pt x="103" y="345"/>
                    </a:lnTo>
                    <a:lnTo>
                      <a:pt x="96" y="354"/>
                    </a:lnTo>
                    <a:lnTo>
                      <a:pt x="87" y="360"/>
                    </a:lnTo>
                    <a:lnTo>
                      <a:pt x="83" y="363"/>
                    </a:lnTo>
                    <a:lnTo>
                      <a:pt x="79" y="365"/>
                    </a:lnTo>
                    <a:lnTo>
                      <a:pt x="75" y="366"/>
                    </a:lnTo>
                    <a:lnTo>
                      <a:pt x="70" y="366"/>
                    </a:lnTo>
                    <a:lnTo>
                      <a:pt x="66" y="366"/>
                    </a:lnTo>
                    <a:lnTo>
                      <a:pt x="61" y="365"/>
                    </a:lnTo>
                    <a:lnTo>
                      <a:pt x="57" y="364"/>
                    </a:lnTo>
                    <a:lnTo>
                      <a:pt x="52" y="363"/>
                    </a:lnTo>
                    <a:lnTo>
                      <a:pt x="47" y="360"/>
                    </a:lnTo>
                    <a:lnTo>
                      <a:pt x="42" y="358"/>
                    </a:lnTo>
                    <a:lnTo>
                      <a:pt x="38" y="356"/>
                    </a:lnTo>
                    <a:lnTo>
                      <a:pt x="33" y="353"/>
                    </a:lnTo>
                    <a:lnTo>
                      <a:pt x="32" y="388"/>
                    </a:lnTo>
                    <a:lnTo>
                      <a:pt x="28" y="424"/>
                    </a:lnTo>
                    <a:lnTo>
                      <a:pt x="24" y="462"/>
                    </a:lnTo>
                    <a:lnTo>
                      <a:pt x="19" y="501"/>
                    </a:lnTo>
                    <a:lnTo>
                      <a:pt x="14" y="538"/>
                    </a:lnTo>
                    <a:lnTo>
                      <a:pt x="9" y="574"/>
                    </a:lnTo>
                    <a:lnTo>
                      <a:pt x="4" y="608"/>
                    </a:lnTo>
                    <a:lnTo>
                      <a:pt x="1" y="638"/>
                    </a:lnTo>
                    <a:lnTo>
                      <a:pt x="0" y="653"/>
                    </a:lnTo>
                    <a:lnTo>
                      <a:pt x="0" y="666"/>
                    </a:lnTo>
                    <a:lnTo>
                      <a:pt x="0" y="678"/>
                    </a:lnTo>
                    <a:lnTo>
                      <a:pt x="1" y="690"/>
                    </a:lnTo>
                    <a:lnTo>
                      <a:pt x="4" y="711"/>
                    </a:lnTo>
                    <a:lnTo>
                      <a:pt x="9" y="734"/>
                    </a:lnTo>
                    <a:lnTo>
                      <a:pt x="14" y="761"/>
                    </a:lnTo>
                    <a:lnTo>
                      <a:pt x="19" y="794"/>
                    </a:lnTo>
                    <a:lnTo>
                      <a:pt x="23" y="837"/>
                    </a:lnTo>
                    <a:lnTo>
                      <a:pt x="26" y="891"/>
                    </a:lnTo>
                    <a:lnTo>
                      <a:pt x="33" y="906"/>
                    </a:lnTo>
                    <a:lnTo>
                      <a:pt x="38" y="917"/>
                    </a:lnTo>
                    <a:lnTo>
                      <a:pt x="41" y="928"/>
                    </a:lnTo>
                    <a:lnTo>
                      <a:pt x="43" y="937"/>
                    </a:lnTo>
                    <a:lnTo>
                      <a:pt x="44" y="944"/>
                    </a:lnTo>
                    <a:lnTo>
                      <a:pt x="45" y="950"/>
                    </a:lnTo>
                    <a:lnTo>
                      <a:pt x="44" y="955"/>
                    </a:lnTo>
                    <a:lnTo>
                      <a:pt x="44" y="960"/>
                    </a:lnTo>
                    <a:lnTo>
                      <a:pt x="41" y="969"/>
                    </a:lnTo>
                    <a:lnTo>
                      <a:pt x="37" y="978"/>
                    </a:lnTo>
                    <a:lnTo>
                      <a:pt x="36" y="983"/>
                    </a:lnTo>
                    <a:lnTo>
                      <a:pt x="34" y="990"/>
                    </a:lnTo>
                    <a:lnTo>
                      <a:pt x="33" y="997"/>
                    </a:lnTo>
                    <a:lnTo>
                      <a:pt x="33" y="1005"/>
                    </a:lnTo>
                    <a:lnTo>
                      <a:pt x="34" y="1013"/>
                    </a:lnTo>
                    <a:lnTo>
                      <a:pt x="35" y="1020"/>
                    </a:lnTo>
                    <a:lnTo>
                      <a:pt x="37" y="1029"/>
                    </a:lnTo>
                    <a:lnTo>
                      <a:pt x="40" y="1036"/>
                    </a:lnTo>
                    <a:lnTo>
                      <a:pt x="44" y="1044"/>
                    </a:lnTo>
                    <a:lnTo>
                      <a:pt x="48" y="1052"/>
                    </a:lnTo>
                    <a:lnTo>
                      <a:pt x="54" y="1060"/>
                    </a:lnTo>
                    <a:lnTo>
                      <a:pt x="60" y="1067"/>
                    </a:lnTo>
                    <a:lnTo>
                      <a:pt x="66" y="1074"/>
                    </a:lnTo>
                    <a:lnTo>
                      <a:pt x="73" y="1080"/>
                    </a:lnTo>
                    <a:lnTo>
                      <a:pt x="79" y="1086"/>
                    </a:lnTo>
                    <a:lnTo>
                      <a:pt x="86" y="1090"/>
                    </a:lnTo>
                    <a:lnTo>
                      <a:pt x="93" y="1095"/>
                    </a:lnTo>
                    <a:lnTo>
                      <a:pt x="101" y="1098"/>
                    </a:lnTo>
                    <a:lnTo>
                      <a:pt x="108" y="1100"/>
                    </a:lnTo>
                    <a:lnTo>
                      <a:pt x="114" y="1100"/>
                    </a:lnTo>
                    <a:lnTo>
                      <a:pt x="120" y="1100"/>
                    </a:lnTo>
                    <a:lnTo>
                      <a:pt x="124" y="1099"/>
                    </a:lnTo>
                    <a:lnTo>
                      <a:pt x="129" y="1097"/>
                    </a:lnTo>
                    <a:lnTo>
                      <a:pt x="133" y="1095"/>
                    </a:lnTo>
                    <a:lnTo>
                      <a:pt x="143" y="1089"/>
                    </a:lnTo>
                    <a:lnTo>
                      <a:pt x="152" y="1083"/>
                    </a:lnTo>
                    <a:lnTo>
                      <a:pt x="157" y="1081"/>
                    </a:lnTo>
                    <a:lnTo>
                      <a:pt x="163" y="1079"/>
                    </a:lnTo>
                    <a:lnTo>
                      <a:pt x="168" y="1077"/>
                    </a:lnTo>
                    <a:lnTo>
                      <a:pt x="174" y="1076"/>
                    </a:lnTo>
                    <a:lnTo>
                      <a:pt x="181" y="1076"/>
                    </a:lnTo>
                    <a:lnTo>
                      <a:pt x="188" y="1077"/>
                    </a:lnTo>
                    <a:lnTo>
                      <a:pt x="195" y="1078"/>
                    </a:lnTo>
                    <a:lnTo>
                      <a:pt x="204" y="1081"/>
                    </a:lnTo>
                    <a:lnTo>
                      <a:pt x="212" y="1085"/>
                    </a:lnTo>
                    <a:lnTo>
                      <a:pt x="223" y="1088"/>
                    </a:lnTo>
                    <a:lnTo>
                      <a:pt x="234" y="1091"/>
                    </a:lnTo>
                    <a:lnTo>
                      <a:pt x="246" y="1095"/>
                    </a:lnTo>
                    <a:lnTo>
                      <a:pt x="273" y="1098"/>
                    </a:lnTo>
                    <a:lnTo>
                      <a:pt x="302" y="1101"/>
                    </a:lnTo>
                    <a:lnTo>
                      <a:pt x="334" y="1102"/>
                    </a:lnTo>
                    <a:lnTo>
                      <a:pt x="366" y="1103"/>
                    </a:lnTo>
                    <a:lnTo>
                      <a:pt x="400" y="1102"/>
                    </a:lnTo>
                    <a:lnTo>
                      <a:pt x="433" y="1101"/>
                    </a:lnTo>
                    <a:lnTo>
                      <a:pt x="495" y="1098"/>
                    </a:lnTo>
                    <a:lnTo>
                      <a:pt x="547" y="1093"/>
                    </a:lnTo>
                    <a:lnTo>
                      <a:pt x="582" y="1089"/>
                    </a:lnTo>
                    <a:lnTo>
                      <a:pt x="596" y="1087"/>
                    </a:lnTo>
                    <a:lnTo>
                      <a:pt x="611" y="1088"/>
                    </a:lnTo>
                    <a:lnTo>
                      <a:pt x="625" y="1091"/>
                    </a:lnTo>
                    <a:lnTo>
                      <a:pt x="641" y="1096"/>
                    </a:lnTo>
                    <a:lnTo>
                      <a:pt x="658" y="1101"/>
                    </a:lnTo>
                    <a:lnTo>
                      <a:pt x="675" y="1108"/>
                    </a:lnTo>
                    <a:lnTo>
                      <a:pt x="691" y="1116"/>
                    </a:lnTo>
                    <a:lnTo>
                      <a:pt x="709" y="1124"/>
                    </a:lnTo>
                    <a:lnTo>
                      <a:pt x="726" y="1133"/>
                    </a:lnTo>
                    <a:lnTo>
                      <a:pt x="762" y="1153"/>
                    </a:lnTo>
                    <a:lnTo>
                      <a:pt x="796" y="1173"/>
                    </a:lnTo>
                    <a:lnTo>
                      <a:pt x="830" y="1192"/>
                    </a:lnTo>
                    <a:lnTo>
                      <a:pt x="861" y="1208"/>
                    </a:lnTo>
                    <a:lnTo>
                      <a:pt x="883" y="1186"/>
                    </a:lnTo>
                    <a:lnTo>
                      <a:pt x="900" y="1167"/>
                    </a:lnTo>
                    <a:lnTo>
                      <a:pt x="913" y="1150"/>
                    </a:lnTo>
                    <a:lnTo>
                      <a:pt x="924" y="1133"/>
                    </a:lnTo>
                    <a:lnTo>
                      <a:pt x="934" y="1117"/>
                    </a:lnTo>
                    <a:lnTo>
                      <a:pt x="943" y="1098"/>
                    </a:lnTo>
                    <a:lnTo>
                      <a:pt x="953" y="1076"/>
                    </a:lnTo>
                    <a:lnTo>
                      <a:pt x="963" y="1050"/>
                    </a:lnTo>
                    <a:lnTo>
                      <a:pt x="940" y="1041"/>
                    </a:lnTo>
                    <a:lnTo>
                      <a:pt x="920" y="1033"/>
                    </a:lnTo>
                    <a:lnTo>
                      <a:pt x="912" y="1029"/>
                    </a:lnTo>
                    <a:lnTo>
                      <a:pt x="903" y="1023"/>
                    </a:lnTo>
                    <a:lnTo>
                      <a:pt x="896" y="1018"/>
                    </a:lnTo>
                    <a:lnTo>
                      <a:pt x="889" y="1013"/>
                    </a:lnTo>
                    <a:lnTo>
                      <a:pt x="882" y="1005"/>
                    </a:lnTo>
                    <a:lnTo>
                      <a:pt x="877" y="998"/>
                    </a:lnTo>
                    <a:lnTo>
                      <a:pt x="873" y="990"/>
                    </a:lnTo>
                    <a:lnTo>
                      <a:pt x="869" y="979"/>
                    </a:lnTo>
                    <a:lnTo>
                      <a:pt x="866" y="968"/>
                    </a:lnTo>
                    <a:lnTo>
                      <a:pt x="863" y="955"/>
                    </a:lnTo>
                    <a:lnTo>
                      <a:pt x="862" y="939"/>
                    </a:lnTo>
                    <a:lnTo>
                      <a:pt x="861" y="923"/>
                    </a:lnTo>
                    <a:lnTo>
                      <a:pt x="862" y="907"/>
                    </a:lnTo>
                    <a:lnTo>
                      <a:pt x="865" y="892"/>
                    </a:lnTo>
                    <a:lnTo>
                      <a:pt x="869" y="879"/>
                    </a:lnTo>
                    <a:lnTo>
                      <a:pt x="873" y="866"/>
                    </a:lnTo>
                    <a:lnTo>
                      <a:pt x="879" y="854"/>
                    </a:lnTo>
                    <a:lnTo>
                      <a:pt x="884" y="844"/>
                    </a:lnTo>
                    <a:lnTo>
                      <a:pt x="891" y="833"/>
                    </a:lnTo>
                    <a:lnTo>
                      <a:pt x="897" y="824"/>
                    </a:lnTo>
                    <a:lnTo>
                      <a:pt x="909" y="806"/>
                    </a:lnTo>
                    <a:lnTo>
                      <a:pt x="918" y="790"/>
                    </a:lnTo>
                    <a:lnTo>
                      <a:pt x="920" y="782"/>
                    </a:lnTo>
                    <a:lnTo>
                      <a:pt x="921" y="775"/>
                    </a:lnTo>
                    <a:lnTo>
                      <a:pt x="921" y="766"/>
                    </a:lnTo>
                    <a:lnTo>
                      <a:pt x="919" y="759"/>
                    </a:lnTo>
                    <a:lnTo>
                      <a:pt x="910" y="744"/>
                    </a:lnTo>
                    <a:lnTo>
                      <a:pt x="900" y="732"/>
                    </a:lnTo>
                    <a:lnTo>
                      <a:pt x="891" y="720"/>
                    </a:lnTo>
                    <a:lnTo>
                      <a:pt x="880" y="712"/>
                    </a:lnTo>
                    <a:lnTo>
                      <a:pt x="869" y="703"/>
                    </a:lnTo>
                    <a:lnTo>
                      <a:pt x="857" y="697"/>
                    </a:lnTo>
                    <a:lnTo>
                      <a:pt x="846" y="692"/>
                    </a:lnTo>
                    <a:lnTo>
                      <a:pt x="834" y="688"/>
                    </a:lnTo>
                    <a:lnTo>
                      <a:pt x="822" y="685"/>
                    </a:lnTo>
                    <a:lnTo>
                      <a:pt x="809" y="682"/>
                    </a:lnTo>
                    <a:lnTo>
                      <a:pt x="796" y="681"/>
                    </a:lnTo>
                    <a:lnTo>
                      <a:pt x="785" y="681"/>
                    </a:lnTo>
                    <a:lnTo>
                      <a:pt x="760" y="681"/>
                    </a:lnTo>
                    <a:lnTo>
                      <a:pt x="737" y="682"/>
                    </a:lnTo>
                    <a:lnTo>
                      <a:pt x="716" y="685"/>
                    </a:lnTo>
                    <a:lnTo>
                      <a:pt x="696" y="686"/>
                    </a:lnTo>
                    <a:lnTo>
                      <a:pt x="687" y="686"/>
                    </a:lnTo>
                    <a:lnTo>
                      <a:pt x="679" y="685"/>
                    </a:lnTo>
                    <a:lnTo>
                      <a:pt x="673" y="683"/>
                    </a:lnTo>
                    <a:lnTo>
                      <a:pt x="666" y="682"/>
                    </a:lnTo>
                    <a:lnTo>
                      <a:pt x="661" y="679"/>
                    </a:lnTo>
                    <a:lnTo>
                      <a:pt x="657" y="675"/>
                    </a:lnTo>
                    <a:lnTo>
                      <a:pt x="654" y="671"/>
                    </a:lnTo>
                    <a:lnTo>
                      <a:pt x="653" y="665"/>
                    </a:lnTo>
                    <a:lnTo>
                      <a:pt x="652" y="657"/>
                    </a:lnTo>
                    <a:lnTo>
                      <a:pt x="653" y="648"/>
                    </a:lnTo>
                    <a:lnTo>
                      <a:pt x="655" y="637"/>
                    </a:lnTo>
                    <a:lnTo>
                      <a:pt x="659" y="626"/>
                    </a:lnTo>
                    <a:lnTo>
                      <a:pt x="666" y="586"/>
                    </a:lnTo>
                    <a:lnTo>
                      <a:pt x="672" y="546"/>
                    </a:lnTo>
                    <a:lnTo>
                      <a:pt x="676" y="508"/>
                    </a:lnTo>
                    <a:lnTo>
                      <a:pt x="679" y="473"/>
                    </a:lnTo>
                    <a:lnTo>
                      <a:pt x="682" y="438"/>
                    </a:lnTo>
                    <a:lnTo>
                      <a:pt x="683" y="405"/>
                    </a:lnTo>
                    <a:lnTo>
                      <a:pt x="684" y="375"/>
                    </a:lnTo>
                    <a:lnTo>
                      <a:pt x="684" y="347"/>
                    </a:lnTo>
                    <a:lnTo>
                      <a:pt x="684" y="336"/>
                    </a:lnTo>
                    <a:lnTo>
                      <a:pt x="683" y="327"/>
                    </a:lnTo>
                    <a:lnTo>
                      <a:pt x="680" y="317"/>
                    </a:lnTo>
                    <a:lnTo>
                      <a:pt x="677" y="309"/>
                    </a:lnTo>
                    <a:lnTo>
                      <a:pt x="674" y="301"/>
                    </a:lnTo>
                    <a:lnTo>
                      <a:pt x="668" y="292"/>
                    </a:lnTo>
                    <a:lnTo>
                      <a:pt x="663" y="284"/>
                    </a:lnTo>
                    <a:lnTo>
                      <a:pt x="658" y="277"/>
                    </a:lnTo>
                    <a:lnTo>
                      <a:pt x="645" y="263"/>
                    </a:lnTo>
                    <a:lnTo>
                      <a:pt x="632" y="248"/>
                    </a:lnTo>
                    <a:lnTo>
                      <a:pt x="617" y="235"/>
                    </a:lnTo>
                    <a:lnTo>
                      <a:pt x="602" y="221"/>
                    </a:lnTo>
                    <a:lnTo>
                      <a:pt x="595" y="238"/>
                    </a:lnTo>
                    <a:lnTo>
                      <a:pt x="588" y="252"/>
                    </a:lnTo>
                    <a:lnTo>
                      <a:pt x="583" y="260"/>
                    </a:lnTo>
                    <a:lnTo>
                      <a:pt x="578" y="265"/>
                    </a:lnTo>
                    <a:lnTo>
                      <a:pt x="573" y="270"/>
                    </a:lnTo>
                    <a:lnTo>
                      <a:pt x="568" y="274"/>
                    </a:lnTo>
                    <a:lnTo>
                      <a:pt x="561" y="279"/>
                    </a:lnTo>
                    <a:lnTo>
                      <a:pt x="554" y="282"/>
                    </a:lnTo>
                    <a:lnTo>
                      <a:pt x="547" y="284"/>
                    </a:lnTo>
                    <a:lnTo>
                      <a:pt x="538" y="287"/>
                    </a:lnTo>
                    <a:lnTo>
                      <a:pt x="529" y="288"/>
                    </a:lnTo>
                    <a:lnTo>
                      <a:pt x="518" y="289"/>
                    </a:lnTo>
                    <a:lnTo>
                      <a:pt x="507" y="290"/>
                    </a:lnTo>
                    <a:lnTo>
                      <a:pt x="494" y="290"/>
                    </a:lnTo>
                    <a:lnTo>
                      <a:pt x="482" y="289"/>
                    </a:lnTo>
                    <a:lnTo>
                      <a:pt x="470" y="287"/>
                    </a:lnTo>
                    <a:lnTo>
                      <a:pt x="459" y="284"/>
                    </a:lnTo>
                    <a:lnTo>
                      <a:pt x="449" y="279"/>
                    </a:lnTo>
                    <a:lnTo>
                      <a:pt x="440" y="273"/>
                    </a:lnTo>
                    <a:lnTo>
                      <a:pt x="432" y="266"/>
                    </a:lnTo>
                    <a:lnTo>
                      <a:pt x="425" y="258"/>
                    </a:lnTo>
                    <a:lnTo>
                      <a:pt x="419" y="249"/>
                    </a:lnTo>
                    <a:lnTo>
                      <a:pt x="412" y="240"/>
                    </a:lnTo>
                    <a:lnTo>
                      <a:pt x="407" y="229"/>
                    </a:lnTo>
                    <a:lnTo>
                      <a:pt x="403" y="218"/>
                    </a:lnTo>
                    <a:lnTo>
                      <a:pt x="399" y="206"/>
                    </a:lnTo>
                    <a:lnTo>
                      <a:pt x="392" y="182"/>
                    </a:lnTo>
                    <a:lnTo>
                      <a:pt x="387" y="157"/>
                    </a:lnTo>
                    <a:lnTo>
                      <a:pt x="379" y="106"/>
                    </a:lnTo>
                    <a:lnTo>
                      <a:pt x="370" y="58"/>
                    </a:lnTo>
                    <a:lnTo>
                      <a:pt x="367" y="48"/>
                    </a:lnTo>
                    <a:lnTo>
                      <a:pt x="364" y="37"/>
                    </a:lnTo>
                    <a:lnTo>
                      <a:pt x="361" y="29"/>
                    </a:lnTo>
                    <a:lnTo>
                      <a:pt x="357" y="21"/>
                    </a:lnTo>
                    <a:lnTo>
                      <a:pt x="353" y="13"/>
                    </a:lnTo>
                    <a:lnTo>
                      <a:pt x="348" y="8"/>
                    </a:lnTo>
                    <a:lnTo>
                      <a:pt x="342" y="3"/>
                    </a:lnTo>
                    <a:lnTo>
                      <a:pt x="3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00"/>
              <p:cNvSpPr>
                <a:spLocks/>
              </p:cNvSpPr>
              <p:nvPr/>
            </p:nvSpPr>
            <p:spPr bwMode="auto">
              <a:xfrm>
                <a:off x="5211" y="3488"/>
                <a:ext cx="207" cy="267"/>
              </a:xfrm>
              <a:custGeom>
                <a:avLst/>
                <a:gdLst>
                  <a:gd name="T0" fmla="*/ 70 w 963"/>
                  <a:gd name="T1" fmla="*/ 6 h 1208"/>
                  <a:gd name="T2" fmla="*/ 67 w 963"/>
                  <a:gd name="T3" fmla="*/ 14 h 1208"/>
                  <a:gd name="T4" fmla="*/ 53 w 963"/>
                  <a:gd name="T5" fmla="*/ 26 h 1208"/>
                  <a:gd name="T6" fmla="*/ 42 w 963"/>
                  <a:gd name="T7" fmla="*/ 35 h 1208"/>
                  <a:gd name="T8" fmla="*/ 34 w 963"/>
                  <a:gd name="T9" fmla="*/ 53 h 1208"/>
                  <a:gd name="T10" fmla="*/ 24 w 963"/>
                  <a:gd name="T11" fmla="*/ 74 h 1208"/>
                  <a:gd name="T12" fmla="*/ 17 w 963"/>
                  <a:gd name="T13" fmla="*/ 81 h 1208"/>
                  <a:gd name="T14" fmla="*/ 12 w 963"/>
                  <a:gd name="T15" fmla="*/ 80 h 1208"/>
                  <a:gd name="T16" fmla="*/ 7 w 963"/>
                  <a:gd name="T17" fmla="*/ 78 h 1208"/>
                  <a:gd name="T18" fmla="*/ 3 w 963"/>
                  <a:gd name="T19" fmla="*/ 119 h 1208"/>
                  <a:gd name="T20" fmla="*/ 0 w 963"/>
                  <a:gd name="T21" fmla="*/ 147 h 1208"/>
                  <a:gd name="T22" fmla="*/ 3 w 963"/>
                  <a:gd name="T23" fmla="*/ 168 h 1208"/>
                  <a:gd name="T24" fmla="*/ 8 w 963"/>
                  <a:gd name="T25" fmla="*/ 203 h 1208"/>
                  <a:gd name="T26" fmla="*/ 9 w 963"/>
                  <a:gd name="T27" fmla="*/ 211 h 1208"/>
                  <a:gd name="T28" fmla="*/ 7 w 963"/>
                  <a:gd name="T29" fmla="*/ 219 h 1208"/>
                  <a:gd name="T30" fmla="*/ 8 w 963"/>
                  <a:gd name="T31" fmla="*/ 227 h 1208"/>
                  <a:gd name="T32" fmla="*/ 13 w 963"/>
                  <a:gd name="T33" fmla="*/ 236 h 1208"/>
                  <a:gd name="T34" fmla="*/ 20 w 963"/>
                  <a:gd name="T35" fmla="*/ 242 h 1208"/>
                  <a:gd name="T36" fmla="*/ 27 w 963"/>
                  <a:gd name="T37" fmla="*/ 243 h 1208"/>
                  <a:gd name="T38" fmla="*/ 34 w 963"/>
                  <a:gd name="T39" fmla="*/ 239 h 1208"/>
                  <a:gd name="T40" fmla="*/ 40 w 963"/>
                  <a:gd name="T41" fmla="*/ 238 h 1208"/>
                  <a:gd name="T42" fmla="*/ 50 w 963"/>
                  <a:gd name="T43" fmla="*/ 241 h 1208"/>
                  <a:gd name="T44" fmla="*/ 79 w 963"/>
                  <a:gd name="T45" fmla="*/ 244 h 1208"/>
                  <a:gd name="T46" fmla="*/ 125 w 963"/>
                  <a:gd name="T47" fmla="*/ 241 h 1208"/>
                  <a:gd name="T48" fmla="*/ 141 w 963"/>
                  <a:gd name="T49" fmla="*/ 243 h 1208"/>
                  <a:gd name="T50" fmla="*/ 164 w 963"/>
                  <a:gd name="T51" fmla="*/ 255 h 1208"/>
                  <a:gd name="T52" fmla="*/ 193 w 963"/>
                  <a:gd name="T53" fmla="*/ 258 h 1208"/>
                  <a:gd name="T54" fmla="*/ 205 w 963"/>
                  <a:gd name="T55" fmla="*/ 238 h 1208"/>
                  <a:gd name="T56" fmla="*/ 194 w 963"/>
                  <a:gd name="T57" fmla="*/ 226 h 1208"/>
                  <a:gd name="T58" fmla="*/ 188 w 963"/>
                  <a:gd name="T59" fmla="*/ 219 h 1208"/>
                  <a:gd name="T60" fmla="*/ 185 w 963"/>
                  <a:gd name="T61" fmla="*/ 204 h 1208"/>
                  <a:gd name="T62" fmla="*/ 189 w 963"/>
                  <a:gd name="T63" fmla="*/ 189 h 1208"/>
                  <a:gd name="T64" fmla="*/ 197 w 963"/>
                  <a:gd name="T65" fmla="*/ 175 h 1208"/>
                  <a:gd name="T66" fmla="*/ 196 w 963"/>
                  <a:gd name="T67" fmla="*/ 164 h 1208"/>
                  <a:gd name="T68" fmla="*/ 184 w 963"/>
                  <a:gd name="T69" fmla="*/ 154 h 1208"/>
                  <a:gd name="T70" fmla="*/ 171 w 963"/>
                  <a:gd name="T71" fmla="*/ 151 h 1208"/>
                  <a:gd name="T72" fmla="*/ 150 w 963"/>
                  <a:gd name="T73" fmla="*/ 152 h 1208"/>
                  <a:gd name="T74" fmla="*/ 142 w 963"/>
                  <a:gd name="T75" fmla="*/ 150 h 1208"/>
                  <a:gd name="T76" fmla="*/ 140 w 963"/>
                  <a:gd name="T77" fmla="*/ 143 h 1208"/>
                  <a:gd name="T78" fmla="*/ 145 w 963"/>
                  <a:gd name="T79" fmla="*/ 112 h 1208"/>
                  <a:gd name="T80" fmla="*/ 147 w 963"/>
                  <a:gd name="T81" fmla="*/ 77 h 1208"/>
                  <a:gd name="T82" fmla="*/ 145 w 963"/>
                  <a:gd name="T83" fmla="*/ 67 h 1208"/>
                  <a:gd name="T84" fmla="*/ 136 w 963"/>
                  <a:gd name="T85" fmla="*/ 55 h 1208"/>
                  <a:gd name="T86" fmla="*/ 125 w 963"/>
                  <a:gd name="T87" fmla="*/ 57 h 1208"/>
                  <a:gd name="T88" fmla="*/ 119 w 963"/>
                  <a:gd name="T89" fmla="*/ 62 h 1208"/>
                  <a:gd name="T90" fmla="*/ 109 w 963"/>
                  <a:gd name="T91" fmla="*/ 64 h 1208"/>
                  <a:gd name="T92" fmla="*/ 97 w 963"/>
                  <a:gd name="T93" fmla="*/ 62 h 1208"/>
                  <a:gd name="T94" fmla="*/ 89 w 963"/>
                  <a:gd name="T95" fmla="*/ 53 h 1208"/>
                  <a:gd name="T96" fmla="*/ 83 w 963"/>
                  <a:gd name="T97" fmla="*/ 35 h 1208"/>
                  <a:gd name="T98" fmla="*/ 78 w 963"/>
                  <a:gd name="T99" fmla="*/ 6 h 1208"/>
                  <a:gd name="T100" fmla="*/ 72 w 963"/>
                  <a:gd name="T101" fmla="*/ 0 h 12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63"/>
                  <a:gd name="T154" fmla="*/ 0 h 1208"/>
                  <a:gd name="T155" fmla="*/ 963 w 963"/>
                  <a:gd name="T156" fmla="*/ 1208 h 12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63" h="1208">
                    <a:moveTo>
                      <a:pt x="337" y="0"/>
                    </a:moveTo>
                    <a:lnTo>
                      <a:pt x="334" y="5"/>
                    </a:lnTo>
                    <a:lnTo>
                      <a:pt x="332" y="10"/>
                    </a:lnTo>
                    <a:lnTo>
                      <a:pt x="330" y="18"/>
                    </a:lnTo>
                    <a:lnTo>
                      <a:pt x="327" y="25"/>
                    </a:lnTo>
                    <a:lnTo>
                      <a:pt x="324" y="31"/>
                    </a:lnTo>
                    <a:lnTo>
                      <a:pt x="322" y="39"/>
                    </a:lnTo>
                    <a:lnTo>
                      <a:pt x="320" y="45"/>
                    </a:lnTo>
                    <a:lnTo>
                      <a:pt x="318" y="50"/>
                    </a:lnTo>
                    <a:lnTo>
                      <a:pt x="312" y="62"/>
                    </a:lnTo>
                    <a:lnTo>
                      <a:pt x="305" y="71"/>
                    </a:lnTo>
                    <a:lnTo>
                      <a:pt x="297" y="80"/>
                    </a:lnTo>
                    <a:lnTo>
                      <a:pt x="289" y="89"/>
                    </a:lnTo>
                    <a:lnTo>
                      <a:pt x="269" y="104"/>
                    </a:lnTo>
                    <a:lnTo>
                      <a:pt x="247" y="118"/>
                    </a:lnTo>
                    <a:lnTo>
                      <a:pt x="236" y="126"/>
                    </a:lnTo>
                    <a:lnTo>
                      <a:pt x="226" y="133"/>
                    </a:lnTo>
                    <a:lnTo>
                      <a:pt x="214" y="140"/>
                    </a:lnTo>
                    <a:lnTo>
                      <a:pt x="205" y="150"/>
                    </a:lnTo>
                    <a:lnTo>
                      <a:pt x="195" y="159"/>
                    </a:lnTo>
                    <a:lnTo>
                      <a:pt x="186" y="170"/>
                    </a:lnTo>
                    <a:lnTo>
                      <a:pt x="178" y="182"/>
                    </a:lnTo>
                    <a:lnTo>
                      <a:pt x="172" y="196"/>
                    </a:lnTo>
                    <a:lnTo>
                      <a:pt x="166" y="214"/>
                    </a:lnTo>
                    <a:lnTo>
                      <a:pt x="156" y="238"/>
                    </a:lnTo>
                    <a:lnTo>
                      <a:pt x="146" y="266"/>
                    </a:lnTo>
                    <a:lnTo>
                      <a:pt x="133" y="295"/>
                    </a:lnTo>
                    <a:lnTo>
                      <a:pt x="126" y="309"/>
                    </a:lnTo>
                    <a:lnTo>
                      <a:pt x="119" y="323"/>
                    </a:lnTo>
                    <a:lnTo>
                      <a:pt x="111" y="334"/>
                    </a:lnTo>
                    <a:lnTo>
                      <a:pt x="103" y="345"/>
                    </a:lnTo>
                    <a:lnTo>
                      <a:pt x="96" y="354"/>
                    </a:lnTo>
                    <a:lnTo>
                      <a:pt x="87" y="360"/>
                    </a:lnTo>
                    <a:lnTo>
                      <a:pt x="83" y="363"/>
                    </a:lnTo>
                    <a:lnTo>
                      <a:pt x="79" y="365"/>
                    </a:lnTo>
                    <a:lnTo>
                      <a:pt x="75" y="366"/>
                    </a:lnTo>
                    <a:lnTo>
                      <a:pt x="70" y="366"/>
                    </a:lnTo>
                    <a:lnTo>
                      <a:pt x="66" y="366"/>
                    </a:lnTo>
                    <a:lnTo>
                      <a:pt x="61" y="365"/>
                    </a:lnTo>
                    <a:lnTo>
                      <a:pt x="57" y="364"/>
                    </a:lnTo>
                    <a:lnTo>
                      <a:pt x="52" y="363"/>
                    </a:lnTo>
                    <a:lnTo>
                      <a:pt x="47" y="360"/>
                    </a:lnTo>
                    <a:lnTo>
                      <a:pt x="42" y="358"/>
                    </a:lnTo>
                    <a:lnTo>
                      <a:pt x="38" y="356"/>
                    </a:lnTo>
                    <a:lnTo>
                      <a:pt x="33" y="353"/>
                    </a:lnTo>
                    <a:lnTo>
                      <a:pt x="32" y="388"/>
                    </a:lnTo>
                    <a:lnTo>
                      <a:pt x="28" y="424"/>
                    </a:lnTo>
                    <a:lnTo>
                      <a:pt x="24" y="462"/>
                    </a:lnTo>
                    <a:lnTo>
                      <a:pt x="19" y="501"/>
                    </a:lnTo>
                    <a:lnTo>
                      <a:pt x="14" y="538"/>
                    </a:lnTo>
                    <a:lnTo>
                      <a:pt x="9" y="574"/>
                    </a:lnTo>
                    <a:lnTo>
                      <a:pt x="4" y="608"/>
                    </a:lnTo>
                    <a:lnTo>
                      <a:pt x="1" y="638"/>
                    </a:lnTo>
                    <a:lnTo>
                      <a:pt x="0" y="653"/>
                    </a:lnTo>
                    <a:lnTo>
                      <a:pt x="0" y="666"/>
                    </a:lnTo>
                    <a:lnTo>
                      <a:pt x="0" y="678"/>
                    </a:lnTo>
                    <a:lnTo>
                      <a:pt x="1" y="690"/>
                    </a:lnTo>
                    <a:lnTo>
                      <a:pt x="4" y="711"/>
                    </a:lnTo>
                    <a:lnTo>
                      <a:pt x="9" y="734"/>
                    </a:lnTo>
                    <a:lnTo>
                      <a:pt x="14" y="761"/>
                    </a:lnTo>
                    <a:lnTo>
                      <a:pt x="19" y="794"/>
                    </a:lnTo>
                    <a:lnTo>
                      <a:pt x="23" y="837"/>
                    </a:lnTo>
                    <a:lnTo>
                      <a:pt x="26" y="891"/>
                    </a:lnTo>
                    <a:lnTo>
                      <a:pt x="33" y="906"/>
                    </a:lnTo>
                    <a:lnTo>
                      <a:pt x="38" y="917"/>
                    </a:lnTo>
                    <a:lnTo>
                      <a:pt x="41" y="928"/>
                    </a:lnTo>
                    <a:lnTo>
                      <a:pt x="43" y="937"/>
                    </a:lnTo>
                    <a:lnTo>
                      <a:pt x="44" y="944"/>
                    </a:lnTo>
                    <a:lnTo>
                      <a:pt x="45" y="950"/>
                    </a:lnTo>
                    <a:lnTo>
                      <a:pt x="44" y="955"/>
                    </a:lnTo>
                    <a:lnTo>
                      <a:pt x="44" y="960"/>
                    </a:lnTo>
                    <a:lnTo>
                      <a:pt x="41" y="969"/>
                    </a:lnTo>
                    <a:lnTo>
                      <a:pt x="37" y="978"/>
                    </a:lnTo>
                    <a:lnTo>
                      <a:pt x="36" y="983"/>
                    </a:lnTo>
                    <a:lnTo>
                      <a:pt x="34" y="990"/>
                    </a:lnTo>
                    <a:lnTo>
                      <a:pt x="33" y="997"/>
                    </a:lnTo>
                    <a:lnTo>
                      <a:pt x="33" y="1005"/>
                    </a:lnTo>
                    <a:lnTo>
                      <a:pt x="34" y="1013"/>
                    </a:lnTo>
                    <a:lnTo>
                      <a:pt x="35" y="1020"/>
                    </a:lnTo>
                    <a:lnTo>
                      <a:pt x="37" y="1029"/>
                    </a:lnTo>
                    <a:lnTo>
                      <a:pt x="40" y="1036"/>
                    </a:lnTo>
                    <a:lnTo>
                      <a:pt x="44" y="1044"/>
                    </a:lnTo>
                    <a:lnTo>
                      <a:pt x="48" y="1052"/>
                    </a:lnTo>
                    <a:lnTo>
                      <a:pt x="54" y="1060"/>
                    </a:lnTo>
                    <a:lnTo>
                      <a:pt x="60" y="1067"/>
                    </a:lnTo>
                    <a:lnTo>
                      <a:pt x="66" y="1074"/>
                    </a:lnTo>
                    <a:lnTo>
                      <a:pt x="73" y="1080"/>
                    </a:lnTo>
                    <a:lnTo>
                      <a:pt x="79" y="1086"/>
                    </a:lnTo>
                    <a:lnTo>
                      <a:pt x="86" y="1090"/>
                    </a:lnTo>
                    <a:lnTo>
                      <a:pt x="93" y="1095"/>
                    </a:lnTo>
                    <a:lnTo>
                      <a:pt x="101" y="1098"/>
                    </a:lnTo>
                    <a:lnTo>
                      <a:pt x="108" y="1100"/>
                    </a:lnTo>
                    <a:lnTo>
                      <a:pt x="114" y="1100"/>
                    </a:lnTo>
                    <a:lnTo>
                      <a:pt x="120" y="1100"/>
                    </a:lnTo>
                    <a:lnTo>
                      <a:pt x="124" y="1099"/>
                    </a:lnTo>
                    <a:lnTo>
                      <a:pt x="129" y="1097"/>
                    </a:lnTo>
                    <a:lnTo>
                      <a:pt x="133" y="1095"/>
                    </a:lnTo>
                    <a:lnTo>
                      <a:pt x="143" y="1089"/>
                    </a:lnTo>
                    <a:lnTo>
                      <a:pt x="152" y="1083"/>
                    </a:lnTo>
                    <a:lnTo>
                      <a:pt x="157" y="1081"/>
                    </a:lnTo>
                    <a:lnTo>
                      <a:pt x="163" y="1079"/>
                    </a:lnTo>
                    <a:lnTo>
                      <a:pt x="168" y="1077"/>
                    </a:lnTo>
                    <a:lnTo>
                      <a:pt x="174" y="1076"/>
                    </a:lnTo>
                    <a:lnTo>
                      <a:pt x="181" y="1076"/>
                    </a:lnTo>
                    <a:lnTo>
                      <a:pt x="188" y="1077"/>
                    </a:lnTo>
                    <a:lnTo>
                      <a:pt x="195" y="1078"/>
                    </a:lnTo>
                    <a:lnTo>
                      <a:pt x="204" y="1081"/>
                    </a:lnTo>
                    <a:lnTo>
                      <a:pt x="212" y="1085"/>
                    </a:lnTo>
                    <a:lnTo>
                      <a:pt x="223" y="1088"/>
                    </a:lnTo>
                    <a:lnTo>
                      <a:pt x="234" y="1091"/>
                    </a:lnTo>
                    <a:lnTo>
                      <a:pt x="246" y="1095"/>
                    </a:lnTo>
                    <a:lnTo>
                      <a:pt x="273" y="1098"/>
                    </a:lnTo>
                    <a:lnTo>
                      <a:pt x="302" y="1101"/>
                    </a:lnTo>
                    <a:lnTo>
                      <a:pt x="334" y="1102"/>
                    </a:lnTo>
                    <a:lnTo>
                      <a:pt x="366" y="1103"/>
                    </a:lnTo>
                    <a:lnTo>
                      <a:pt x="400" y="1102"/>
                    </a:lnTo>
                    <a:lnTo>
                      <a:pt x="433" y="1101"/>
                    </a:lnTo>
                    <a:lnTo>
                      <a:pt x="495" y="1098"/>
                    </a:lnTo>
                    <a:lnTo>
                      <a:pt x="547" y="1093"/>
                    </a:lnTo>
                    <a:lnTo>
                      <a:pt x="582" y="1089"/>
                    </a:lnTo>
                    <a:lnTo>
                      <a:pt x="596" y="1087"/>
                    </a:lnTo>
                    <a:lnTo>
                      <a:pt x="611" y="1088"/>
                    </a:lnTo>
                    <a:lnTo>
                      <a:pt x="625" y="1091"/>
                    </a:lnTo>
                    <a:lnTo>
                      <a:pt x="641" y="1096"/>
                    </a:lnTo>
                    <a:lnTo>
                      <a:pt x="658" y="1101"/>
                    </a:lnTo>
                    <a:lnTo>
                      <a:pt x="675" y="1108"/>
                    </a:lnTo>
                    <a:lnTo>
                      <a:pt x="691" y="1116"/>
                    </a:lnTo>
                    <a:lnTo>
                      <a:pt x="709" y="1124"/>
                    </a:lnTo>
                    <a:lnTo>
                      <a:pt x="726" y="1133"/>
                    </a:lnTo>
                    <a:lnTo>
                      <a:pt x="762" y="1153"/>
                    </a:lnTo>
                    <a:lnTo>
                      <a:pt x="796" y="1173"/>
                    </a:lnTo>
                    <a:lnTo>
                      <a:pt x="830" y="1192"/>
                    </a:lnTo>
                    <a:lnTo>
                      <a:pt x="861" y="1208"/>
                    </a:lnTo>
                    <a:lnTo>
                      <a:pt x="883" y="1186"/>
                    </a:lnTo>
                    <a:lnTo>
                      <a:pt x="900" y="1167"/>
                    </a:lnTo>
                    <a:lnTo>
                      <a:pt x="913" y="1150"/>
                    </a:lnTo>
                    <a:lnTo>
                      <a:pt x="924" y="1133"/>
                    </a:lnTo>
                    <a:lnTo>
                      <a:pt x="934" y="1117"/>
                    </a:lnTo>
                    <a:lnTo>
                      <a:pt x="943" y="1098"/>
                    </a:lnTo>
                    <a:lnTo>
                      <a:pt x="953" y="1076"/>
                    </a:lnTo>
                    <a:lnTo>
                      <a:pt x="963" y="1050"/>
                    </a:lnTo>
                    <a:lnTo>
                      <a:pt x="940" y="1041"/>
                    </a:lnTo>
                    <a:lnTo>
                      <a:pt x="920" y="1033"/>
                    </a:lnTo>
                    <a:lnTo>
                      <a:pt x="912" y="1029"/>
                    </a:lnTo>
                    <a:lnTo>
                      <a:pt x="903" y="1023"/>
                    </a:lnTo>
                    <a:lnTo>
                      <a:pt x="896" y="1018"/>
                    </a:lnTo>
                    <a:lnTo>
                      <a:pt x="889" y="1013"/>
                    </a:lnTo>
                    <a:lnTo>
                      <a:pt x="882" y="1005"/>
                    </a:lnTo>
                    <a:lnTo>
                      <a:pt x="877" y="998"/>
                    </a:lnTo>
                    <a:lnTo>
                      <a:pt x="873" y="990"/>
                    </a:lnTo>
                    <a:lnTo>
                      <a:pt x="869" y="979"/>
                    </a:lnTo>
                    <a:lnTo>
                      <a:pt x="866" y="968"/>
                    </a:lnTo>
                    <a:lnTo>
                      <a:pt x="863" y="955"/>
                    </a:lnTo>
                    <a:lnTo>
                      <a:pt x="862" y="939"/>
                    </a:lnTo>
                    <a:lnTo>
                      <a:pt x="861" y="923"/>
                    </a:lnTo>
                    <a:lnTo>
                      <a:pt x="862" y="907"/>
                    </a:lnTo>
                    <a:lnTo>
                      <a:pt x="865" y="892"/>
                    </a:lnTo>
                    <a:lnTo>
                      <a:pt x="869" y="879"/>
                    </a:lnTo>
                    <a:lnTo>
                      <a:pt x="873" y="866"/>
                    </a:lnTo>
                    <a:lnTo>
                      <a:pt x="879" y="854"/>
                    </a:lnTo>
                    <a:lnTo>
                      <a:pt x="884" y="844"/>
                    </a:lnTo>
                    <a:lnTo>
                      <a:pt x="891" y="833"/>
                    </a:lnTo>
                    <a:lnTo>
                      <a:pt x="897" y="824"/>
                    </a:lnTo>
                    <a:lnTo>
                      <a:pt x="909" y="806"/>
                    </a:lnTo>
                    <a:lnTo>
                      <a:pt x="918" y="790"/>
                    </a:lnTo>
                    <a:lnTo>
                      <a:pt x="920" y="782"/>
                    </a:lnTo>
                    <a:lnTo>
                      <a:pt x="921" y="775"/>
                    </a:lnTo>
                    <a:lnTo>
                      <a:pt x="921" y="766"/>
                    </a:lnTo>
                    <a:lnTo>
                      <a:pt x="919" y="759"/>
                    </a:lnTo>
                    <a:lnTo>
                      <a:pt x="910" y="744"/>
                    </a:lnTo>
                    <a:lnTo>
                      <a:pt x="900" y="732"/>
                    </a:lnTo>
                    <a:lnTo>
                      <a:pt x="891" y="720"/>
                    </a:lnTo>
                    <a:lnTo>
                      <a:pt x="880" y="712"/>
                    </a:lnTo>
                    <a:lnTo>
                      <a:pt x="869" y="703"/>
                    </a:lnTo>
                    <a:lnTo>
                      <a:pt x="857" y="697"/>
                    </a:lnTo>
                    <a:lnTo>
                      <a:pt x="846" y="692"/>
                    </a:lnTo>
                    <a:lnTo>
                      <a:pt x="834" y="688"/>
                    </a:lnTo>
                    <a:lnTo>
                      <a:pt x="822" y="685"/>
                    </a:lnTo>
                    <a:lnTo>
                      <a:pt x="809" y="682"/>
                    </a:lnTo>
                    <a:lnTo>
                      <a:pt x="796" y="681"/>
                    </a:lnTo>
                    <a:lnTo>
                      <a:pt x="785" y="681"/>
                    </a:lnTo>
                    <a:lnTo>
                      <a:pt x="760" y="681"/>
                    </a:lnTo>
                    <a:lnTo>
                      <a:pt x="737" y="682"/>
                    </a:lnTo>
                    <a:lnTo>
                      <a:pt x="716" y="685"/>
                    </a:lnTo>
                    <a:lnTo>
                      <a:pt x="696" y="686"/>
                    </a:lnTo>
                    <a:lnTo>
                      <a:pt x="687" y="686"/>
                    </a:lnTo>
                    <a:lnTo>
                      <a:pt x="679" y="685"/>
                    </a:lnTo>
                    <a:lnTo>
                      <a:pt x="673" y="683"/>
                    </a:lnTo>
                    <a:lnTo>
                      <a:pt x="666" y="682"/>
                    </a:lnTo>
                    <a:lnTo>
                      <a:pt x="661" y="679"/>
                    </a:lnTo>
                    <a:lnTo>
                      <a:pt x="657" y="675"/>
                    </a:lnTo>
                    <a:lnTo>
                      <a:pt x="654" y="671"/>
                    </a:lnTo>
                    <a:lnTo>
                      <a:pt x="653" y="665"/>
                    </a:lnTo>
                    <a:lnTo>
                      <a:pt x="652" y="657"/>
                    </a:lnTo>
                    <a:lnTo>
                      <a:pt x="653" y="648"/>
                    </a:lnTo>
                    <a:lnTo>
                      <a:pt x="655" y="637"/>
                    </a:lnTo>
                    <a:lnTo>
                      <a:pt x="659" y="626"/>
                    </a:lnTo>
                    <a:lnTo>
                      <a:pt x="666" y="586"/>
                    </a:lnTo>
                    <a:lnTo>
                      <a:pt x="672" y="546"/>
                    </a:lnTo>
                    <a:lnTo>
                      <a:pt x="676" y="508"/>
                    </a:lnTo>
                    <a:lnTo>
                      <a:pt x="679" y="473"/>
                    </a:lnTo>
                    <a:lnTo>
                      <a:pt x="682" y="438"/>
                    </a:lnTo>
                    <a:lnTo>
                      <a:pt x="683" y="405"/>
                    </a:lnTo>
                    <a:lnTo>
                      <a:pt x="684" y="375"/>
                    </a:lnTo>
                    <a:lnTo>
                      <a:pt x="684" y="347"/>
                    </a:lnTo>
                    <a:lnTo>
                      <a:pt x="684" y="336"/>
                    </a:lnTo>
                    <a:lnTo>
                      <a:pt x="683" y="327"/>
                    </a:lnTo>
                    <a:lnTo>
                      <a:pt x="680" y="317"/>
                    </a:lnTo>
                    <a:lnTo>
                      <a:pt x="677" y="309"/>
                    </a:lnTo>
                    <a:lnTo>
                      <a:pt x="674" y="301"/>
                    </a:lnTo>
                    <a:lnTo>
                      <a:pt x="668" y="292"/>
                    </a:lnTo>
                    <a:lnTo>
                      <a:pt x="663" y="284"/>
                    </a:lnTo>
                    <a:lnTo>
                      <a:pt x="658" y="277"/>
                    </a:lnTo>
                    <a:lnTo>
                      <a:pt x="645" y="263"/>
                    </a:lnTo>
                    <a:lnTo>
                      <a:pt x="632" y="248"/>
                    </a:lnTo>
                    <a:lnTo>
                      <a:pt x="617" y="235"/>
                    </a:lnTo>
                    <a:lnTo>
                      <a:pt x="602" y="221"/>
                    </a:lnTo>
                    <a:lnTo>
                      <a:pt x="595" y="238"/>
                    </a:lnTo>
                    <a:lnTo>
                      <a:pt x="588" y="252"/>
                    </a:lnTo>
                    <a:lnTo>
                      <a:pt x="583" y="260"/>
                    </a:lnTo>
                    <a:lnTo>
                      <a:pt x="578" y="265"/>
                    </a:lnTo>
                    <a:lnTo>
                      <a:pt x="573" y="270"/>
                    </a:lnTo>
                    <a:lnTo>
                      <a:pt x="568" y="274"/>
                    </a:lnTo>
                    <a:lnTo>
                      <a:pt x="561" y="279"/>
                    </a:lnTo>
                    <a:lnTo>
                      <a:pt x="554" y="282"/>
                    </a:lnTo>
                    <a:lnTo>
                      <a:pt x="547" y="284"/>
                    </a:lnTo>
                    <a:lnTo>
                      <a:pt x="538" y="287"/>
                    </a:lnTo>
                    <a:lnTo>
                      <a:pt x="529" y="288"/>
                    </a:lnTo>
                    <a:lnTo>
                      <a:pt x="518" y="289"/>
                    </a:lnTo>
                    <a:lnTo>
                      <a:pt x="507" y="290"/>
                    </a:lnTo>
                    <a:lnTo>
                      <a:pt x="494" y="290"/>
                    </a:lnTo>
                    <a:lnTo>
                      <a:pt x="482" y="289"/>
                    </a:lnTo>
                    <a:lnTo>
                      <a:pt x="470" y="287"/>
                    </a:lnTo>
                    <a:lnTo>
                      <a:pt x="459" y="284"/>
                    </a:lnTo>
                    <a:lnTo>
                      <a:pt x="449" y="279"/>
                    </a:lnTo>
                    <a:lnTo>
                      <a:pt x="440" y="273"/>
                    </a:lnTo>
                    <a:lnTo>
                      <a:pt x="432" y="266"/>
                    </a:lnTo>
                    <a:lnTo>
                      <a:pt x="425" y="258"/>
                    </a:lnTo>
                    <a:lnTo>
                      <a:pt x="419" y="249"/>
                    </a:lnTo>
                    <a:lnTo>
                      <a:pt x="412" y="240"/>
                    </a:lnTo>
                    <a:lnTo>
                      <a:pt x="407" y="229"/>
                    </a:lnTo>
                    <a:lnTo>
                      <a:pt x="403" y="218"/>
                    </a:lnTo>
                    <a:lnTo>
                      <a:pt x="399" y="206"/>
                    </a:lnTo>
                    <a:lnTo>
                      <a:pt x="392" y="182"/>
                    </a:lnTo>
                    <a:lnTo>
                      <a:pt x="387" y="157"/>
                    </a:lnTo>
                    <a:lnTo>
                      <a:pt x="379" y="106"/>
                    </a:lnTo>
                    <a:lnTo>
                      <a:pt x="370" y="58"/>
                    </a:lnTo>
                    <a:lnTo>
                      <a:pt x="367" y="48"/>
                    </a:lnTo>
                    <a:lnTo>
                      <a:pt x="364" y="37"/>
                    </a:lnTo>
                    <a:lnTo>
                      <a:pt x="361" y="29"/>
                    </a:lnTo>
                    <a:lnTo>
                      <a:pt x="357" y="21"/>
                    </a:lnTo>
                    <a:lnTo>
                      <a:pt x="353" y="13"/>
                    </a:lnTo>
                    <a:lnTo>
                      <a:pt x="348" y="8"/>
                    </a:lnTo>
                    <a:lnTo>
                      <a:pt x="342" y="3"/>
                    </a:lnTo>
                    <a:lnTo>
                      <a:pt x="337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101"/>
              <p:cNvSpPr>
                <a:spLocks/>
              </p:cNvSpPr>
              <p:nvPr/>
            </p:nvSpPr>
            <p:spPr bwMode="auto">
              <a:xfrm>
                <a:off x="5341" y="3460"/>
                <a:ext cx="183" cy="280"/>
              </a:xfrm>
              <a:custGeom>
                <a:avLst/>
                <a:gdLst>
                  <a:gd name="T0" fmla="*/ 3 w 848"/>
                  <a:gd name="T1" fmla="*/ 72 h 1272"/>
                  <a:gd name="T2" fmla="*/ 6 w 848"/>
                  <a:gd name="T3" fmla="*/ 66 h 1272"/>
                  <a:gd name="T4" fmla="*/ 24 w 848"/>
                  <a:gd name="T5" fmla="*/ 57 h 1272"/>
                  <a:gd name="T6" fmla="*/ 42 w 848"/>
                  <a:gd name="T7" fmla="*/ 44 h 1272"/>
                  <a:gd name="T8" fmla="*/ 68 w 848"/>
                  <a:gd name="T9" fmla="*/ 24 h 1272"/>
                  <a:gd name="T10" fmla="*/ 92 w 848"/>
                  <a:gd name="T11" fmla="*/ 12 h 1272"/>
                  <a:gd name="T12" fmla="*/ 104 w 848"/>
                  <a:gd name="T13" fmla="*/ 2 h 1272"/>
                  <a:gd name="T14" fmla="*/ 113 w 848"/>
                  <a:gd name="T15" fmla="*/ 11 h 1272"/>
                  <a:gd name="T16" fmla="*/ 123 w 848"/>
                  <a:gd name="T17" fmla="*/ 37 h 1272"/>
                  <a:gd name="T18" fmla="*/ 117 w 848"/>
                  <a:gd name="T19" fmla="*/ 48 h 1272"/>
                  <a:gd name="T20" fmla="*/ 114 w 848"/>
                  <a:gd name="T21" fmla="*/ 64 h 1272"/>
                  <a:gd name="T22" fmla="*/ 109 w 848"/>
                  <a:gd name="T23" fmla="*/ 107 h 1272"/>
                  <a:gd name="T24" fmla="*/ 126 w 848"/>
                  <a:gd name="T25" fmla="*/ 134 h 1272"/>
                  <a:gd name="T26" fmla="*/ 132 w 848"/>
                  <a:gd name="T27" fmla="*/ 146 h 1272"/>
                  <a:gd name="T28" fmla="*/ 128 w 848"/>
                  <a:gd name="T29" fmla="*/ 149 h 1272"/>
                  <a:gd name="T30" fmla="*/ 115 w 848"/>
                  <a:gd name="T31" fmla="*/ 144 h 1272"/>
                  <a:gd name="T32" fmla="*/ 102 w 848"/>
                  <a:gd name="T33" fmla="*/ 141 h 1272"/>
                  <a:gd name="T34" fmla="*/ 100 w 848"/>
                  <a:gd name="T35" fmla="*/ 149 h 1272"/>
                  <a:gd name="T36" fmla="*/ 106 w 848"/>
                  <a:gd name="T37" fmla="*/ 154 h 1272"/>
                  <a:gd name="T38" fmla="*/ 108 w 848"/>
                  <a:gd name="T39" fmla="*/ 163 h 1272"/>
                  <a:gd name="T40" fmla="*/ 114 w 848"/>
                  <a:gd name="T41" fmla="*/ 169 h 1272"/>
                  <a:gd name="T42" fmla="*/ 137 w 848"/>
                  <a:gd name="T43" fmla="*/ 174 h 1272"/>
                  <a:gd name="T44" fmla="*/ 150 w 848"/>
                  <a:gd name="T45" fmla="*/ 188 h 1272"/>
                  <a:gd name="T46" fmla="*/ 152 w 848"/>
                  <a:gd name="T47" fmla="*/ 208 h 1272"/>
                  <a:gd name="T48" fmla="*/ 152 w 848"/>
                  <a:gd name="T49" fmla="*/ 216 h 1272"/>
                  <a:gd name="T50" fmla="*/ 153 w 848"/>
                  <a:gd name="T51" fmla="*/ 221 h 1272"/>
                  <a:gd name="T52" fmla="*/ 168 w 848"/>
                  <a:gd name="T53" fmla="*/ 222 h 1272"/>
                  <a:gd name="T54" fmla="*/ 181 w 848"/>
                  <a:gd name="T55" fmla="*/ 226 h 1272"/>
                  <a:gd name="T56" fmla="*/ 172 w 848"/>
                  <a:gd name="T57" fmla="*/ 256 h 1272"/>
                  <a:gd name="T58" fmla="*/ 164 w 848"/>
                  <a:gd name="T59" fmla="*/ 277 h 1272"/>
                  <a:gd name="T60" fmla="*/ 155 w 848"/>
                  <a:gd name="T61" fmla="*/ 271 h 1272"/>
                  <a:gd name="T62" fmla="*/ 145 w 848"/>
                  <a:gd name="T63" fmla="*/ 261 h 1272"/>
                  <a:gd name="T64" fmla="*/ 127 w 848"/>
                  <a:gd name="T65" fmla="*/ 265 h 1272"/>
                  <a:gd name="T66" fmla="*/ 135 w 848"/>
                  <a:gd name="T67" fmla="*/ 279 h 1272"/>
                  <a:gd name="T68" fmla="*/ 126 w 848"/>
                  <a:gd name="T69" fmla="*/ 277 h 1272"/>
                  <a:gd name="T70" fmla="*/ 116 w 848"/>
                  <a:gd name="T71" fmla="*/ 275 h 1272"/>
                  <a:gd name="T72" fmla="*/ 111 w 848"/>
                  <a:gd name="T73" fmla="*/ 271 h 1272"/>
                  <a:gd name="T74" fmla="*/ 110 w 848"/>
                  <a:gd name="T75" fmla="*/ 252 h 1272"/>
                  <a:gd name="T76" fmla="*/ 101 w 848"/>
                  <a:gd name="T77" fmla="*/ 252 h 1272"/>
                  <a:gd name="T78" fmla="*/ 92 w 848"/>
                  <a:gd name="T79" fmla="*/ 255 h 1272"/>
                  <a:gd name="T80" fmla="*/ 79 w 848"/>
                  <a:gd name="T81" fmla="*/ 260 h 1272"/>
                  <a:gd name="T82" fmla="*/ 65 w 848"/>
                  <a:gd name="T83" fmla="*/ 254 h 1272"/>
                  <a:gd name="T84" fmla="*/ 58 w 848"/>
                  <a:gd name="T85" fmla="*/ 244 h 1272"/>
                  <a:gd name="T86" fmla="*/ 57 w 848"/>
                  <a:gd name="T87" fmla="*/ 224 h 1272"/>
                  <a:gd name="T88" fmla="*/ 64 w 848"/>
                  <a:gd name="T89" fmla="*/ 209 h 1272"/>
                  <a:gd name="T90" fmla="*/ 68 w 848"/>
                  <a:gd name="T91" fmla="*/ 195 h 1272"/>
                  <a:gd name="T92" fmla="*/ 55 w 848"/>
                  <a:gd name="T93" fmla="*/ 181 h 1272"/>
                  <a:gd name="T94" fmla="*/ 39 w 848"/>
                  <a:gd name="T95" fmla="*/ 178 h 1272"/>
                  <a:gd name="T96" fmla="*/ 17 w 848"/>
                  <a:gd name="T97" fmla="*/ 179 h 1272"/>
                  <a:gd name="T98" fmla="*/ 11 w 848"/>
                  <a:gd name="T99" fmla="*/ 174 h 1272"/>
                  <a:gd name="T100" fmla="*/ 15 w 848"/>
                  <a:gd name="T101" fmla="*/ 148 h 1272"/>
                  <a:gd name="T102" fmla="*/ 18 w 848"/>
                  <a:gd name="T103" fmla="*/ 104 h 1272"/>
                  <a:gd name="T104" fmla="*/ 14 w 848"/>
                  <a:gd name="T105" fmla="*/ 92 h 1272"/>
                  <a:gd name="T106" fmla="*/ 0 w 848"/>
                  <a:gd name="T107" fmla="*/ 78 h 12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8"/>
                  <a:gd name="T163" fmla="*/ 0 h 1272"/>
                  <a:gd name="T164" fmla="*/ 848 w 848"/>
                  <a:gd name="T165" fmla="*/ 1272 h 12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8" h="1272">
                    <a:moveTo>
                      <a:pt x="0" y="354"/>
                    </a:moveTo>
                    <a:lnTo>
                      <a:pt x="2" y="349"/>
                    </a:lnTo>
                    <a:lnTo>
                      <a:pt x="4" y="344"/>
                    </a:lnTo>
                    <a:lnTo>
                      <a:pt x="8" y="338"/>
                    </a:lnTo>
                    <a:lnTo>
                      <a:pt x="10" y="332"/>
                    </a:lnTo>
                    <a:lnTo>
                      <a:pt x="12" y="326"/>
                    </a:lnTo>
                    <a:lnTo>
                      <a:pt x="15" y="321"/>
                    </a:lnTo>
                    <a:lnTo>
                      <a:pt x="17" y="314"/>
                    </a:lnTo>
                    <a:lnTo>
                      <a:pt x="19" y="310"/>
                    </a:lnTo>
                    <a:lnTo>
                      <a:pt x="20" y="307"/>
                    </a:lnTo>
                    <a:lnTo>
                      <a:pt x="23" y="304"/>
                    </a:lnTo>
                    <a:lnTo>
                      <a:pt x="28" y="301"/>
                    </a:lnTo>
                    <a:lnTo>
                      <a:pt x="34" y="297"/>
                    </a:lnTo>
                    <a:lnTo>
                      <a:pt x="50" y="288"/>
                    </a:lnTo>
                    <a:lnTo>
                      <a:pt x="66" y="280"/>
                    </a:lnTo>
                    <a:lnTo>
                      <a:pt x="84" y="271"/>
                    </a:lnTo>
                    <a:lnTo>
                      <a:pt x="99" y="265"/>
                    </a:lnTo>
                    <a:lnTo>
                      <a:pt x="110" y="261"/>
                    </a:lnTo>
                    <a:lnTo>
                      <a:pt x="115" y="259"/>
                    </a:lnTo>
                    <a:lnTo>
                      <a:pt x="128" y="250"/>
                    </a:lnTo>
                    <a:lnTo>
                      <a:pt x="142" y="241"/>
                    </a:lnTo>
                    <a:lnTo>
                      <a:pt x="156" y="232"/>
                    </a:lnTo>
                    <a:lnTo>
                      <a:pt x="168" y="222"/>
                    </a:lnTo>
                    <a:lnTo>
                      <a:pt x="194" y="201"/>
                    </a:lnTo>
                    <a:lnTo>
                      <a:pt x="220" y="180"/>
                    </a:lnTo>
                    <a:lnTo>
                      <a:pt x="245" y="159"/>
                    </a:lnTo>
                    <a:lnTo>
                      <a:pt x="272" y="138"/>
                    </a:lnTo>
                    <a:lnTo>
                      <a:pt x="286" y="128"/>
                    </a:lnTo>
                    <a:lnTo>
                      <a:pt x="299" y="118"/>
                    </a:lnTo>
                    <a:lnTo>
                      <a:pt x="314" y="110"/>
                    </a:lnTo>
                    <a:lnTo>
                      <a:pt x="330" y="100"/>
                    </a:lnTo>
                    <a:lnTo>
                      <a:pt x="352" y="90"/>
                    </a:lnTo>
                    <a:lnTo>
                      <a:pt x="374" y="80"/>
                    </a:lnTo>
                    <a:lnTo>
                      <a:pt x="396" y="70"/>
                    </a:lnTo>
                    <a:lnTo>
                      <a:pt x="418" y="60"/>
                    </a:lnTo>
                    <a:lnTo>
                      <a:pt x="428" y="54"/>
                    </a:lnTo>
                    <a:lnTo>
                      <a:pt x="439" y="48"/>
                    </a:lnTo>
                    <a:lnTo>
                      <a:pt x="448" y="42"/>
                    </a:lnTo>
                    <a:lnTo>
                      <a:pt x="458" y="35"/>
                    </a:lnTo>
                    <a:lnTo>
                      <a:pt x="466" y="27"/>
                    </a:lnTo>
                    <a:lnTo>
                      <a:pt x="474" y="19"/>
                    </a:lnTo>
                    <a:lnTo>
                      <a:pt x="481" y="10"/>
                    </a:lnTo>
                    <a:lnTo>
                      <a:pt x="488" y="0"/>
                    </a:lnTo>
                    <a:lnTo>
                      <a:pt x="491" y="2"/>
                    </a:lnTo>
                    <a:lnTo>
                      <a:pt x="496" y="8"/>
                    </a:lnTo>
                    <a:lnTo>
                      <a:pt x="502" y="16"/>
                    </a:lnTo>
                    <a:lnTo>
                      <a:pt x="508" y="25"/>
                    </a:lnTo>
                    <a:lnTo>
                      <a:pt x="522" y="49"/>
                    </a:lnTo>
                    <a:lnTo>
                      <a:pt x="536" y="76"/>
                    </a:lnTo>
                    <a:lnTo>
                      <a:pt x="549" y="104"/>
                    </a:lnTo>
                    <a:lnTo>
                      <a:pt x="559" y="129"/>
                    </a:lnTo>
                    <a:lnTo>
                      <a:pt x="567" y="148"/>
                    </a:lnTo>
                    <a:lnTo>
                      <a:pt x="570" y="158"/>
                    </a:lnTo>
                    <a:lnTo>
                      <a:pt x="570" y="166"/>
                    </a:lnTo>
                    <a:lnTo>
                      <a:pt x="568" y="173"/>
                    </a:lnTo>
                    <a:lnTo>
                      <a:pt x="567" y="180"/>
                    </a:lnTo>
                    <a:lnTo>
                      <a:pt x="564" y="186"/>
                    </a:lnTo>
                    <a:lnTo>
                      <a:pt x="557" y="198"/>
                    </a:lnTo>
                    <a:lnTo>
                      <a:pt x="551" y="209"/>
                    </a:lnTo>
                    <a:lnTo>
                      <a:pt x="544" y="219"/>
                    </a:lnTo>
                    <a:lnTo>
                      <a:pt x="537" y="231"/>
                    </a:lnTo>
                    <a:lnTo>
                      <a:pt x="535" y="237"/>
                    </a:lnTo>
                    <a:lnTo>
                      <a:pt x="533" y="244"/>
                    </a:lnTo>
                    <a:lnTo>
                      <a:pt x="532" y="252"/>
                    </a:lnTo>
                    <a:lnTo>
                      <a:pt x="532" y="259"/>
                    </a:lnTo>
                    <a:lnTo>
                      <a:pt x="527" y="292"/>
                    </a:lnTo>
                    <a:lnTo>
                      <a:pt x="524" y="325"/>
                    </a:lnTo>
                    <a:lnTo>
                      <a:pt x="520" y="356"/>
                    </a:lnTo>
                    <a:lnTo>
                      <a:pt x="516" y="389"/>
                    </a:lnTo>
                    <a:lnTo>
                      <a:pt x="512" y="421"/>
                    </a:lnTo>
                    <a:lnTo>
                      <a:pt x="509" y="453"/>
                    </a:lnTo>
                    <a:lnTo>
                      <a:pt x="505" y="485"/>
                    </a:lnTo>
                    <a:lnTo>
                      <a:pt x="501" y="519"/>
                    </a:lnTo>
                    <a:lnTo>
                      <a:pt x="523" y="543"/>
                    </a:lnTo>
                    <a:lnTo>
                      <a:pt x="542" y="564"/>
                    </a:lnTo>
                    <a:lnTo>
                      <a:pt x="558" y="582"/>
                    </a:lnTo>
                    <a:lnTo>
                      <a:pt x="573" y="598"/>
                    </a:lnTo>
                    <a:lnTo>
                      <a:pt x="585" y="611"/>
                    </a:lnTo>
                    <a:lnTo>
                      <a:pt x="595" y="622"/>
                    </a:lnTo>
                    <a:lnTo>
                      <a:pt x="602" y="631"/>
                    </a:lnTo>
                    <a:lnTo>
                      <a:pt x="608" y="638"/>
                    </a:lnTo>
                    <a:lnTo>
                      <a:pt x="610" y="649"/>
                    </a:lnTo>
                    <a:lnTo>
                      <a:pt x="612" y="656"/>
                    </a:lnTo>
                    <a:lnTo>
                      <a:pt x="612" y="664"/>
                    </a:lnTo>
                    <a:lnTo>
                      <a:pt x="611" y="669"/>
                    </a:lnTo>
                    <a:lnTo>
                      <a:pt x="609" y="673"/>
                    </a:lnTo>
                    <a:lnTo>
                      <a:pt x="607" y="675"/>
                    </a:lnTo>
                    <a:lnTo>
                      <a:pt x="602" y="677"/>
                    </a:lnTo>
                    <a:lnTo>
                      <a:pt x="598" y="677"/>
                    </a:lnTo>
                    <a:lnTo>
                      <a:pt x="594" y="677"/>
                    </a:lnTo>
                    <a:lnTo>
                      <a:pt x="588" y="676"/>
                    </a:lnTo>
                    <a:lnTo>
                      <a:pt x="582" y="674"/>
                    </a:lnTo>
                    <a:lnTo>
                      <a:pt x="575" y="672"/>
                    </a:lnTo>
                    <a:lnTo>
                      <a:pt x="561" y="666"/>
                    </a:lnTo>
                    <a:lnTo>
                      <a:pt x="547" y="659"/>
                    </a:lnTo>
                    <a:lnTo>
                      <a:pt x="532" y="652"/>
                    </a:lnTo>
                    <a:lnTo>
                      <a:pt x="516" y="646"/>
                    </a:lnTo>
                    <a:lnTo>
                      <a:pt x="503" y="642"/>
                    </a:lnTo>
                    <a:lnTo>
                      <a:pt x="489" y="638"/>
                    </a:lnTo>
                    <a:lnTo>
                      <a:pt x="484" y="638"/>
                    </a:lnTo>
                    <a:lnTo>
                      <a:pt x="479" y="640"/>
                    </a:lnTo>
                    <a:lnTo>
                      <a:pt x="473" y="642"/>
                    </a:lnTo>
                    <a:lnTo>
                      <a:pt x="470" y="645"/>
                    </a:lnTo>
                    <a:lnTo>
                      <a:pt x="467" y="649"/>
                    </a:lnTo>
                    <a:lnTo>
                      <a:pt x="464" y="654"/>
                    </a:lnTo>
                    <a:lnTo>
                      <a:pt x="463" y="662"/>
                    </a:lnTo>
                    <a:lnTo>
                      <a:pt x="462" y="670"/>
                    </a:lnTo>
                    <a:lnTo>
                      <a:pt x="463" y="677"/>
                    </a:lnTo>
                    <a:lnTo>
                      <a:pt x="465" y="684"/>
                    </a:lnTo>
                    <a:lnTo>
                      <a:pt x="469" y="689"/>
                    </a:lnTo>
                    <a:lnTo>
                      <a:pt x="473" y="693"/>
                    </a:lnTo>
                    <a:lnTo>
                      <a:pt x="479" y="697"/>
                    </a:lnTo>
                    <a:lnTo>
                      <a:pt x="484" y="699"/>
                    </a:lnTo>
                    <a:lnTo>
                      <a:pt x="489" y="701"/>
                    </a:lnTo>
                    <a:lnTo>
                      <a:pt x="494" y="702"/>
                    </a:lnTo>
                    <a:lnTo>
                      <a:pt x="494" y="712"/>
                    </a:lnTo>
                    <a:lnTo>
                      <a:pt x="495" y="720"/>
                    </a:lnTo>
                    <a:lnTo>
                      <a:pt x="496" y="729"/>
                    </a:lnTo>
                    <a:lnTo>
                      <a:pt x="499" y="736"/>
                    </a:lnTo>
                    <a:lnTo>
                      <a:pt x="501" y="742"/>
                    </a:lnTo>
                    <a:lnTo>
                      <a:pt x="504" y="748"/>
                    </a:lnTo>
                    <a:lnTo>
                      <a:pt x="507" y="753"/>
                    </a:lnTo>
                    <a:lnTo>
                      <a:pt x="511" y="758"/>
                    </a:lnTo>
                    <a:lnTo>
                      <a:pt x="515" y="762"/>
                    </a:lnTo>
                    <a:lnTo>
                      <a:pt x="521" y="765"/>
                    </a:lnTo>
                    <a:lnTo>
                      <a:pt x="526" y="769"/>
                    </a:lnTo>
                    <a:lnTo>
                      <a:pt x="531" y="772"/>
                    </a:lnTo>
                    <a:lnTo>
                      <a:pt x="543" y="776"/>
                    </a:lnTo>
                    <a:lnTo>
                      <a:pt x="556" y="779"/>
                    </a:lnTo>
                    <a:lnTo>
                      <a:pt x="587" y="783"/>
                    </a:lnTo>
                    <a:lnTo>
                      <a:pt x="619" y="786"/>
                    </a:lnTo>
                    <a:lnTo>
                      <a:pt x="637" y="790"/>
                    </a:lnTo>
                    <a:lnTo>
                      <a:pt x="655" y="793"/>
                    </a:lnTo>
                    <a:lnTo>
                      <a:pt x="673" y="797"/>
                    </a:lnTo>
                    <a:lnTo>
                      <a:pt x="691" y="803"/>
                    </a:lnTo>
                    <a:lnTo>
                      <a:pt x="693" y="821"/>
                    </a:lnTo>
                    <a:lnTo>
                      <a:pt x="695" y="838"/>
                    </a:lnTo>
                    <a:lnTo>
                      <a:pt x="697" y="853"/>
                    </a:lnTo>
                    <a:lnTo>
                      <a:pt x="699" y="869"/>
                    </a:lnTo>
                    <a:lnTo>
                      <a:pt x="700" y="884"/>
                    </a:lnTo>
                    <a:lnTo>
                      <a:pt x="702" y="899"/>
                    </a:lnTo>
                    <a:lnTo>
                      <a:pt x="702" y="913"/>
                    </a:lnTo>
                    <a:lnTo>
                      <a:pt x="703" y="930"/>
                    </a:lnTo>
                    <a:lnTo>
                      <a:pt x="703" y="943"/>
                    </a:lnTo>
                    <a:lnTo>
                      <a:pt x="703" y="952"/>
                    </a:lnTo>
                    <a:lnTo>
                      <a:pt x="703" y="959"/>
                    </a:lnTo>
                    <a:lnTo>
                      <a:pt x="703" y="966"/>
                    </a:lnTo>
                    <a:lnTo>
                      <a:pt x="703" y="970"/>
                    </a:lnTo>
                    <a:lnTo>
                      <a:pt x="703" y="975"/>
                    </a:lnTo>
                    <a:lnTo>
                      <a:pt x="703" y="980"/>
                    </a:lnTo>
                    <a:lnTo>
                      <a:pt x="703" y="987"/>
                    </a:lnTo>
                    <a:lnTo>
                      <a:pt x="703" y="990"/>
                    </a:lnTo>
                    <a:lnTo>
                      <a:pt x="704" y="993"/>
                    </a:lnTo>
                    <a:lnTo>
                      <a:pt x="705" y="996"/>
                    </a:lnTo>
                    <a:lnTo>
                      <a:pt x="706" y="998"/>
                    </a:lnTo>
                    <a:lnTo>
                      <a:pt x="711" y="1002"/>
                    </a:lnTo>
                    <a:lnTo>
                      <a:pt x="718" y="1005"/>
                    </a:lnTo>
                    <a:lnTo>
                      <a:pt x="725" y="1007"/>
                    </a:lnTo>
                    <a:lnTo>
                      <a:pt x="734" y="1008"/>
                    </a:lnTo>
                    <a:lnTo>
                      <a:pt x="744" y="1009"/>
                    </a:lnTo>
                    <a:lnTo>
                      <a:pt x="755" y="1009"/>
                    </a:lnTo>
                    <a:lnTo>
                      <a:pt x="778" y="1009"/>
                    </a:lnTo>
                    <a:lnTo>
                      <a:pt x="802" y="1008"/>
                    </a:lnTo>
                    <a:lnTo>
                      <a:pt x="813" y="1009"/>
                    </a:lnTo>
                    <a:lnTo>
                      <a:pt x="826" y="1009"/>
                    </a:lnTo>
                    <a:lnTo>
                      <a:pt x="837" y="1010"/>
                    </a:lnTo>
                    <a:lnTo>
                      <a:pt x="848" y="1012"/>
                    </a:lnTo>
                    <a:lnTo>
                      <a:pt x="838" y="1028"/>
                    </a:lnTo>
                    <a:lnTo>
                      <a:pt x="830" y="1043"/>
                    </a:lnTo>
                    <a:lnTo>
                      <a:pt x="823" y="1060"/>
                    </a:lnTo>
                    <a:lnTo>
                      <a:pt x="817" y="1077"/>
                    </a:lnTo>
                    <a:lnTo>
                      <a:pt x="808" y="1110"/>
                    </a:lnTo>
                    <a:lnTo>
                      <a:pt x="800" y="1144"/>
                    </a:lnTo>
                    <a:lnTo>
                      <a:pt x="796" y="1161"/>
                    </a:lnTo>
                    <a:lnTo>
                      <a:pt x="792" y="1178"/>
                    </a:lnTo>
                    <a:lnTo>
                      <a:pt x="787" y="1194"/>
                    </a:lnTo>
                    <a:lnTo>
                      <a:pt x="782" y="1210"/>
                    </a:lnTo>
                    <a:lnTo>
                      <a:pt x="775" y="1227"/>
                    </a:lnTo>
                    <a:lnTo>
                      <a:pt x="767" y="1242"/>
                    </a:lnTo>
                    <a:lnTo>
                      <a:pt x="758" y="1257"/>
                    </a:lnTo>
                    <a:lnTo>
                      <a:pt x="747" y="1272"/>
                    </a:lnTo>
                    <a:lnTo>
                      <a:pt x="742" y="1263"/>
                    </a:lnTo>
                    <a:lnTo>
                      <a:pt x="738" y="1255"/>
                    </a:lnTo>
                    <a:lnTo>
                      <a:pt x="732" y="1248"/>
                    </a:lnTo>
                    <a:lnTo>
                      <a:pt x="727" y="1242"/>
                    </a:lnTo>
                    <a:lnTo>
                      <a:pt x="717" y="1231"/>
                    </a:lnTo>
                    <a:lnTo>
                      <a:pt x="706" y="1222"/>
                    </a:lnTo>
                    <a:lnTo>
                      <a:pt x="696" y="1213"/>
                    </a:lnTo>
                    <a:lnTo>
                      <a:pt x="684" y="1203"/>
                    </a:lnTo>
                    <a:lnTo>
                      <a:pt x="680" y="1197"/>
                    </a:lnTo>
                    <a:lnTo>
                      <a:pt x="675" y="1191"/>
                    </a:lnTo>
                    <a:lnTo>
                      <a:pt x="670" y="1185"/>
                    </a:lnTo>
                    <a:lnTo>
                      <a:pt x="664" y="1177"/>
                    </a:lnTo>
                    <a:lnTo>
                      <a:pt x="582" y="1183"/>
                    </a:lnTo>
                    <a:lnTo>
                      <a:pt x="582" y="1188"/>
                    </a:lnTo>
                    <a:lnTo>
                      <a:pt x="585" y="1193"/>
                    </a:lnTo>
                    <a:lnTo>
                      <a:pt x="586" y="1200"/>
                    </a:lnTo>
                    <a:lnTo>
                      <a:pt x="589" y="1206"/>
                    </a:lnTo>
                    <a:lnTo>
                      <a:pt x="595" y="1218"/>
                    </a:lnTo>
                    <a:lnTo>
                      <a:pt x="602" y="1231"/>
                    </a:lnTo>
                    <a:lnTo>
                      <a:pt x="610" y="1243"/>
                    </a:lnTo>
                    <a:lnTo>
                      <a:pt x="617" y="1253"/>
                    </a:lnTo>
                    <a:lnTo>
                      <a:pt x="623" y="1260"/>
                    </a:lnTo>
                    <a:lnTo>
                      <a:pt x="627" y="1266"/>
                    </a:lnTo>
                    <a:lnTo>
                      <a:pt x="623" y="1267"/>
                    </a:lnTo>
                    <a:lnTo>
                      <a:pt x="617" y="1267"/>
                    </a:lnTo>
                    <a:lnTo>
                      <a:pt x="610" y="1266"/>
                    </a:lnTo>
                    <a:lnTo>
                      <a:pt x="601" y="1265"/>
                    </a:lnTo>
                    <a:lnTo>
                      <a:pt x="593" y="1263"/>
                    </a:lnTo>
                    <a:lnTo>
                      <a:pt x="586" y="1260"/>
                    </a:lnTo>
                    <a:lnTo>
                      <a:pt x="580" y="1259"/>
                    </a:lnTo>
                    <a:lnTo>
                      <a:pt x="576" y="1258"/>
                    </a:lnTo>
                    <a:lnTo>
                      <a:pt x="563" y="1258"/>
                    </a:lnTo>
                    <a:lnTo>
                      <a:pt x="549" y="1255"/>
                    </a:lnTo>
                    <a:lnTo>
                      <a:pt x="543" y="1253"/>
                    </a:lnTo>
                    <a:lnTo>
                      <a:pt x="536" y="1251"/>
                    </a:lnTo>
                    <a:lnTo>
                      <a:pt x="531" y="1249"/>
                    </a:lnTo>
                    <a:lnTo>
                      <a:pt x="526" y="1246"/>
                    </a:lnTo>
                    <a:lnTo>
                      <a:pt x="523" y="1242"/>
                    </a:lnTo>
                    <a:lnTo>
                      <a:pt x="518" y="1238"/>
                    </a:lnTo>
                    <a:lnTo>
                      <a:pt x="516" y="1234"/>
                    </a:lnTo>
                    <a:lnTo>
                      <a:pt x="514" y="1230"/>
                    </a:lnTo>
                    <a:lnTo>
                      <a:pt x="514" y="1225"/>
                    </a:lnTo>
                    <a:lnTo>
                      <a:pt x="514" y="1220"/>
                    </a:lnTo>
                    <a:lnTo>
                      <a:pt x="516" y="1214"/>
                    </a:lnTo>
                    <a:lnTo>
                      <a:pt x="520" y="1208"/>
                    </a:lnTo>
                    <a:lnTo>
                      <a:pt x="520" y="1145"/>
                    </a:lnTo>
                    <a:lnTo>
                      <a:pt x="510" y="1143"/>
                    </a:lnTo>
                    <a:lnTo>
                      <a:pt x="502" y="1142"/>
                    </a:lnTo>
                    <a:lnTo>
                      <a:pt x="493" y="1142"/>
                    </a:lnTo>
                    <a:lnTo>
                      <a:pt x="486" y="1143"/>
                    </a:lnTo>
                    <a:lnTo>
                      <a:pt x="480" y="1143"/>
                    </a:lnTo>
                    <a:lnTo>
                      <a:pt x="473" y="1144"/>
                    </a:lnTo>
                    <a:lnTo>
                      <a:pt x="467" y="1145"/>
                    </a:lnTo>
                    <a:lnTo>
                      <a:pt x="462" y="1145"/>
                    </a:lnTo>
                    <a:lnTo>
                      <a:pt x="457" y="1145"/>
                    </a:lnTo>
                    <a:lnTo>
                      <a:pt x="450" y="1146"/>
                    </a:lnTo>
                    <a:lnTo>
                      <a:pt x="445" y="1148"/>
                    </a:lnTo>
                    <a:lnTo>
                      <a:pt x="439" y="1151"/>
                    </a:lnTo>
                    <a:lnTo>
                      <a:pt x="427" y="1157"/>
                    </a:lnTo>
                    <a:lnTo>
                      <a:pt x="416" y="1164"/>
                    </a:lnTo>
                    <a:lnTo>
                      <a:pt x="403" y="1171"/>
                    </a:lnTo>
                    <a:lnTo>
                      <a:pt x="388" y="1177"/>
                    </a:lnTo>
                    <a:lnTo>
                      <a:pt x="381" y="1180"/>
                    </a:lnTo>
                    <a:lnTo>
                      <a:pt x="373" y="1182"/>
                    </a:lnTo>
                    <a:lnTo>
                      <a:pt x="364" y="1183"/>
                    </a:lnTo>
                    <a:lnTo>
                      <a:pt x="355" y="1183"/>
                    </a:lnTo>
                    <a:lnTo>
                      <a:pt x="361" y="1183"/>
                    </a:lnTo>
                    <a:lnTo>
                      <a:pt x="338" y="1173"/>
                    </a:lnTo>
                    <a:lnTo>
                      <a:pt x="318" y="1165"/>
                    </a:lnTo>
                    <a:lnTo>
                      <a:pt x="310" y="1160"/>
                    </a:lnTo>
                    <a:lnTo>
                      <a:pt x="301" y="1154"/>
                    </a:lnTo>
                    <a:lnTo>
                      <a:pt x="294" y="1149"/>
                    </a:lnTo>
                    <a:lnTo>
                      <a:pt x="287" y="1143"/>
                    </a:lnTo>
                    <a:lnTo>
                      <a:pt x="280" y="1136"/>
                    </a:lnTo>
                    <a:lnTo>
                      <a:pt x="275" y="1127"/>
                    </a:lnTo>
                    <a:lnTo>
                      <a:pt x="271" y="1118"/>
                    </a:lnTo>
                    <a:lnTo>
                      <a:pt x="267" y="1107"/>
                    </a:lnTo>
                    <a:lnTo>
                      <a:pt x="264" y="1096"/>
                    </a:lnTo>
                    <a:lnTo>
                      <a:pt x="261" y="1082"/>
                    </a:lnTo>
                    <a:lnTo>
                      <a:pt x="260" y="1066"/>
                    </a:lnTo>
                    <a:lnTo>
                      <a:pt x="259" y="1050"/>
                    </a:lnTo>
                    <a:lnTo>
                      <a:pt x="260" y="1034"/>
                    </a:lnTo>
                    <a:lnTo>
                      <a:pt x="263" y="1019"/>
                    </a:lnTo>
                    <a:lnTo>
                      <a:pt x="267" y="1006"/>
                    </a:lnTo>
                    <a:lnTo>
                      <a:pt x="271" y="993"/>
                    </a:lnTo>
                    <a:lnTo>
                      <a:pt x="277" y="981"/>
                    </a:lnTo>
                    <a:lnTo>
                      <a:pt x="282" y="971"/>
                    </a:lnTo>
                    <a:lnTo>
                      <a:pt x="289" y="960"/>
                    </a:lnTo>
                    <a:lnTo>
                      <a:pt x="295" y="951"/>
                    </a:lnTo>
                    <a:lnTo>
                      <a:pt x="307" y="933"/>
                    </a:lnTo>
                    <a:lnTo>
                      <a:pt x="316" y="917"/>
                    </a:lnTo>
                    <a:lnTo>
                      <a:pt x="318" y="909"/>
                    </a:lnTo>
                    <a:lnTo>
                      <a:pt x="319" y="902"/>
                    </a:lnTo>
                    <a:lnTo>
                      <a:pt x="319" y="893"/>
                    </a:lnTo>
                    <a:lnTo>
                      <a:pt x="317" y="886"/>
                    </a:lnTo>
                    <a:lnTo>
                      <a:pt x="308" y="871"/>
                    </a:lnTo>
                    <a:lnTo>
                      <a:pt x="298" y="859"/>
                    </a:lnTo>
                    <a:lnTo>
                      <a:pt x="289" y="847"/>
                    </a:lnTo>
                    <a:lnTo>
                      <a:pt x="278" y="839"/>
                    </a:lnTo>
                    <a:lnTo>
                      <a:pt x="267" y="830"/>
                    </a:lnTo>
                    <a:lnTo>
                      <a:pt x="255" y="824"/>
                    </a:lnTo>
                    <a:lnTo>
                      <a:pt x="244" y="819"/>
                    </a:lnTo>
                    <a:lnTo>
                      <a:pt x="232" y="815"/>
                    </a:lnTo>
                    <a:lnTo>
                      <a:pt x="220" y="812"/>
                    </a:lnTo>
                    <a:lnTo>
                      <a:pt x="207" y="809"/>
                    </a:lnTo>
                    <a:lnTo>
                      <a:pt x="194" y="808"/>
                    </a:lnTo>
                    <a:lnTo>
                      <a:pt x="183" y="808"/>
                    </a:lnTo>
                    <a:lnTo>
                      <a:pt x="158" y="808"/>
                    </a:lnTo>
                    <a:lnTo>
                      <a:pt x="135" y="809"/>
                    </a:lnTo>
                    <a:lnTo>
                      <a:pt x="114" y="812"/>
                    </a:lnTo>
                    <a:lnTo>
                      <a:pt x="94" y="813"/>
                    </a:lnTo>
                    <a:lnTo>
                      <a:pt x="85" y="813"/>
                    </a:lnTo>
                    <a:lnTo>
                      <a:pt x="77" y="812"/>
                    </a:lnTo>
                    <a:lnTo>
                      <a:pt x="71" y="810"/>
                    </a:lnTo>
                    <a:lnTo>
                      <a:pt x="64" y="809"/>
                    </a:lnTo>
                    <a:lnTo>
                      <a:pt x="59" y="806"/>
                    </a:lnTo>
                    <a:lnTo>
                      <a:pt x="55" y="802"/>
                    </a:lnTo>
                    <a:lnTo>
                      <a:pt x="52" y="798"/>
                    </a:lnTo>
                    <a:lnTo>
                      <a:pt x="51" y="792"/>
                    </a:lnTo>
                    <a:lnTo>
                      <a:pt x="50" y="784"/>
                    </a:lnTo>
                    <a:lnTo>
                      <a:pt x="51" y="775"/>
                    </a:lnTo>
                    <a:lnTo>
                      <a:pt x="53" y="764"/>
                    </a:lnTo>
                    <a:lnTo>
                      <a:pt x="57" y="753"/>
                    </a:lnTo>
                    <a:lnTo>
                      <a:pt x="64" y="713"/>
                    </a:lnTo>
                    <a:lnTo>
                      <a:pt x="70" y="673"/>
                    </a:lnTo>
                    <a:lnTo>
                      <a:pt x="74" y="635"/>
                    </a:lnTo>
                    <a:lnTo>
                      <a:pt x="77" y="600"/>
                    </a:lnTo>
                    <a:lnTo>
                      <a:pt x="80" y="565"/>
                    </a:lnTo>
                    <a:lnTo>
                      <a:pt x="81" y="532"/>
                    </a:lnTo>
                    <a:lnTo>
                      <a:pt x="82" y="502"/>
                    </a:lnTo>
                    <a:lnTo>
                      <a:pt x="82" y="474"/>
                    </a:lnTo>
                    <a:lnTo>
                      <a:pt x="82" y="463"/>
                    </a:lnTo>
                    <a:lnTo>
                      <a:pt x="81" y="454"/>
                    </a:lnTo>
                    <a:lnTo>
                      <a:pt x="78" y="444"/>
                    </a:lnTo>
                    <a:lnTo>
                      <a:pt x="75" y="436"/>
                    </a:lnTo>
                    <a:lnTo>
                      <a:pt x="72" y="428"/>
                    </a:lnTo>
                    <a:lnTo>
                      <a:pt x="66" y="419"/>
                    </a:lnTo>
                    <a:lnTo>
                      <a:pt x="61" y="412"/>
                    </a:lnTo>
                    <a:lnTo>
                      <a:pt x="56" y="405"/>
                    </a:lnTo>
                    <a:lnTo>
                      <a:pt x="43" y="391"/>
                    </a:lnTo>
                    <a:lnTo>
                      <a:pt x="30" y="378"/>
                    </a:lnTo>
                    <a:lnTo>
                      <a:pt x="15" y="366"/>
                    </a:lnTo>
                    <a:lnTo>
                      <a:pt x="0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02"/>
              <p:cNvSpPr>
                <a:spLocks/>
              </p:cNvSpPr>
              <p:nvPr/>
            </p:nvSpPr>
            <p:spPr bwMode="auto">
              <a:xfrm>
                <a:off x="5341" y="3460"/>
                <a:ext cx="183" cy="280"/>
              </a:xfrm>
              <a:custGeom>
                <a:avLst/>
                <a:gdLst>
                  <a:gd name="T0" fmla="*/ 3 w 848"/>
                  <a:gd name="T1" fmla="*/ 72 h 1272"/>
                  <a:gd name="T2" fmla="*/ 6 w 848"/>
                  <a:gd name="T3" fmla="*/ 66 h 1272"/>
                  <a:gd name="T4" fmla="*/ 24 w 848"/>
                  <a:gd name="T5" fmla="*/ 57 h 1272"/>
                  <a:gd name="T6" fmla="*/ 42 w 848"/>
                  <a:gd name="T7" fmla="*/ 44 h 1272"/>
                  <a:gd name="T8" fmla="*/ 68 w 848"/>
                  <a:gd name="T9" fmla="*/ 24 h 1272"/>
                  <a:gd name="T10" fmla="*/ 92 w 848"/>
                  <a:gd name="T11" fmla="*/ 12 h 1272"/>
                  <a:gd name="T12" fmla="*/ 104 w 848"/>
                  <a:gd name="T13" fmla="*/ 2 h 1272"/>
                  <a:gd name="T14" fmla="*/ 113 w 848"/>
                  <a:gd name="T15" fmla="*/ 11 h 1272"/>
                  <a:gd name="T16" fmla="*/ 123 w 848"/>
                  <a:gd name="T17" fmla="*/ 37 h 1272"/>
                  <a:gd name="T18" fmla="*/ 117 w 848"/>
                  <a:gd name="T19" fmla="*/ 48 h 1272"/>
                  <a:gd name="T20" fmla="*/ 114 w 848"/>
                  <a:gd name="T21" fmla="*/ 64 h 1272"/>
                  <a:gd name="T22" fmla="*/ 109 w 848"/>
                  <a:gd name="T23" fmla="*/ 107 h 1272"/>
                  <a:gd name="T24" fmla="*/ 126 w 848"/>
                  <a:gd name="T25" fmla="*/ 134 h 1272"/>
                  <a:gd name="T26" fmla="*/ 132 w 848"/>
                  <a:gd name="T27" fmla="*/ 146 h 1272"/>
                  <a:gd name="T28" fmla="*/ 128 w 848"/>
                  <a:gd name="T29" fmla="*/ 149 h 1272"/>
                  <a:gd name="T30" fmla="*/ 115 w 848"/>
                  <a:gd name="T31" fmla="*/ 144 h 1272"/>
                  <a:gd name="T32" fmla="*/ 102 w 848"/>
                  <a:gd name="T33" fmla="*/ 141 h 1272"/>
                  <a:gd name="T34" fmla="*/ 100 w 848"/>
                  <a:gd name="T35" fmla="*/ 149 h 1272"/>
                  <a:gd name="T36" fmla="*/ 106 w 848"/>
                  <a:gd name="T37" fmla="*/ 154 h 1272"/>
                  <a:gd name="T38" fmla="*/ 108 w 848"/>
                  <a:gd name="T39" fmla="*/ 163 h 1272"/>
                  <a:gd name="T40" fmla="*/ 114 w 848"/>
                  <a:gd name="T41" fmla="*/ 169 h 1272"/>
                  <a:gd name="T42" fmla="*/ 137 w 848"/>
                  <a:gd name="T43" fmla="*/ 174 h 1272"/>
                  <a:gd name="T44" fmla="*/ 150 w 848"/>
                  <a:gd name="T45" fmla="*/ 188 h 1272"/>
                  <a:gd name="T46" fmla="*/ 152 w 848"/>
                  <a:gd name="T47" fmla="*/ 208 h 1272"/>
                  <a:gd name="T48" fmla="*/ 152 w 848"/>
                  <a:gd name="T49" fmla="*/ 216 h 1272"/>
                  <a:gd name="T50" fmla="*/ 153 w 848"/>
                  <a:gd name="T51" fmla="*/ 221 h 1272"/>
                  <a:gd name="T52" fmla="*/ 168 w 848"/>
                  <a:gd name="T53" fmla="*/ 222 h 1272"/>
                  <a:gd name="T54" fmla="*/ 181 w 848"/>
                  <a:gd name="T55" fmla="*/ 226 h 1272"/>
                  <a:gd name="T56" fmla="*/ 172 w 848"/>
                  <a:gd name="T57" fmla="*/ 256 h 1272"/>
                  <a:gd name="T58" fmla="*/ 164 w 848"/>
                  <a:gd name="T59" fmla="*/ 277 h 1272"/>
                  <a:gd name="T60" fmla="*/ 155 w 848"/>
                  <a:gd name="T61" fmla="*/ 271 h 1272"/>
                  <a:gd name="T62" fmla="*/ 145 w 848"/>
                  <a:gd name="T63" fmla="*/ 261 h 1272"/>
                  <a:gd name="T64" fmla="*/ 126 w 848"/>
                  <a:gd name="T65" fmla="*/ 263 h 1272"/>
                  <a:gd name="T66" fmla="*/ 133 w 848"/>
                  <a:gd name="T67" fmla="*/ 276 h 1272"/>
                  <a:gd name="T68" fmla="*/ 130 w 848"/>
                  <a:gd name="T69" fmla="*/ 278 h 1272"/>
                  <a:gd name="T70" fmla="*/ 118 w 848"/>
                  <a:gd name="T71" fmla="*/ 276 h 1272"/>
                  <a:gd name="T72" fmla="*/ 112 w 848"/>
                  <a:gd name="T73" fmla="*/ 273 h 1272"/>
                  <a:gd name="T74" fmla="*/ 112 w 848"/>
                  <a:gd name="T75" fmla="*/ 266 h 1272"/>
                  <a:gd name="T76" fmla="*/ 106 w 848"/>
                  <a:gd name="T77" fmla="*/ 251 h 1272"/>
                  <a:gd name="T78" fmla="*/ 99 w 848"/>
                  <a:gd name="T79" fmla="*/ 252 h 1272"/>
                  <a:gd name="T80" fmla="*/ 87 w 848"/>
                  <a:gd name="T81" fmla="*/ 258 h 1272"/>
                  <a:gd name="T82" fmla="*/ 77 w 848"/>
                  <a:gd name="T83" fmla="*/ 260 h 1272"/>
                  <a:gd name="T84" fmla="*/ 65 w 848"/>
                  <a:gd name="T85" fmla="*/ 254 h 1272"/>
                  <a:gd name="T86" fmla="*/ 58 w 848"/>
                  <a:gd name="T87" fmla="*/ 244 h 1272"/>
                  <a:gd name="T88" fmla="*/ 57 w 848"/>
                  <a:gd name="T89" fmla="*/ 224 h 1272"/>
                  <a:gd name="T90" fmla="*/ 64 w 848"/>
                  <a:gd name="T91" fmla="*/ 209 h 1272"/>
                  <a:gd name="T92" fmla="*/ 68 w 848"/>
                  <a:gd name="T93" fmla="*/ 195 h 1272"/>
                  <a:gd name="T94" fmla="*/ 55 w 848"/>
                  <a:gd name="T95" fmla="*/ 181 h 1272"/>
                  <a:gd name="T96" fmla="*/ 39 w 848"/>
                  <a:gd name="T97" fmla="*/ 178 h 1272"/>
                  <a:gd name="T98" fmla="*/ 17 w 848"/>
                  <a:gd name="T99" fmla="*/ 179 h 1272"/>
                  <a:gd name="T100" fmla="*/ 11 w 848"/>
                  <a:gd name="T101" fmla="*/ 174 h 1272"/>
                  <a:gd name="T102" fmla="*/ 15 w 848"/>
                  <a:gd name="T103" fmla="*/ 148 h 1272"/>
                  <a:gd name="T104" fmla="*/ 18 w 848"/>
                  <a:gd name="T105" fmla="*/ 104 h 1272"/>
                  <a:gd name="T106" fmla="*/ 14 w 848"/>
                  <a:gd name="T107" fmla="*/ 92 h 1272"/>
                  <a:gd name="T108" fmla="*/ 0 w 848"/>
                  <a:gd name="T109" fmla="*/ 78 h 12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8"/>
                  <a:gd name="T166" fmla="*/ 0 h 1272"/>
                  <a:gd name="T167" fmla="*/ 848 w 848"/>
                  <a:gd name="T168" fmla="*/ 1272 h 12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8" h="1272">
                    <a:moveTo>
                      <a:pt x="0" y="354"/>
                    </a:moveTo>
                    <a:lnTo>
                      <a:pt x="2" y="349"/>
                    </a:lnTo>
                    <a:lnTo>
                      <a:pt x="4" y="344"/>
                    </a:lnTo>
                    <a:lnTo>
                      <a:pt x="8" y="338"/>
                    </a:lnTo>
                    <a:lnTo>
                      <a:pt x="10" y="332"/>
                    </a:lnTo>
                    <a:lnTo>
                      <a:pt x="12" y="326"/>
                    </a:lnTo>
                    <a:lnTo>
                      <a:pt x="15" y="321"/>
                    </a:lnTo>
                    <a:lnTo>
                      <a:pt x="17" y="314"/>
                    </a:lnTo>
                    <a:lnTo>
                      <a:pt x="19" y="310"/>
                    </a:lnTo>
                    <a:lnTo>
                      <a:pt x="20" y="307"/>
                    </a:lnTo>
                    <a:lnTo>
                      <a:pt x="23" y="304"/>
                    </a:lnTo>
                    <a:lnTo>
                      <a:pt x="28" y="301"/>
                    </a:lnTo>
                    <a:lnTo>
                      <a:pt x="34" y="297"/>
                    </a:lnTo>
                    <a:lnTo>
                      <a:pt x="50" y="288"/>
                    </a:lnTo>
                    <a:lnTo>
                      <a:pt x="66" y="280"/>
                    </a:lnTo>
                    <a:lnTo>
                      <a:pt x="84" y="271"/>
                    </a:lnTo>
                    <a:lnTo>
                      <a:pt x="99" y="265"/>
                    </a:lnTo>
                    <a:lnTo>
                      <a:pt x="110" y="261"/>
                    </a:lnTo>
                    <a:lnTo>
                      <a:pt x="115" y="259"/>
                    </a:lnTo>
                    <a:lnTo>
                      <a:pt x="128" y="250"/>
                    </a:lnTo>
                    <a:lnTo>
                      <a:pt x="142" y="241"/>
                    </a:lnTo>
                    <a:lnTo>
                      <a:pt x="156" y="232"/>
                    </a:lnTo>
                    <a:lnTo>
                      <a:pt x="168" y="222"/>
                    </a:lnTo>
                    <a:lnTo>
                      <a:pt x="194" y="201"/>
                    </a:lnTo>
                    <a:lnTo>
                      <a:pt x="220" y="180"/>
                    </a:lnTo>
                    <a:lnTo>
                      <a:pt x="245" y="159"/>
                    </a:lnTo>
                    <a:lnTo>
                      <a:pt x="272" y="138"/>
                    </a:lnTo>
                    <a:lnTo>
                      <a:pt x="286" y="128"/>
                    </a:lnTo>
                    <a:lnTo>
                      <a:pt x="299" y="118"/>
                    </a:lnTo>
                    <a:lnTo>
                      <a:pt x="314" y="110"/>
                    </a:lnTo>
                    <a:lnTo>
                      <a:pt x="330" y="100"/>
                    </a:lnTo>
                    <a:lnTo>
                      <a:pt x="352" y="90"/>
                    </a:lnTo>
                    <a:lnTo>
                      <a:pt x="374" y="80"/>
                    </a:lnTo>
                    <a:lnTo>
                      <a:pt x="396" y="70"/>
                    </a:lnTo>
                    <a:lnTo>
                      <a:pt x="418" y="60"/>
                    </a:lnTo>
                    <a:lnTo>
                      <a:pt x="428" y="54"/>
                    </a:lnTo>
                    <a:lnTo>
                      <a:pt x="439" y="48"/>
                    </a:lnTo>
                    <a:lnTo>
                      <a:pt x="448" y="42"/>
                    </a:lnTo>
                    <a:lnTo>
                      <a:pt x="458" y="35"/>
                    </a:lnTo>
                    <a:lnTo>
                      <a:pt x="466" y="27"/>
                    </a:lnTo>
                    <a:lnTo>
                      <a:pt x="474" y="19"/>
                    </a:lnTo>
                    <a:lnTo>
                      <a:pt x="481" y="10"/>
                    </a:lnTo>
                    <a:lnTo>
                      <a:pt x="488" y="0"/>
                    </a:lnTo>
                    <a:lnTo>
                      <a:pt x="491" y="2"/>
                    </a:lnTo>
                    <a:lnTo>
                      <a:pt x="496" y="8"/>
                    </a:lnTo>
                    <a:lnTo>
                      <a:pt x="502" y="16"/>
                    </a:lnTo>
                    <a:lnTo>
                      <a:pt x="508" y="25"/>
                    </a:lnTo>
                    <a:lnTo>
                      <a:pt x="522" y="49"/>
                    </a:lnTo>
                    <a:lnTo>
                      <a:pt x="536" y="76"/>
                    </a:lnTo>
                    <a:lnTo>
                      <a:pt x="549" y="104"/>
                    </a:lnTo>
                    <a:lnTo>
                      <a:pt x="559" y="129"/>
                    </a:lnTo>
                    <a:lnTo>
                      <a:pt x="567" y="148"/>
                    </a:lnTo>
                    <a:lnTo>
                      <a:pt x="570" y="158"/>
                    </a:lnTo>
                    <a:lnTo>
                      <a:pt x="570" y="166"/>
                    </a:lnTo>
                    <a:lnTo>
                      <a:pt x="568" y="173"/>
                    </a:lnTo>
                    <a:lnTo>
                      <a:pt x="567" y="180"/>
                    </a:lnTo>
                    <a:lnTo>
                      <a:pt x="564" y="186"/>
                    </a:lnTo>
                    <a:lnTo>
                      <a:pt x="557" y="198"/>
                    </a:lnTo>
                    <a:lnTo>
                      <a:pt x="551" y="209"/>
                    </a:lnTo>
                    <a:lnTo>
                      <a:pt x="544" y="219"/>
                    </a:lnTo>
                    <a:lnTo>
                      <a:pt x="537" y="231"/>
                    </a:lnTo>
                    <a:lnTo>
                      <a:pt x="535" y="237"/>
                    </a:lnTo>
                    <a:lnTo>
                      <a:pt x="533" y="244"/>
                    </a:lnTo>
                    <a:lnTo>
                      <a:pt x="532" y="252"/>
                    </a:lnTo>
                    <a:lnTo>
                      <a:pt x="532" y="259"/>
                    </a:lnTo>
                    <a:lnTo>
                      <a:pt x="527" y="292"/>
                    </a:lnTo>
                    <a:lnTo>
                      <a:pt x="524" y="325"/>
                    </a:lnTo>
                    <a:lnTo>
                      <a:pt x="520" y="356"/>
                    </a:lnTo>
                    <a:lnTo>
                      <a:pt x="516" y="389"/>
                    </a:lnTo>
                    <a:lnTo>
                      <a:pt x="512" y="421"/>
                    </a:lnTo>
                    <a:lnTo>
                      <a:pt x="509" y="453"/>
                    </a:lnTo>
                    <a:lnTo>
                      <a:pt x="505" y="485"/>
                    </a:lnTo>
                    <a:lnTo>
                      <a:pt x="501" y="519"/>
                    </a:lnTo>
                    <a:lnTo>
                      <a:pt x="523" y="543"/>
                    </a:lnTo>
                    <a:lnTo>
                      <a:pt x="542" y="564"/>
                    </a:lnTo>
                    <a:lnTo>
                      <a:pt x="558" y="582"/>
                    </a:lnTo>
                    <a:lnTo>
                      <a:pt x="573" y="598"/>
                    </a:lnTo>
                    <a:lnTo>
                      <a:pt x="585" y="611"/>
                    </a:lnTo>
                    <a:lnTo>
                      <a:pt x="595" y="622"/>
                    </a:lnTo>
                    <a:lnTo>
                      <a:pt x="602" y="631"/>
                    </a:lnTo>
                    <a:lnTo>
                      <a:pt x="608" y="638"/>
                    </a:lnTo>
                    <a:lnTo>
                      <a:pt x="610" y="649"/>
                    </a:lnTo>
                    <a:lnTo>
                      <a:pt x="612" y="656"/>
                    </a:lnTo>
                    <a:lnTo>
                      <a:pt x="612" y="664"/>
                    </a:lnTo>
                    <a:lnTo>
                      <a:pt x="611" y="669"/>
                    </a:lnTo>
                    <a:lnTo>
                      <a:pt x="609" y="673"/>
                    </a:lnTo>
                    <a:lnTo>
                      <a:pt x="607" y="675"/>
                    </a:lnTo>
                    <a:lnTo>
                      <a:pt x="602" y="677"/>
                    </a:lnTo>
                    <a:lnTo>
                      <a:pt x="598" y="677"/>
                    </a:lnTo>
                    <a:lnTo>
                      <a:pt x="594" y="677"/>
                    </a:lnTo>
                    <a:lnTo>
                      <a:pt x="588" y="676"/>
                    </a:lnTo>
                    <a:lnTo>
                      <a:pt x="582" y="674"/>
                    </a:lnTo>
                    <a:lnTo>
                      <a:pt x="575" y="672"/>
                    </a:lnTo>
                    <a:lnTo>
                      <a:pt x="561" y="666"/>
                    </a:lnTo>
                    <a:lnTo>
                      <a:pt x="547" y="659"/>
                    </a:lnTo>
                    <a:lnTo>
                      <a:pt x="532" y="652"/>
                    </a:lnTo>
                    <a:lnTo>
                      <a:pt x="516" y="646"/>
                    </a:lnTo>
                    <a:lnTo>
                      <a:pt x="503" y="642"/>
                    </a:lnTo>
                    <a:lnTo>
                      <a:pt x="489" y="638"/>
                    </a:lnTo>
                    <a:lnTo>
                      <a:pt x="484" y="638"/>
                    </a:lnTo>
                    <a:lnTo>
                      <a:pt x="479" y="640"/>
                    </a:lnTo>
                    <a:lnTo>
                      <a:pt x="473" y="642"/>
                    </a:lnTo>
                    <a:lnTo>
                      <a:pt x="470" y="645"/>
                    </a:lnTo>
                    <a:lnTo>
                      <a:pt x="467" y="649"/>
                    </a:lnTo>
                    <a:lnTo>
                      <a:pt x="464" y="654"/>
                    </a:lnTo>
                    <a:lnTo>
                      <a:pt x="463" y="662"/>
                    </a:lnTo>
                    <a:lnTo>
                      <a:pt x="462" y="670"/>
                    </a:lnTo>
                    <a:lnTo>
                      <a:pt x="463" y="677"/>
                    </a:lnTo>
                    <a:lnTo>
                      <a:pt x="465" y="684"/>
                    </a:lnTo>
                    <a:lnTo>
                      <a:pt x="469" y="689"/>
                    </a:lnTo>
                    <a:lnTo>
                      <a:pt x="473" y="693"/>
                    </a:lnTo>
                    <a:lnTo>
                      <a:pt x="479" y="697"/>
                    </a:lnTo>
                    <a:lnTo>
                      <a:pt x="484" y="699"/>
                    </a:lnTo>
                    <a:lnTo>
                      <a:pt x="489" y="701"/>
                    </a:lnTo>
                    <a:lnTo>
                      <a:pt x="494" y="702"/>
                    </a:lnTo>
                    <a:lnTo>
                      <a:pt x="494" y="712"/>
                    </a:lnTo>
                    <a:lnTo>
                      <a:pt x="495" y="720"/>
                    </a:lnTo>
                    <a:lnTo>
                      <a:pt x="496" y="729"/>
                    </a:lnTo>
                    <a:lnTo>
                      <a:pt x="499" y="736"/>
                    </a:lnTo>
                    <a:lnTo>
                      <a:pt x="501" y="742"/>
                    </a:lnTo>
                    <a:lnTo>
                      <a:pt x="504" y="748"/>
                    </a:lnTo>
                    <a:lnTo>
                      <a:pt x="507" y="753"/>
                    </a:lnTo>
                    <a:lnTo>
                      <a:pt x="511" y="758"/>
                    </a:lnTo>
                    <a:lnTo>
                      <a:pt x="515" y="762"/>
                    </a:lnTo>
                    <a:lnTo>
                      <a:pt x="521" y="765"/>
                    </a:lnTo>
                    <a:lnTo>
                      <a:pt x="526" y="769"/>
                    </a:lnTo>
                    <a:lnTo>
                      <a:pt x="531" y="772"/>
                    </a:lnTo>
                    <a:lnTo>
                      <a:pt x="543" y="776"/>
                    </a:lnTo>
                    <a:lnTo>
                      <a:pt x="556" y="779"/>
                    </a:lnTo>
                    <a:lnTo>
                      <a:pt x="587" y="783"/>
                    </a:lnTo>
                    <a:lnTo>
                      <a:pt x="619" y="786"/>
                    </a:lnTo>
                    <a:lnTo>
                      <a:pt x="637" y="790"/>
                    </a:lnTo>
                    <a:lnTo>
                      <a:pt x="655" y="793"/>
                    </a:lnTo>
                    <a:lnTo>
                      <a:pt x="673" y="797"/>
                    </a:lnTo>
                    <a:lnTo>
                      <a:pt x="691" y="803"/>
                    </a:lnTo>
                    <a:lnTo>
                      <a:pt x="693" y="821"/>
                    </a:lnTo>
                    <a:lnTo>
                      <a:pt x="695" y="838"/>
                    </a:lnTo>
                    <a:lnTo>
                      <a:pt x="697" y="853"/>
                    </a:lnTo>
                    <a:lnTo>
                      <a:pt x="699" y="869"/>
                    </a:lnTo>
                    <a:lnTo>
                      <a:pt x="700" y="884"/>
                    </a:lnTo>
                    <a:lnTo>
                      <a:pt x="702" y="899"/>
                    </a:lnTo>
                    <a:lnTo>
                      <a:pt x="702" y="913"/>
                    </a:lnTo>
                    <a:lnTo>
                      <a:pt x="703" y="930"/>
                    </a:lnTo>
                    <a:lnTo>
                      <a:pt x="703" y="943"/>
                    </a:lnTo>
                    <a:lnTo>
                      <a:pt x="703" y="952"/>
                    </a:lnTo>
                    <a:lnTo>
                      <a:pt x="703" y="959"/>
                    </a:lnTo>
                    <a:lnTo>
                      <a:pt x="703" y="966"/>
                    </a:lnTo>
                    <a:lnTo>
                      <a:pt x="703" y="970"/>
                    </a:lnTo>
                    <a:lnTo>
                      <a:pt x="703" y="975"/>
                    </a:lnTo>
                    <a:lnTo>
                      <a:pt x="703" y="980"/>
                    </a:lnTo>
                    <a:lnTo>
                      <a:pt x="703" y="987"/>
                    </a:lnTo>
                    <a:lnTo>
                      <a:pt x="703" y="990"/>
                    </a:lnTo>
                    <a:lnTo>
                      <a:pt x="704" y="993"/>
                    </a:lnTo>
                    <a:lnTo>
                      <a:pt x="705" y="996"/>
                    </a:lnTo>
                    <a:lnTo>
                      <a:pt x="706" y="998"/>
                    </a:lnTo>
                    <a:lnTo>
                      <a:pt x="711" y="1002"/>
                    </a:lnTo>
                    <a:lnTo>
                      <a:pt x="718" y="1005"/>
                    </a:lnTo>
                    <a:lnTo>
                      <a:pt x="725" y="1007"/>
                    </a:lnTo>
                    <a:lnTo>
                      <a:pt x="734" y="1008"/>
                    </a:lnTo>
                    <a:lnTo>
                      <a:pt x="744" y="1009"/>
                    </a:lnTo>
                    <a:lnTo>
                      <a:pt x="755" y="1009"/>
                    </a:lnTo>
                    <a:lnTo>
                      <a:pt x="778" y="1009"/>
                    </a:lnTo>
                    <a:lnTo>
                      <a:pt x="802" y="1008"/>
                    </a:lnTo>
                    <a:lnTo>
                      <a:pt x="813" y="1009"/>
                    </a:lnTo>
                    <a:lnTo>
                      <a:pt x="826" y="1009"/>
                    </a:lnTo>
                    <a:lnTo>
                      <a:pt x="837" y="1010"/>
                    </a:lnTo>
                    <a:lnTo>
                      <a:pt x="848" y="1012"/>
                    </a:lnTo>
                    <a:lnTo>
                      <a:pt x="838" y="1028"/>
                    </a:lnTo>
                    <a:lnTo>
                      <a:pt x="830" y="1043"/>
                    </a:lnTo>
                    <a:lnTo>
                      <a:pt x="823" y="1060"/>
                    </a:lnTo>
                    <a:lnTo>
                      <a:pt x="817" y="1077"/>
                    </a:lnTo>
                    <a:lnTo>
                      <a:pt x="808" y="1110"/>
                    </a:lnTo>
                    <a:lnTo>
                      <a:pt x="800" y="1144"/>
                    </a:lnTo>
                    <a:lnTo>
                      <a:pt x="796" y="1161"/>
                    </a:lnTo>
                    <a:lnTo>
                      <a:pt x="792" y="1178"/>
                    </a:lnTo>
                    <a:lnTo>
                      <a:pt x="787" y="1194"/>
                    </a:lnTo>
                    <a:lnTo>
                      <a:pt x="782" y="1210"/>
                    </a:lnTo>
                    <a:lnTo>
                      <a:pt x="775" y="1227"/>
                    </a:lnTo>
                    <a:lnTo>
                      <a:pt x="767" y="1242"/>
                    </a:lnTo>
                    <a:lnTo>
                      <a:pt x="758" y="1257"/>
                    </a:lnTo>
                    <a:lnTo>
                      <a:pt x="747" y="1272"/>
                    </a:lnTo>
                    <a:lnTo>
                      <a:pt x="742" y="1263"/>
                    </a:lnTo>
                    <a:lnTo>
                      <a:pt x="738" y="1255"/>
                    </a:lnTo>
                    <a:lnTo>
                      <a:pt x="732" y="1248"/>
                    </a:lnTo>
                    <a:lnTo>
                      <a:pt x="727" y="1242"/>
                    </a:lnTo>
                    <a:lnTo>
                      <a:pt x="717" y="1231"/>
                    </a:lnTo>
                    <a:lnTo>
                      <a:pt x="706" y="1222"/>
                    </a:lnTo>
                    <a:lnTo>
                      <a:pt x="696" y="1213"/>
                    </a:lnTo>
                    <a:lnTo>
                      <a:pt x="684" y="1203"/>
                    </a:lnTo>
                    <a:lnTo>
                      <a:pt x="680" y="1197"/>
                    </a:lnTo>
                    <a:lnTo>
                      <a:pt x="675" y="1191"/>
                    </a:lnTo>
                    <a:lnTo>
                      <a:pt x="670" y="1185"/>
                    </a:lnTo>
                    <a:lnTo>
                      <a:pt x="664" y="1177"/>
                    </a:lnTo>
                    <a:lnTo>
                      <a:pt x="582" y="1183"/>
                    </a:lnTo>
                    <a:lnTo>
                      <a:pt x="582" y="1188"/>
                    </a:lnTo>
                    <a:lnTo>
                      <a:pt x="585" y="1193"/>
                    </a:lnTo>
                    <a:lnTo>
                      <a:pt x="586" y="1200"/>
                    </a:lnTo>
                    <a:lnTo>
                      <a:pt x="589" y="1206"/>
                    </a:lnTo>
                    <a:lnTo>
                      <a:pt x="595" y="1218"/>
                    </a:lnTo>
                    <a:lnTo>
                      <a:pt x="602" y="1231"/>
                    </a:lnTo>
                    <a:lnTo>
                      <a:pt x="610" y="1243"/>
                    </a:lnTo>
                    <a:lnTo>
                      <a:pt x="617" y="1253"/>
                    </a:lnTo>
                    <a:lnTo>
                      <a:pt x="623" y="1260"/>
                    </a:lnTo>
                    <a:lnTo>
                      <a:pt x="627" y="1266"/>
                    </a:lnTo>
                    <a:lnTo>
                      <a:pt x="623" y="1267"/>
                    </a:lnTo>
                    <a:lnTo>
                      <a:pt x="617" y="1267"/>
                    </a:lnTo>
                    <a:lnTo>
                      <a:pt x="610" y="1266"/>
                    </a:lnTo>
                    <a:lnTo>
                      <a:pt x="601" y="1265"/>
                    </a:lnTo>
                    <a:lnTo>
                      <a:pt x="593" y="1263"/>
                    </a:lnTo>
                    <a:lnTo>
                      <a:pt x="586" y="1260"/>
                    </a:lnTo>
                    <a:lnTo>
                      <a:pt x="580" y="1259"/>
                    </a:lnTo>
                    <a:lnTo>
                      <a:pt x="576" y="1258"/>
                    </a:lnTo>
                    <a:lnTo>
                      <a:pt x="563" y="1258"/>
                    </a:lnTo>
                    <a:lnTo>
                      <a:pt x="549" y="1255"/>
                    </a:lnTo>
                    <a:lnTo>
                      <a:pt x="543" y="1253"/>
                    </a:lnTo>
                    <a:lnTo>
                      <a:pt x="536" y="1251"/>
                    </a:lnTo>
                    <a:lnTo>
                      <a:pt x="531" y="1249"/>
                    </a:lnTo>
                    <a:lnTo>
                      <a:pt x="526" y="1246"/>
                    </a:lnTo>
                    <a:lnTo>
                      <a:pt x="523" y="1242"/>
                    </a:lnTo>
                    <a:lnTo>
                      <a:pt x="518" y="1238"/>
                    </a:lnTo>
                    <a:lnTo>
                      <a:pt x="516" y="1234"/>
                    </a:lnTo>
                    <a:lnTo>
                      <a:pt x="514" y="1230"/>
                    </a:lnTo>
                    <a:lnTo>
                      <a:pt x="514" y="1225"/>
                    </a:lnTo>
                    <a:lnTo>
                      <a:pt x="514" y="1220"/>
                    </a:lnTo>
                    <a:lnTo>
                      <a:pt x="516" y="1214"/>
                    </a:lnTo>
                    <a:lnTo>
                      <a:pt x="520" y="1208"/>
                    </a:lnTo>
                    <a:lnTo>
                      <a:pt x="520" y="1145"/>
                    </a:lnTo>
                    <a:lnTo>
                      <a:pt x="510" y="1143"/>
                    </a:lnTo>
                    <a:lnTo>
                      <a:pt x="502" y="1142"/>
                    </a:lnTo>
                    <a:lnTo>
                      <a:pt x="493" y="1142"/>
                    </a:lnTo>
                    <a:lnTo>
                      <a:pt x="486" y="1143"/>
                    </a:lnTo>
                    <a:lnTo>
                      <a:pt x="480" y="1143"/>
                    </a:lnTo>
                    <a:lnTo>
                      <a:pt x="473" y="1144"/>
                    </a:lnTo>
                    <a:lnTo>
                      <a:pt x="467" y="1145"/>
                    </a:lnTo>
                    <a:lnTo>
                      <a:pt x="462" y="1145"/>
                    </a:lnTo>
                    <a:lnTo>
                      <a:pt x="457" y="1145"/>
                    </a:lnTo>
                    <a:lnTo>
                      <a:pt x="450" y="1146"/>
                    </a:lnTo>
                    <a:lnTo>
                      <a:pt x="445" y="1148"/>
                    </a:lnTo>
                    <a:lnTo>
                      <a:pt x="439" y="1151"/>
                    </a:lnTo>
                    <a:lnTo>
                      <a:pt x="427" y="1157"/>
                    </a:lnTo>
                    <a:lnTo>
                      <a:pt x="416" y="1164"/>
                    </a:lnTo>
                    <a:lnTo>
                      <a:pt x="403" y="1171"/>
                    </a:lnTo>
                    <a:lnTo>
                      <a:pt x="388" y="1177"/>
                    </a:lnTo>
                    <a:lnTo>
                      <a:pt x="381" y="1180"/>
                    </a:lnTo>
                    <a:lnTo>
                      <a:pt x="373" y="1182"/>
                    </a:lnTo>
                    <a:lnTo>
                      <a:pt x="364" y="1183"/>
                    </a:lnTo>
                    <a:lnTo>
                      <a:pt x="355" y="1183"/>
                    </a:lnTo>
                    <a:lnTo>
                      <a:pt x="361" y="1183"/>
                    </a:lnTo>
                    <a:lnTo>
                      <a:pt x="338" y="1173"/>
                    </a:lnTo>
                    <a:lnTo>
                      <a:pt x="318" y="1165"/>
                    </a:lnTo>
                    <a:lnTo>
                      <a:pt x="310" y="1160"/>
                    </a:lnTo>
                    <a:lnTo>
                      <a:pt x="301" y="1154"/>
                    </a:lnTo>
                    <a:lnTo>
                      <a:pt x="294" y="1149"/>
                    </a:lnTo>
                    <a:lnTo>
                      <a:pt x="287" y="1143"/>
                    </a:lnTo>
                    <a:lnTo>
                      <a:pt x="280" y="1136"/>
                    </a:lnTo>
                    <a:lnTo>
                      <a:pt x="275" y="1127"/>
                    </a:lnTo>
                    <a:lnTo>
                      <a:pt x="271" y="1118"/>
                    </a:lnTo>
                    <a:lnTo>
                      <a:pt x="267" y="1107"/>
                    </a:lnTo>
                    <a:lnTo>
                      <a:pt x="264" y="1096"/>
                    </a:lnTo>
                    <a:lnTo>
                      <a:pt x="261" y="1082"/>
                    </a:lnTo>
                    <a:lnTo>
                      <a:pt x="260" y="1066"/>
                    </a:lnTo>
                    <a:lnTo>
                      <a:pt x="259" y="1050"/>
                    </a:lnTo>
                    <a:lnTo>
                      <a:pt x="260" y="1034"/>
                    </a:lnTo>
                    <a:lnTo>
                      <a:pt x="263" y="1019"/>
                    </a:lnTo>
                    <a:lnTo>
                      <a:pt x="267" y="1006"/>
                    </a:lnTo>
                    <a:lnTo>
                      <a:pt x="271" y="993"/>
                    </a:lnTo>
                    <a:lnTo>
                      <a:pt x="277" y="981"/>
                    </a:lnTo>
                    <a:lnTo>
                      <a:pt x="282" y="971"/>
                    </a:lnTo>
                    <a:lnTo>
                      <a:pt x="289" y="960"/>
                    </a:lnTo>
                    <a:lnTo>
                      <a:pt x="295" y="951"/>
                    </a:lnTo>
                    <a:lnTo>
                      <a:pt x="307" y="933"/>
                    </a:lnTo>
                    <a:lnTo>
                      <a:pt x="316" y="917"/>
                    </a:lnTo>
                    <a:lnTo>
                      <a:pt x="318" y="909"/>
                    </a:lnTo>
                    <a:lnTo>
                      <a:pt x="319" y="902"/>
                    </a:lnTo>
                    <a:lnTo>
                      <a:pt x="319" y="893"/>
                    </a:lnTo>
                    <a:lnTo>
                      <a:pt x="317" y="886"/>
                    </a:lnTo>
                    <a:lnTo>
                      <a:pt x="308" y="871"/>
                    </a:lnTo>
                    <a:lnTo>
                      <a:pt x="298" y="859"/>
                    </a:lnTo>
                    <a:lnTo>
                      <a:pt x="289" y="847"/>
                    </a:lnTo>
                    <a:lnTo>
                      <a:pt x="278" y="839"/>
                    </a:lnTo>
                    <a:lnTo>
                      <a:pt x="267" y="830"/>
                    </a:lnTo>
                    <a:lnTo>
                      <a:pt x="255" y="824"/>
                    </a:lnTo>
                    <a:lnTo>
                      <a:pt x="244" y="819"/>
                    </a:lnTo>
                    <a:lnTo>
                      <a:pt x="232" y="815"/>
                    </a:lnTo>
                    <a:lnTo>
                      <a:pt x="220" y="812"/>
                    </a:lnTo>
                    <a:lnTo>
                      <a:pt x="207" y="809"/>
                    </a:lnTo>
                    <a:lnTo>
                      <a:pt x="194" y="808"/>
                    </a:lnTo>
                    <a:lnTo>
                      <a:pt x="183" y="808"/>
                    </a:lnTo>
                    <a:lnTo>
                      <a:pt x="158" y="808"/>
                    </a:lnTo>
                    <a:lnTo>
                      <a:pt x="135" y="809"/>
                    </a:lnTo>
                    <a:lnTo>
                      <a:pt x="114" y="812"/>
                    </a:lnTo>
                    <a:lnTo>
                      <a:pt x="94" y="813"/>
                    </a:lnTo>
                    <a:lnTo>
                      <a:pt x="85" y="813"/>
                    </a:lnTo>
                    <a:lnTo>
                      <a:pt x="77" y="812"/>
                    </a:lnTo>
                    <a:lnTo>
                      <a:pt x="71" y="810"/>
                    </a:lnTo>
                    <a:lnTo>
                      <a:pt x="64" y="809"/>
                    </a:lnTo>
                    <a:lnTo>
                      <a:pt x="59" y="806"/>
                    </a:lnTo>
                    <a:lnTo>
                      <a:pt x="55" y="802"/>
                    </a:lnTo>
                    <a:lnTo>
                      <a:pt x="52" y="798"/>
                    </a:lnTo>
                    <a:lnTo>
                      <a:pt x="51" y="792"/>
                    </a:lnTo>
                    <a:lnTo>
                      <a:pt x="50" y="784"/>
                    </a:lnTo>
                    <a:lnTo>
                      <a:pt x="51" y="775"/>
                    </a:lnTo>
                    <a:lnTo>
                      <a:pt x="53" y="764"/>
                    </a:lnTo>
                    <a:lnTo>
                      <a:pt x="57" y="753"/>
                    </a:lnTo>
                    <a:lnTo>
                      <a:pt x="64" y="713"/>
                    </a:lnTo>
                    <a:lnTo>
                      <a:pt x="70" y="673"/>
                    </a:lnTo>
                    <a:lnTo>
                      <a:pt x="74" y="635"/>
                    </a:lnTo>
                    <a:lnTo>
                      <a:pt x="77" y="600"/>
                    </a:lnTo>
                    <a:lnTo>
                      <a:pt x="80" y="565"/>
                    </a:lnTo>
                    <a:lnTo>
                      <a:pt x="81" y="532"/>
                    </a:lnTo>
                    <a:lnTo>
                      <a:pt x="82" y="502"/>
                    </a:lnTo>
                    <a:lnTo>
                      <a:pt x="82" y="474"/>
                    </a:lnTo>
                    <a:lnTo>
                      <a:pt x="82" y="463"/>
                    </a:lnTo>
                    <a:lnTo>
                      <a:pt x="81" y="454"/>
                    </a:lnTo>
                    <a:lnTo>
                      <a:pt x="78" y="444"/>
                    </a:lnTo>
                    <a:lnTo>
                      <a:pt x="75" y="436"/>
                    </a:lnTo>
                    <a:lnTo>
                      <a:pt x="72" y="428"/>
                    </a:lnTo>
                    <a:lnTo>
                      <a:pt x="66" y="419"/>
                    </a:lnTo>
                    <a:lnTo>
                      <a:pt x="61" y="412"/>
                    </a:lnTo>
                    <a:lnTo>
                      <a:pt x="56" y="405"/>
                    </a:lnTo>
                    <a:lnTo>
                      <a:pt x="43" y="391"/>
                    </a:lnTo>
                    <a:lnTo>
                      <a:pt x="30" y="378"/>
                    </a:lnTo>
                    <a:lnTo>
                      <a:pt x="15" y="366"/>
                    </a:lnTo>
                    <a:lnTo>
                      <a:pt x="0" y="35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103"/>
              <p:cNvSpPr>
                <a:spLocks/>
              </p:cNvSpPr>
              <p:nvPr/>
            </p:nvSpPr>
            <p:spPr bwMode="auto">
              <a:xfrm>
                <a:off x="5446" y="3399"/>
                <a:ext cx="130" cy="207"/>
              </a:xfrm>
              <a:custGeom>
                <a:avLst/>
                <a:gdLst>
                  <a:gd name="T0" fmla="*/ 32 w 601"/>
                  <a:gd name="T1" fmla="*/ 12 h 937"/>
                  <a:gd name="T2" fmla="*/ 30 w 601"/>
                  <a:gd name="T3" fmla="*/ 23 h 937"/>
                  <a:gd name="T4" fmla="*/ 26 w 601"/>
                  <a:gd name="T5" fmla="*/ 29 h 937"/>
                  <a:gd name="T6" fmla="*/ 21 w 601"/>
                  <a:gd name="T7" fmla="*/ 30 h 937"/>
                  <a:gd name="T8" fmla="*/ 12 w 601"/>
                  <a:gd name="T9" fmla="*/ 28 h 937"/>
                  <a:gd name="T10" fmla="*/ 6 w 601"/>
                  <a:gd name="T11" fmla="*/ 28 h 937"/>
                  <a:gd name="T12" fmla="*/ 3 w 601"/>
                  <a:gd name="T13" fmla="*/ 34 h 937"/>
                  <a:gd name="T14" fmla="*/ 2 w 601"/>
                  <a:gd name="T15" fmla="*/ 49 h 937"/>
                  <a:gd name="T16" fmla="*/ 1 w 601"/>
                  <a:gd name="T17" fmla="*/ 59 h 937"/>
                  <a:gd name="T18" fmla="*/ 3 w 601"/>
                  <a:gd name="T19" fmla="*/ 64 h 937"/>
                  <a:gd name="T20" fmla="*/ 13 w 601"/>
                  <a:gd name="T21" fmla="*/ 83 h 937"/>
                  <a:gd name="T22" fmla="*/ 18 w 601"/>
                  <a:gd name="T23" fmla="*/ 97 h 937"/>
                  <a:gd name="T24" fmla="*/ 15 w 601"/>
                  <a:gd name="T25" fmla="*/ 104 h 937"/>
                  <a:gd name="T26" fmla="*/ 10 w 601"/>
                  <a:gd name="T27" fmla="*/ 113 h 937"/>
                  <a:gd name="T28" fmla="*/ 8 w 601"/>
                  <a:gd name="T29" fmla="*/ 125 h 937"/>
                  <a:gd name="T30" fmla="*/ 5 w 601"/>
                  <a:gd name="T31" fmla="*/ 153 h 937"/>
                  <a:gd name="T32" fmla="*/ 4 w 601"/>
                  <a:gd name="T33" fmla="*/ 176 h 937"/>
                  <a:gd name="T34" fmla="*/ 8 w 601"/>
                  <a:gd name="T35" fmla="*/ 180 h 937"/>
                  <a:gd name="T36" fmla="*/ 12 w 601"/>
                  <a:gd name="T37" fmla="*/ 183 h 937"/>
                  <a:gd name="T38" fmla="*/ 16 w 601"/>
                  <a:gd name="T39" fmla="*/ 183 h 937"/>
                  <a:gd name="T40" fmla="*/ 21 w 601"/>
                  <a:gd name="T41" fmla="*/ 183 h 937"/>
                  <a:gd name="T42" fmla="*/ 26 w 601"/>
                  <a:gd name="T43" fmla="*/ 185 h 937"/>
                  <a:gd name="T44" fmla="*/ 31 w 601"/>
                  <a:gd name="T45" fmla="*/ 189 h 937"/>
                  <a:gd name="T46" fmla="*/ 36 w 601"/>
                  <a:gd name="T47" fmla="*/ 198 h 937"/>
                  <a:gd name="T48" fmla="*/ 40 w 601"/>
                  <a:gd name="T49" fmla="*/ 205 h 937"/>
                  <a:gd name="T50" fmla="*/ 45 w 601"/>
                  <a:gd name="T51" fmla="*/ 207 h 937"/>
                  <a:gd name="T52" fmla="*/ 49 w 601"/>
                  <a:gd name="T53" fmla="*/ 206 h 937"/>
                  <a:gd name="T54" fmla="*/ 53 w 601"/>
                  <a:gd name="T55" fmla="*/ 198 h 937"/>
                  <a:gd name="T56" fmla="*/ 57 w 601"/>
                  <a:gd name="T57" fmla="*/ 195 h 937"/>
                  <a:gd name="T58" fmla="*/ 67 w 601"/>
                  <a:gd name="T59" fmla="*/ 195 h 937"/>
                  <a:gd name="T60" fmla="*/ 75 w 601"/>
                  <a:gd name="T61" fmla="*/ 197 h 937"/>
                  <a:gd name="T62" fmla="*/ 80 w 601"/>
                  <a:gd name="T63" fmla="*/ 196 h 937"/>
                  <a:gd name="T64" fmla="*/ 85 w 601"/>
                  <a:gd name="T65" fmla="*/ 191 h 937"/>
                  <a:gd name="T66" fmla="*/ 86 w 601"/>
                  <a:gd name="T67" fmla="*/ 184 h 937"/>
                  <a:gd name="T68" fmla="*/ 83 w 601"/>
                  <a:gd name="T69" fmla="*/ 174 h 937"/>
                  <a:gd name="T70" fmla="*/ 76 w 601"/>
                  <a:gd name="T71" fmla="*/ 161 h 937"/>
                  <a:gd name="T72" fmla="*/ 75 w 601"/>
                  <a:gd name="T73" fmla="*/ 151 h 937"/>
                  <a:gd name="T74" fmla="*/ 78 w 601"/>
                  <a:gd name="T75" fmla="*/ 142 h 937"/>
                  <a:gd name="T76" fmla="*/ 84 w 601"/>
                  <a:gd name="T77" fmla="*/ 135 h 937"/>
                  <a:gd name="T78" fmla="*/ 94 w 601"/>
                  <a:gd name="T79" fmla="*/ 129 h 937"/>
                  <a:gd name="T80" fmla="*/ 119 w 601"/>
                  <a:gd name="T81" fmla="*/ 120 h 937"/>
                  <a:gd name="T82" fmla="*/ 126 w 601"/>
                  <a:gd name="T83" fmla="*/ 115 h 937"/>
                  <a:gd name="T84" fmla="*/ 129 w 601"/>
                  <a:gd name="T85" fmla="*/ 109 h 937"/>
                  <a:gd name="T86" fmla="*/ 125 w 601"/>
                  <a:gd name="T87" fmla="*/ 101 h 937"/>
                  <a:gd name="T88" fmla="*/ 124 w 601"/>
                  <a:gd name="T89" fmla="*/ 87 h 937"/>
                  <a:gd name="T90" fmla="*/ 119 w 601"/>
                  <a:gd name="T91" fmla="*/ 74 h 937"/>
                  <a:gd name="T92" fmla="*/ 106 w 601"/>
                  <a:gd name="T93" fmla="*/ 70 h 937"/>
                  <a:gd name="T94" fmla="*/ 95 w 601"/>
                  <a:gd name="T95" fmla="*/ 63 h 937"/>
                  <a:gd name="T96" fmla="*/ 84 w 601"/>
                  <a:gd name="T97" fmla="*/ 51 h 937"/>
                  <a:gd name="T98" fmla="*/ 69 w 601"/>
                  <a:gd name="T99" fmla="*/ 31 h 937"/>
                  <a:gd name="T100" fmla="*/ 59 w 601"/>
                  <a:gd name="T101" fmla="*/ 21 h 937"/>
                  <a:gd name="T102" fmla="*/ 47 w 601"/>
                  <a:gd name="T103" fmla="*/ 13 h 937"/>
                  <a:gd name="T104" fmla="*/ 37 w 601"/>
                  <a:gd name="T105" fmla="*/ 8 h 937"/>
                  <a:gd name="T106" fmla="*/ 34 w 601"/>
                  <a:gd name="T107" fmla="*/ 2 h 9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1"/>
                  <a:gd name="T163" fmla="*/ 0 h 937"/>
                  <a:gd name="T164" fmla="*/ 601 w 601"/>
                  <a:gd name="T165" fmla="*/ 937 h 9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1" h="937">
                    <a:moveTo>
                      <a:pt x="151" y="0"/>
                    </a:moveTo>
                    <a:lnTo>
                      <a:pt x="151" y="17"/>
                    </a:lnTo>
                    <a:lnTo>
                      <a:pt x="151" y="36"/>
                    </a:lnTo>
                    <a:lnTo>
                      <a:pt x="149" y="56"/>
                    </a:lnTo>
                    <a:lnTo>
                      <a:pt x="147" y="77"/>
                    </a:lnTo>
                    <a:lnTo>
                      <a:pt x="145" y="86"/>
                    </a:lnTo>
                    <a:lnTo>
                      <a:pt x="142" y="96"/>
                    </a:lnTo>
                    <a:lnTo>
                      <a:pt x="140" y="105"/>
                    </a:lnTo>
                    <a:lnTo>
                      <a:pt x="135" y="112"/>
                    </a:lnTo>
                    <a:lnTo>
                      <a:pt x="131" y="120"/>
                    </a:lnTo>
                    <a:lnTo>
                      <a:pt x="126" y="126"/>
                    </a:lnTo>
                    <a:lnTo>
                      <a:pt x="120" y="130"/>
                    </a:lnTo>
                    <a:lnTo>
                      <a:pt x="113" y="133"/>
                    </a:lnTo>
                    <a:lnTo>
                      <a:pt x="107" y="135"/>
                    </a:lnTo>
                    <a:lnTo>
                      <a:pt x="102" y="136"/>
                    </a:lnTo>
                    <a:lnTo>
                      <a:pt x="96" y="136"/>
                    </a:lnTo>
                    <a:lnTo>
                      <a:pt x="90" y="135"/>
                    </a:lnTo>
                    <a:lnTo>
                      <a:pt x="78" y="132"/>
                    </a:lnTo>
                    <a:lnTo>
                      <a:pt x="67" y="129"/>
                    </a:lnTo>
                    <a:lnTo>
                      <a:pt x="56" y="126"/>
                    </a:lnTo>
                    <a:lnTo>
                      <a:pt x="45" y="125"/>
                    </a:lnTo>
                    <a:lnTo>
                      <a:pt x="40" y="125"/>
                    </a:lnTo>
                    <a:lnTo>
                      <a:pt x="35" y="127"/>
                    </a:lnTo>
                    <a:lnTo>
                      <a:pt x="29" y="129"/>
                    </a:lnTo>
                    <a:lnTo>
                      <a:pt x="25" y="133"/>
                    </a:lnTo>
                    <a:lnTo>
                      <a:pt x="21" y="139"/>
                    </a:lnTo>
                    <a:lnTo>
                      <a:pt x="17" y="146"/>
                    </a:lnTo>
                    <a:lnTo>
                      <a:pt x="15" y="153"/>
                    </a:lnTo>
                    <a:lnTo>
                      <a:pt x="13" y="162"/>
                    </a:lnTo>
                    <a:lnTo>
                      <a:pt x="11" y="181"/>
                    </a:lnTo>
                    <a:lnTo>
                      <a:pt x="9" y="200"/>
                    </a:lnTo>
                    <a:lnTo>
                      <a:pt x="9" y="221"/>
                    </a:lnTo>
                    <a:lnTo>
                      <a:pt x="8" y="241"/>
                    </a:lnTo>
                    <a:lnTo>
                      <a:pt x="6" y="251"/>
                    </a:lnTo>
                    <a:lnTo>
                      <a:pt x="5" y="259"/>
                    </a:lnTo>
                    <a:lnTo>
                      <a:pt x="3" y="267"/>
                    </a:lnTo>
                    <a:lnTo>
                      <a:pt x="0" y="273"/>
                    </a:lnTo>
                    <a:lnTo>
                      <a:pt x="3" y="275"/>
                    </a:lnTo>
                    <a:lnTo>
                      <a:pt x="8" y="281"/>
                    </a:lnTo>
                    <a:lnTo>
                      <a:pt x="14" y="289"/>
                    </a:lnTo>
                    <a:lnTo>
                      <a:pt x="20" y="298"/>
                    </a:lnTo>
                    <a:lnTo>
                      <a:pt x="34" y="322"/>
                    </a:lnTo>
                    <a:lnTo>
                      <a:pt x="48" y="349"/>
                    </a:lnTo>
                    <a:lnTo>
                      <a:pt x="61" y="377"/>
                    </a:lnTo>
                    <a:lnTo>
                      <a:pt x="71" y="402"/>
                    </a:lnTo>
                    <a:lnTo>
                      <a:pt x="79" y="421"/>
                    </a:lnTo>
                    <a:lnTo>
                      <a:pt x="82" y="431"/>
                    </a:lnTo>
                    <a:lnTo>
                      <a:pt x="82" y="439"/>
                    </a:lnTo>
                    <a:lnTo>
                      <a:pt x="80" y="446"/>
                    </a:lnTo>
                    <a:lnTo>
                      <a:pt x="79" y="453"/>
                    </a:lnTo>
                    <a:lnTo>
                      <a:pt x="76" y="459"/>
                    </a:lnTo>
                    <a:lnTo>
                      <a:pt x="69" y="471"/>
                    </a:lnTo>
                    <a:lnTo>
                      <a:pt x="63" y="482"/>
                    </a:lnTo>
                    <a:lnTo>
                      <a:pt x="56" y="492"/>
                    </a:lnTo>
                    <a:lnTo>
                      <a:pt x="49" y="504"/>
                    </a:lnTo>
                    <a:lnTo>
                      <a:pt x="47" y="510"/>
                    </a:lnTo>
                    <a:lnTo>
                      <a:pt x="45" y="517"/>
                    </a:lnTo>
                    <a:lnTo>
                      <a:pt x="44" y="525"/>
                    </a:lnTo>
                    <a:lnTo>
                      <a:pt x="44" y="532"/>
                    </a:lnTo>
                    <a:lnTo>
                      <a:pt x="39" y="565"/>
                    </a:lnTo>
                    <a:lnTo>
                      <a:pt x="36" y="598"/>
                    </a:lnTo>
                    <a:lnTo>
                      <a:pt x="32" y="629"/>
                    </a:lnTo>
                    <a:lnTo>
                      <a:pt x="28" y="662"/>
                    </a:lnTo>
                    <a:lnTo>
                      <a:pt x="24" y="694"/>
                    </a:lnTo>
                    <a:lnTo>
                      <a:pt x="21" y="726"/>
                    </a:lnTo>
                    <a:lnTo>
                      <a:pt x="17" y="758"/>
                    </a:lnTo>
                    <a:lnTo>
                      <a:pt x="13" y="792"/>
                    </a:lnTo>
                    <a:lnTo>
                      <a:pt x="19" y="798"/>
                    </a:lnTo>
                    <a:lnTo>
                      <a:pt x="24" y="803"/>
                    </a:lnTo>
                    <a:lnTo>
                      <a:pt x="29" y="809"/>
                    </a:lnTo>
                    <a:lnTo>
                      <a:pt x="34" y="813"/>
                    </a:lnTo>
                    <a:lnTo>
                      <a:pt x="38" y="817"/>
                    </a:lnTo>
                    <a:lnTo>
                      <a:pt x="42" y="821"/>
                    </a:lnTo>
                    <a:lnTo>
                      <a:pt x="46" y="825"/>
                    </a:lnTo>
                    <a:lnTo>
                      <a:pt x="50" y="830"/>
                    </a:lnTo>
                    <a:lnTo>
                      <a:pt x="54" y="830"/>
                    </a:lnTo>
                    <a:lnTo>
                      <a:pt x="58" y="830"/>
                    </a:lnTo>
                    <a:lnTo>
                      <a:pt x="63" y="830"/>
                    </a:lnTo>
                    <a:lnTo>
                      <a:pt x="69" y="830"/>
                    </a:lnTo>
                    <a:lnTo>
                      <a:pt x="75" y="830"/>
                    </a:lnTo>
                    <a:lnTo>
                      <a:pt x="81" y="830"/>
                    </a:lnTo>
                    <a:lnTo>
                      <a:pt x="85" y="830"/>
                    </a:lnTo>
                    <a:lnTo>
                      <a:pt x="88" y="830"/>
                    </a:lnTo>
                    <a:lnTo>
                      <a:pt x="97" y="830"/>
                    </a:lnTo>
                    <a:lnTo>
                      <a:pt x="104" y="831"/>
                    </a:lnTo>
                    <a:lnTo>
                      <a:pt x="110" y="832"/>
                    </a:lnTo>
                    <a:lnTo>
                      <a:pt x="116" y="834"/>
                    </a:lnTo>
                    <a:lnTo>
                      <a:pt x="122" y="837"/>
                    </a:lnTo>
                    <a:lnTo>
                      <a:pt x="127" y="839"/>
                    </a:lnTo>
                    <a:lnTo>
                      <a:pt x="132" y="842"/>
                    </a:lnTo>
                    <a:lnTo>
                      <a:pt x="136" y="846"/>
                    </a:lnTo>
                    <a:lnTo>
                      <a:pt x="144" y="855"/>
                    </a:lnTo>
                    <a:lnTo>
                      <a:pt x="150" y="863"/>
                    </a:lnTo>
                    <a:lnTo>
                      <a:pt x="156" y="874"/>
                    </a:lnTo>
                    <a:lnTo>
                      <a:pt x="161" y="883"/>
                    </a:lnTo>
                    <a:lnTo>
                      <a:pt x="166" y="894"/>
                    </a:lnTo>
                    <a:lnTo>
                      <a:pt x="170" y="903"/>
                    </a:lnTo>
                    <a:lnTo>
                      <a:pt x="175" y="913"/>
                    </a:lnTo>
                    <a:lnTo>
                      <a:pt x="180" y="920"/>
                    </a:lnTo>
                    <a:lnTo>
                      <a:pt x="187" y="927"/>
                    </a:lnTo>
                    <a:lnTo>
                      <a:pt x="195" y="932"/>
                    </a:lnTo>
                    <a:lnTo>
                      <a:pt x="199" y="935"/>
                    </a:lnTo>
                    <a:lnTo>
                      <a:pt x="204" y="936"/>
                    </a:lnTo>
                    <a:lnTo>
                      <a:pt x="209" y="937"/>
                    </a:lnTo>
                    <a:lnTo>
                      <a:pt x="215" y="937"/>
                    </a:lnTo>
                    <a:lnTo>
                      <a:pt x="219" y="937"/>
                    </a:lnTo>
                    <a:lnTo>
                      <a:pt x="222" y="935"/>
                    </a:lnTo>
                    <a:lnTo>
                      <a:pt x="227" y="931"/>
                    </a:lnTo>
                    <a:lnTo>
                      <a:pt x="229" y="928"/>
                    </a:lnTo>
                    <a:lnTo>
                      <a:pt x="234" y="919"/>
                    </a:lnTo>
                    <a:lnTo>
                      <a:pt x="238" y="908"/>
                    </a:lnTo>
                    <a:lnTo>
                      <a:pt x="243" y="898"/>
                    </a:lnTo>
                    <a:lnTo>
                      <a:pt x="251" y="889"/>
                    </a:lnTo>
                    <a:lnTo>
                      <a:pt x="255" y="885"/>
                    </a:lnTo>
                    <a:lnTo>
                      <a:pt x="259" y="882"/>
                    </a:lnTo>
                    <a:lnTo>
                      <a:pt x="265" y="881"/>
                    </a:lnTo>
                    <a:lnTo>
                      <a:pt x="272" y="880"/>
                    </a:lnTo>
                    <a:lnTo>
                      <a:pt x="285" y="881"/>
                    </a:lnTo>
                    <a:lnTo>
                      <a:pt x="297" y="882"/>
                    </a:lnTo>
                    <a:lnTo>
                      <a:pt x="308" y="884"/>
                    </a:lnTo>
                    <a:lnTo>
                      <a:pt x="318" y="886"/>
                    </a:lnTo>
                    <a:lnTo>
                      <a:pt x="328" y="888"/>
                    </a:lnTo>
                    <a:lnTo>
                      <a:pt x="339" y="891"/>
                    </a:lnTo>
                    <a:lnTo>
                      <a:pt x="349" y="893"/>
                    </a:lnTo>
                    <a:lnTo>
                      <a:pt x="360" y="893"/>
                    </a:lnTo>
                    <a:lnTo>
                      <a:pt x="364" y="893"/>
                    </a:lnTo>
                    <a:lnTo>
                      <a:pt x="367" y="892"/>
                    </a:lnTo>
                    <a:lnTo>
                      <a:pt x="370" y="889"/>
                    </a:lnTo>
                    <a:lnTo>
                      <a:pt x="375" y="887"/>
                    </a:lnTo>
                    <a:lnTo>
                      <a:pt x="381" y="882"/>
                    </a:lnTo>
                    <a:lnTo>
                      <a:pt x="386" y="875"/>
                    </a:lnTo>
                    <a:lnTo>
                      <a:pt x="391" y="866"/>
                    </a:lnTo>
                    <a:lnTo>
                      <a:pt x="394" y="858"/>
                    </a:lnTo>
                    <a:lnTo>
                      <a:pt x="398" y="850"/>
                    </a:lnTo>
                    <a:lnTo>
                      <a:pt x="399" y="842"/>
                    </a:lnTo>
                    <a:lnTo>
                      <a:pt x="398" y="832"/>
                    </a:lnTo>
                    <a:lnTo>
                      <a:pt x="397" y="822"/>
                    </a:lnTo>
                    <a:lnTo>
                      <a:pt x="393" y="813"/>
                    </a:lnTo>
                    <a:lnTo>
                      <a:pt x="390" y="805"/>
                    </a:lnTo>
                    <a:lnTo>
                      <a:pt x="382" y="788"/>
                    </a:lnTo>
                    <a:lnTo>
                      <a:pt x="372" y="772"/>
                    </a:lnTo>
                    <a:lnTo>
                      <a:pt x="364" y="755"/>
                    </a:lnTo>
                    <a:lnTo>
                      <a:pt x="356" y="738"/>
                    </a:lnTo>
                    <a:lnTo>
                      <a:pt x="353" y="729"/>
                    </a:lnTo>
                    <a:lnTo>
                      <a:pt x="349" y="719"/>
                    </a:lnTo>
                    <a:lnTo>
                      <a:pt x="348" y="708"/>
                    </a:lnTo>
                    <a:lnTo>
                      <a:pt x="347" y="697"/>
                    </a:lnTo>
                    <a:lnTo>
                      <a:pt x="348" y="684"/>
                    </a:lnTo>
                    <a:lnTo>
                      <a:pt x="350" y="672"/>
                    </a:lnTo>
                    <a:lnTo>
                      <a:pt x="353" y="662"/>
                    </a:lnTo>
                    <a:lnTo>
                      <a:pt x="357" y="651"/>
                    </a:lnTo>
                    <a:lnTo>
                      <a:pt x="361" y="642"/>
                    </a:lnTo>
                    <a:lnTo>
                      <a:pt x="366" y="634"/>
                    </a:lnTo>
                    <a:lnTo>
                      <a:pt x="374" y="626"/>
                    </a:lnTo>
                    <a:lnTo>
                      <a:pt x="380" y="619"/>
                    </a:lnTo>
                    <a:lnTo>
                      <a:pt x="388" y="613"/>
                    </a:lnTo>
                    <a:lnTo>
                      <a:pt x="397" y="606"/>
                    </a:lnTo>
                    <a:lnTo>
                      <a:pt x="405" y="600"/>
                    </a:lnTo>
                    <a:lnTo>
                      <a:pt x="414" y="595"/>
                    </a:lnTo>
                    <a:lnTo>
                      <a:pt x="434" y="585"/>
                    </a:lnTo>
                    <a:lnTo>
                      <a:pt x="455" y="577"/>
                    </a:lnTo>
                    <a:lnTo>
                      <a:pt x="498" y="562"/>
                    </a:lnTo>
                    <a:lnTo>
                      <a:pt x="540" y="547"/>
                    </a:lnTo>
                    <a:lnTo>
                      <a:pt x="550" y="542"/>
                    </a:lnTo>
                    <a:lnTo>
                      <a:pt x="558" y="537"/>
                    </a:lnTo>
                    <a:lnTo>
                      <a:pt x="568" y="532"/>
                    </a:lnTo>
                    <a:lnTo>
                      <a:pt x="575" y="527"/>
                    </a:lnTo>
                    <a:lnTo>
                      <a:pt x="583" y="521"/>
                    </a:lnTo>
                    <a:lnTo>
                      <a:pt x="590" y="515"/>
                    </a:lnTo>
                    <a:lnTo>
                      <a:pt x="596" y="508"/>
                    </a:lnTo>
                    <a:lnTo>
                      <a:pt x="601" y="500"/>
                    </a:lnTo>
                    <a:lnTo>
                      <a:pt x="595" y="495"/>
                    </a:lnTo>
                    <a:lnTo>
                      <a:pt x="591" y="488"/>
                    </a:lnTo>
                    <a:lnTo>
                      <a:pt x="586" y="478"/>
                    </a:lnTo>
                    <a:lnTo>
                      <a:pt x="582" y="469"/>
                    </a:lnTo>
                    <a:lnTo>
                      <a:pt x="579" y="457"/>
                    </a:lnTo>
                    <a:lnTo>
                      <a:pt x="577" y="446"/>
                    </a:lnTo>
                    <a:lnTo>
                      <a:pt x="575" y="433"/>
                    </a:lnTo>
                    <a:lnTo>
                      <a:pt x="573" y="421"/>
                    </a:lnTo>
                    <a:lnTo>
                      <a:pt x="571" y="396"/>
                    </a:lnTo>
                    <a:lnTo>
                      <a:pt x="570" y="371"/>
                    </a:lnTo>
                    <a:lnTo>
                      <a:pt x="570" y="351"/>
                    </a:lnTo>
                    <a:lnTo>
                      <a:pt x="570" y="336"/>
                    </a:lnTo>
                    <a:lnTo>
                      <a:pt x="551" y="336"/>
                    </a:lnTo>
                    <a:lnTo>
                      <a:pt x="534" y="334"/>
                    </a:lnTo>
                    <a:lnTo>
                      <a:pt x="518" y="329"/>
                    </a:lnTo>
                    <a:lnTo>
                      <a:pt x="504" y="325"/>
                    </a:lnTo>
                    <a:lnTo>
                      <a:pt x="489" y="319"/>
                    </a:lnTo>
                    <a:lnTo>
                      <a:pt x="475" y="313"/>
                    </a:lnTo>
                    <a:lnTo>
                      <a:pt x="463" y="304"/>
                    </a:lnTo>
                    <a:lnTo>
                      <a:pt x="451" y="296"/>
                    </a:lnTo>
                    <a:lnTo>
                      <a:pt x="440" y="286"/>
                    </a:lnTo>
                    <a:lnTo>
                      <a:pt x="428" y="276"/>
                    </a:lnTo>
                    <a:lnTo>
                      <a:pt x="418" y="265"/>
                    </a:lnTo>
                    <a:lnTo>
                      <a:pt x="407" y="254"/>
                    </a:lnTo>
                    <a:lnTo>
                      <a:pt x="387" y="230"/>
                    </a:lnTo>
                    <a:lnTo>
                      <a:pt x="367" y="205"/>
                    </a:lnTo>
                    <a:lnTo>
                      <a:pt x="348" y="179"/>
                    </a:lnTo>
                    <a:lnTo>
                      <a:pt x="328" y="153"/>
                    </a:lnTo>
                    <a:lnTo>
                      <a:pt x="318" y="142"/>
                    </a:lnTo>
                    <a:lnTo>
                      <a:pt x="307" y="129"/>
                    </a:lnTo>
                    <a:lnTo>
                      <a:pt x="297" y="118"/>
                    </a:lnTo>
                    <a:lnTo>
                      <a:pt x="285" y="106"/>
                    </a:lnTo>
                    <a:lnTo>
                      <a:pt x="274" y="96"/>
                    </a:lnTo>
                    <a:lnTo>
                      <a:pt x="261" y="86"/>
                    </a:lnTo>
                    <a:lnTo>
                      <a:pt x="248" y="77"/>
                    </a:lnTo>
                    <a:lnTo>
                      <a:pt x="234" y="68"/>
                    </a:lnTo>
                    <a:lnTo>
                      <a:pt x="219" y="61"/>
                    </a:lnTo>
                    <a:lnTo>
                      <a:pt x="204" y="55"/>
                    </a:lnTo>
                    <a:lnTo>
                      <a:pt x="188" y="49"/>
                    </a:lnTo>
                    <a:lnTo>
                      <a:pt x="170" y="45"/>
                    </a:lnTo>
                    <a:lnTo>
                      <a:pt x="170" y="36"/>
                    </a:lnTo>
                    <a:lnTo>
                      <a:pt x="168" y="27"/>
                    </a:lnTo>
                    <a:lnTo>
                      <a:pt x="165" y="20"/>
                    </a:lnTo>
                    <a:lnTo>
                      <a:pt x="161" y="14"/>
                    </a:lnTo>
                    <a:lnTo>
                      <a:pt x="157" y="7"/>
                    </a:lnTo>
                    <a:lnTo>
                      <a:pt x="154" y="4"/>
                    </a:lnTo>
                    <a:lnTo>
                      <a:pt x="152" y="1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04"/>
              <p:cNvSpPr>
                <a:spLocks/>
              </p:cNvSpPr>
              <p:nvPr/>
            </p:nvSpPr>
            <p:spPr bwMode="auto">
              <a:xfrm>
                <a:off x="5446" y="3399"/>
                <a:ext cx="130" cy="207"/>
              </a:xfrm>
              <a:custGeom>
                <a:avLst/>
                <a:gdLst>
                  <a:gd name="T0" fmla="*/ 32 w 601"/>
                  <a:gd name="T1" fmla="*/ 12 h 937"/>
                  <a:gd name="T2" fmla="*/ 30 w 601"/>
                  <a:gd name="T3" fmla="*/ 23 h 937"/>
                  <a:gd name="T4" fmla="*/ 26 w 601"/>
                  <a:gd name="T5" fmla="*/ 29 h 937"/>
                  <a:gd name="T6" fmla="*/ 21 w 601"/>
                  <a:gd name="T7" fmla="*/ 30 h 937"/>
                  <a:gd name="T8" fmla="*/ 12 w 601"/>
                  <a:gd name="T9" fmla="*/ 28 h 937"/>
                  <a:gd name="T10" fmla="*/ 6 w 601"/>
                  <a:gd name="T11" fmla="*/ 28 h 937"/>
                  <a:gd name="T12" fmla="*/ 3 w 601"/>
                  <a:gd name="T13" fmla="*/ 34 h 937"/>
                  <a:gd name="T14" fmla="*/ 2 w 601"/>
                  <a:gd name="T15" fmla="*/ 49 h 937"/>
                  <a:gd name="T16" fmla="*/ 1 w 601"/>
                  <a:gd name="T17" fmla="*/ 59 h 937"/>
                  <a:gd name="T18" fmla="*/ 3 w 601"/>
                  <a:gd name="T19" fmla="*/ 64 h 937"/>
                  <a:gd name="T20" fmla="*/ 13 w 601"/>
                  <a:gd name="T21" fmla="*/ 83 h 937"/>
                  <a:gd name="T22" fmla="*/ 18 w 601"/>
                  <a:gd name="T23" fmla="*/ 97 h 937"/>
                  <a:gd name="T24" fmla="*/ 15 w 601"/>
                  <a:gd name="T25" fmla="*/ 104 h 937"/>
                  <a:gd name="T26" fmla="*/ 10 w 601"/>
                  <a:gd name="T27" fmla="*/ 113 h 937"/>
                  <a:gd name="T28" fmla="*/ 8 w 601"/>
                  <a:gd name="T29" fmla="*/ 125 h 937"/>
                  <a:gd name="T30" fmla="*/ 5 w 601"/>
                  <a:gd name="T31" fmla="*/ 153 h 937"/>
                  <a:gd name="T32" fmla="*/ 4 w 601"/>
                  <a:gd name="T33" fmla="*/ 176 h 937"/>
                  <a:gd name="T34" fmla="*/ 8 w 601"/>
                  <a:gd name="T35" fmla="*/ 180 h 937"/>
                  <a:gd name="T36" fmla="*/ 12 w 601"/>
                  <a:gd name="T37" fmla="*/ 183 h 937"/>
                  <a:gd name="T38" fmla="*/ 16 w 601"/>
                  <a:gd name="T39" fmla="*/ 183 h 937"/>
                  <a:gd name="T40" fmla="*/ 21 w 601"/>
                  <a:gd name="T41" fmla="*/ 183 h 937"/>
                  <a:gd name="T42" fmla="*/ 26 w 601"/>
                  <a:gd name="T43" fmla="*/ 185 h 937"/>
                  <a:gd name="T44" fmla="*/ 31 w 601"/>
                  <a:gd name="T45" fmla="*/ 189 h 937"/>
                  <a:gd name="T46" fmla="*/ 36 w 601"/>
                  <a:gd name="T47" fmla="*/ 198 h 937"/>
                  <a:gd name="T48" fmla="*/ 40 w 601"/>
                  <a:gd name="T49" fmla="*/ 205 h 937"/>
                  <a:gd name="T50" fmla="*/ 45 w 601"/>
                  <a:gd name="T51" fmla="*/ 207 h 937"/>
                  <a:gd name="T52" fmla="*/ 49 w 601"/>
                  <a:gd name="T53" fmla="*/ 206 h 937"/>
                  <a:gd name="T54" fmla="*/ 53 w 601"/>
                  <a:gd name="T55" fmla="*/ 198 h 937"/>
                  <a:gd name="T56" fmla="*/ 57 w 601"/>
                  <a:gd name="T57" fmla="*/ 195 h 937"/>
                  <a:gd name="T58" fmla="*/ 67 w 601"/>
                  <a:gd name="T59" fmla="*/ 195 h 937"/>
                  <a:gd name="T60" fmla="*/ 75 w 601"/>
                  <a:gd name="T61" fmla="*/ 197 h 937"/>
                  <a:gd name="T62" fmla="*/ 80 w 601"/>
                  <a:gd name="T63" fmla="*/ 196 h 937"/>
                  <a:gd name="T64" fmla="*/ 85 w 601"/>
                  <a:gd name="T65" fmla="*/ 191 h 937"/>
                  <a:gd name="T66" fmla="*/ 86 w 601"/>
                  <a:gd name="T67" fmla="*/ 184 h 937"/>
                  <a:gd name="T68" fmla="*/ 83 w 601"/>
                  <a:gd name="T69" fmla="*/ 174 h 937"/>
                  <a:gd name="T70" fmla="*/ 76 w 601"/>
                  <a:gd name="T71" fmla="*/ 161 h 937"/>
                  <a:gd name="T72" fmla="*/ 75 w 601"/>
                  <a:gd name="T73" fmla="*/ 151 h 937"/>
                  <a:gd name="T74" fmla="*/ 78 w 601"/>
                  <a:gd name="T75" fmla="*/ 142 h 937"/>
                  <a:gd name="T76" fmla="*/ 84 w 601"/>
                  <a:gd name="T77" fmla="*/ 135 h 937"/>
                  <a:gd name="T78" fmla="*/ 94 w 601"/>
                  <a:gd name="T79" fmla="*/ 129 h 937"/>
                  <a:gd name="T80" fmla="*/ 119 w 601"/>
                  <a:gd name="T81" fmla="*/ 120 h 937"/>
                  <a:gd name="T82" fmla="*/ 126 w 601"/>
                  <a:gd name="T83" fmla="*/ 115 h 937"/>
                  <a:gd name="T84" fmla="*/ 129 w 601"/>
                  <a:gd name="T85" fmla="*/ 109 h 937"/>
                  <a:gd name="T86" fmla="*/ 125 w 601"/>
                  <a:gd name="T87" fmla="*/ 101 h 937"/>
                  <a:gd name="T88" fmla="*/ 124 w 601"/>
                  <a:gd name="T89" fmla="*/ 87 h 937"/>
                  <a:gd name="T90" fmla="*/ 119 w 601"/>
                  <a:gd name="T91" fmla="*/ 74 h 937"/>
                  <a:gd name="T92" fmla="*/ 106 w 601"/>
                  <a:gd name="T93" fmla="*/ 70 h 937"/>
                  <a:gd name="T94" fmla="*/ 95 w 601"/>
                  <a:gd name="T95" fmla="*/ 63 h 937"/>
                  <a:gd name="T96" fmla="*/ 84 w 601"/>
                  <a:gd name="T97" fmla="*/ 51 h 937"/>
                  <a:gd name="T98" fmla="*/ 69 w 601"/>
                  <a:gd name="T99" fmla="*/ 31 h 937"/>
                  <a:gd name="T100" fmla="*/ 59 w 601"/>
                  <a:gd name="T101" fmla="*/ 21 h 937"/>
                  <a:gd name="T102" fmla="*/ 47 w 601"/>
                  <a:gd name="T103" fmla="*/ 13 h 937"/>
                  <a:gd name="T104" fmla="*/ 37 w 601"/>
                  <a:gd name="T105" fmla="*/ 8 h 937"/>
                  <a:gd name="T106" fmla="*/ 34 w 601"/>
                  <a:gd name="T107" fmla="*/ 2 h 937"/>
                  <a:gd name="T108" fmla="*/ 33 w 601"/>
                  <a:gd name="T109" fmla="*/ 0 h 9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1"/>
                  <a:gd name="T166" fmla="*/ 0 h 937"/>
                  <a:gd name="T167" fmla="*/ 601 w 601"/>
                  <a:gd name="T168" fmla="*/ 937 h 9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1" h="937">
                    <a:moveTo>
                      <a:pt x="151" y="0"/>
                    </a:moveTo>
                    <a:lnTo>
                      <a:pt x="151" y="17"/>
                    </a:lnTo>
                    <a:lnTo>
                      <a:pt x="151" y="36"/>
                    </a:lnTo>
                    <a:lnTo>
                      <a:pt x="149" y="56"/>
                    </a:lnTo>
                    <a:lnTo>
                      <a:pt x="147" y="77"/>
                    </a:lnTo>
                    <a:lnTo>
                      <a:pt x="145" y="86"/>
                    </a:lnTo>
                    <a:lnTo>
                      <a:pt x="142" y="96"/>
                    </a:lnTo>
                    <a:lnTo>
                      <a:pt x="140" y="105"/>
                    </a:lnTo>
                    <a:lnTo>
                      <a:pt x="135" y="112"/>
                    </a:lnTo>
                    <a:lnTo>
                      <a:pt x="131" y="120"/>
                    </a:lnTo>
                    <a:lnTo>
                      <a:pt x="126" y="126"/>
                    </a:lnTo>
                    <a:lnTo>
                      <a:pt x="120" y="130"/>
                    </a:lnTo>
                    <a:lnTo>
                      <a:pt x="113" y="133"/>
                    </a:lnTo>
                    <a:lnTo>
                      <a:pt x="107" y="135"/>
                    </a:lnTo>
                    <a:lnTo>
                      <a:pt x="102" y="136"/>
                    </a:lnTo>
                    <a:lnTo>
                      <a:pt x="96" y="136"/>
                    </a:lnTo>
                    <a:lnTo>
                      <a:pt x="90" y="135"/>
                    </a:lnTo>
                    <a:lnTo>
                      <a:pt x="78" y="132"/>
                    </a:lnTo>
                    <a:lnTo>
                      <a:pt x="67" y="129"/>
                    </a:lnTo>
                    <a:lnTo>
                      <a:pt x="56" y="126"/>
                    </a:lnTo>
                    <a:lnTo>
                      <a:pt x="45" y="125"/>
                    </a:lnTo>
                    <a:lnTo>
                      <a:pt x="40" y="125"/>
                    </a:lnTo>
                    <a:lnTo>
                      <a:pt x="35" y="127"/>
                    </a:lnTo>
                    <a:lnTo>
                      <a:pt x="29" y="129"/>
                    </a:lnTo>
                    <a:lnTo>
                      <a:pt x="25" y="133"/>
                    </a:lnTo>
                    <a:lnTo>
                      <a:pt x="21" y="139"/>
                    </a:lnTo>
                    <a:lnTo>
                      <a:pt x="17" y="146"/>
                    </a:lnTo>
                    <a:lnTo>
                      <a:pt x="15" y="153"/>
                    </a:lnTo>
                    <a:lnTo>
                      <a:pt x="13" y="162"/>
                    </a:lnTo>
                    <a:lnTo>
                      <a:pt x="11" y="181"/>
                    </a:lnTo>
                    <a:lnTo>
                      <a:pt x="9" y="200"/>
                    </a:lnTo>
                    <a:lnTo>
                      <a:pt x="9" y="221"/>
                    </a:lnTo>
                    <a:lnTo>
                      <a:pt x="8" y="241"/>
                    </a:lnTo>
                    <a:lnTo>
                      <a:pt x="6" y="251"/>
                    </a:lnTo>
                    <a:lnTo>
                      <a:pt x="5" y="259"/>
                    </a:lnTo>
                    <a:lnTo>
                      <a:pt x="3" y="267"/>
                    </a:lnTo>
                    <a:lnTo>
                      <a:pt x="0" y="273"/>
                    </a:lnTo>
                    <a:lnTo>
                      <a:pt x="3" y="275"/>
                    </a:lnTo>
                    <a:lnTo>
                      <a:pt x="8" y="281"/>
                    </a:lnTo>
                    <a:lnTo>
                      <a:pt x="14" y="289"/>
                    </a:lnTo>
                    <a:lnTo>
                      <a:pt x="20" y="298"/>
                    </a:lnTo>
                    <a:lnTo>
                      <a:pt x="34" y="322"/>
                    </a:lnTo>
                    <a:lnTo>
                      <a:pt x="48" y="349"/>
                    </a:lnTo>
                    <a:lnTo>
                      <a:pt x="61" y="377"/>
                    </a:lnTo>
                    <a:lnTo>
                      <a:pt x="71" y="402"/>
                    </a:lnTo>
                    <a:lnTo>
                      <a:pt x="79" y="421"/>
                    </a:lnTo>
                    <a:lnTo>
                      <a:pt x="82" y="431"/>
                    </a:lnTo>
                    <a:lnTo>
                      <a:pt x="82" y="439"/>
                    </a:lnTo>
                    <a:lnTo>
                      <a:pt x="80" y="446"/>
                    </a:lnTo>
                    <a:lnTo>
                      <a:pt x="79" y="453"/>
                    </a:lnTo>
                    <a:lnTo>
                      <a:pt x="76" y="459"/>
                    </a:lnTo>
                    <a:lnTo>
                      <a:pt x="69" y="471"/>
                    </a:lnTo>
                    <a:lnTo>
                      <a:pt x="63" y="482"/>
                    </a:lnTo>
                    <a:lnTo>
                      <a:pt x="56" y="492"/>
                    </a:lnTo>
                    <a:lnTo>
                      <a:pt x="49" y="504"/>
                    </a:lnTo>
                    <a:lnTo>
                      <a:pt x="47" y="510"/>
                    </a:lnTo>
                    <a:lnTo>
                      <a:pt x="45" y="517"/>
                    </a:lnTo>
                    <a:lnTo>
                      <a:pt x="44" y="525"/>
                    </a:lnTo>
                    <a:lnTo>
                      <a:pt x="44" y="532"/>
                    </a:lnTo>
                    <a:lnTo>
                      <a:pt x="39" y="565"/>
                    </a:lnTo>
                    <a:lnTo>
                      <a:pt x="36" y="598"/>
                    </a:lnTo>
                    <a:lnTo>
                      <a:pt x="32" y="629"/>
                    </a:lnTo>
                    <a:lnTo>
                      <a:pt x="28" y="662"/>
                    </a:lnTo>
                    <a:lnTo>
                      <a:pt x="24" y="694"/>
                    </a:lnTo>
                    <a:lnTo>
                      <a:pt x="21" y="726"/>
                    </a:lnTo>
                    <a:lnTo>
                      <a:pt x="17" y="758"/>
                    </a:lnTo>
                    <a:lnTo>
                      <a:pt x="13" y="792"/>
                    </a:lnTo>
                    <a:lnTo>
                      <a:pt x="19" y="798"/>
                    </a:lnTo>
                    <a:lnTo>
                      <a:pt x="24" y="803"/>
                    </a:lnTo>
                    <a:lnTo>
                      <a:pt x="29" y="809"/>
                    </a:lnTo>
                    <a:lnTo>
                      <a:pt x="34" y="813"/>
                    </a:lnTo>
                    <a:lnTo>
                      <a:pt x="38" y="817"/>
                    </a:lnTo>
                    <a:lnTo>
                      <a:pt x="42" y="821"/>
                    </a:lnTo>
                    <a:lnTo>
                      <a:pt x="46" y="825"/>
                    </a:lnTo>
                    <a:lnTo>
                      <a:pt x="50" y="830"/>
                    </a:lnTo>
                    <a:lnTo>
                      <a:pt x="54" y="830"/>
                    </a:lnTo>
                    <a:lnTo>
                      <a:pt x="58" y="830"/>
                    </a:lnTo>
                    <a:lnTo>
                      <a:pt x="63" y="830"/>
                    </a:lnTo>
                    <a:lnTo>
                      <a:pt x="69" y="830"/>
                    </a:lnTo>
                    <a:lnTo>
                      <a:pt x="75" y="830"/>
                    </a:lnTo>
                    <a:lnTo>
                      <a:pt x="81" y="830"/>
                    </a:lnTo>
                    <a:lnTo>
                      <a:pt x="85" y="830"/>
                    </a:lnTo>
                    <a:lnTo>
                      <a:pt x="88" y="830"/>
                    </a:lnTo>
                    <a:lnTo>
                      <a:pt x="97" y="830"/>
                    </a:lnTo>
                    <a:lnTo>
                      <a:pt x="104" y="831"/>
                    </a:lnTo>
                    <a:lnTo>
                      <a:pt x="110" y="832"/>
                    </a:lnTo>
                    <a:lnTo>
                      <a:pt x="116" y="834"/>
                    </a:lnTo>
                    <a:lnTo>
                      <a:pt x="122" y="837"/>
                    </a:lnTo>
                    <a:lnTo>
                      <a:pt x="127" y="839"/>
                    </a:lnTo>
                    <a:lnTo>
                      <a:pt x="132" y="842"/>
                    </a:lnTo>
                    <a:lnTo>
                      <a:pt x="136" y="846"/>
                    </a:lnTo>
                    <a:lnTo>
                      <a:pt x="144" y="855"/>
                    </a:lnTo>
                    <a:lnTo>
                      <a:pt x="150" y="863"/>
                    </a:lnTo>
                    <a:lnTo>
                      <a:pt x="156" y="874"/>
                    </a:lnTo>
                    <a:lnTo>
                      <a:pt x="161" y="883"/>
                    </a:lnTo>
                    <a:lnTo>
                      <a:pt x="166" y="894"/>
                    </a:lnTo>
                    <a:lnTo>
                      <a:pt x="170" y="903"/>
                    </a:lnTo>
                    <a:lnTo>
                      <a:pt x="175" y="913"/>
                    </a:lnTo>
                    <a:lnTo>
                      <a:pt x="180" y="920"/>
                    </a:lnTo>
                    <a:lnTo>
                      <a:pt x="187" y="927"/>
                    </a:lnTo>
                    <a:lnTo>
                      <a:pt x="195" y="932"/>
                    </a:lnTo>
                    <a:lnTo>
                      <a:pt x="199" y="935"/>
                    </a:lnTo>
                    <a:lnTo>
                      <a:pt x="204" y="936"/>
                    </a:lnTo>
                    <a:lnTo>
                      <a:pt x="209" y="937"/>
                    </a:lnTo>
                    <a:lnTo>
                      <a:pt x="215" y="937"/>
                    </a:lnTo>
                    <a:lnTo>
                      <a:pt x="219" y="937"/>
                    </a:lnTo>
                    <a:lnTo>
                      <a:pt x="222" y="935"/>
                    </a:lnTo>
                    <a:lnTo>
                      <a:pt x="227" y="931"/>
                    </a:lnTo>
                    <a:lnTo>
                      <a:pt x="229" y="928"/>
                    </a:lnTo>
                    <a:lnTo>
                      <a:pt x="234" y="919"/>
                    </a:lnTo>
                    <a:lnTo>
                      <a:pt x="238" y="908"/>
                    </a:lnTo>
                    <a:lnTo>
                      <a:pt x="243" y="898"/>
                    </a:lnTo>
                    <a:lnTo>
                      <a:pt x="251" y="889"/>
                    </a:lnTo>
                    <a:lnTo>
                      <a:pt x="255" y="885"/>
                    </a:lnTo>
                    <a:lnTo>
                      <a:pt x="259" y="882"/>
                    </a:lnTo>
                    <a:lnTo>
                      <a:pt x="265" y="881"/>
                    </a:lnTo>
                    <a:lnTo>
                      <a:pt x="272" y="880"/>
                    </a:lnTo>
                    <a:lnTo>
                      <a:pt x="285" y="881"/>
                    </a:lnTo>
                    <a:lnTo>
                      <a:pt x="297" y="882"/>
                    </a:lnTo>
                    <a:lnTo>
                      <a:pt x="308" y="884"/>
                    </a:lnTo>
                    <a:lnTo>
                      <a:pt x="318" y="886"/>
                    </a:lnTo>
                    <a:lnTo>
                      <a:pt x="328" y="888"/>
                    </a:lnTo>
                    <a:lnTo>
                      <a:pt x="339" y="891"/>
                    </a:lnTo>
                    <a:lnTo>
                      <a:pt x="349" y="893"/>
                    </a:lnTo>
                    <a:lnTo>
                      <a:pt x="360" y="893"/>
                    </a:lnTo>
                    <a:lnTo>
                      <a:pt x="364" y="893"/>
                    </a:lnTo>
                    <a:lnTo>
                      <a:pt x="367" y="892"/>
                    </a:lnTo>
                    <a:lnTo>
                      <a:pt x="370" y="889"/>
                    </a:lnTo>
                    <a:lnTo>
                      <a:pt x="375" y="887"/>
                    </a:lnTo>
                    <a:lnTo>
                      <a:pt x="381" y="882"/>
                    </a:lnTo>
                    <a:lnTo>
                      <a:pt x="386" y="875"/>
                    </a:lnTo>
                    <a:lnTo>
                      <a:pt x="391" y="866"/>
                    </a:lnTo>
                    <a:lnTo>
                      <a:pt x="394" y="858"/>
                    </a:lnTo>
                    <a:lnTo>
                      <a:pt x="398" y="850"/>
                    </a:lnTo>
                    <a:lnTo>
                      <a:pt x="399" y="842"/>
                    </a:lnTo>
                    <a:lnTo>
                      <a:pt x="398" y="832"/>
                    </a:lnTo>
                    <a:lnTo>
                      <a:pt x="397" y="822"/>
                    </a:lnTo>
                    <a:lnTo>
                      <a:pt x="393" y="813"/>
                    </a:lnTo>
                    <a:lnTo>
                      <a:pt x="390" y="805"/>
                    </a:lnTo>
                    <a:lnTo>
                      <a:pt x="382" y="788"/>
                    </a:lnTo>
                    <a:lnTo>
                      <a:pt x="372" y="772"/>
                    </a:lnTo>
                    <a:lnTo>
                      <a:pt x="364" y="755"/>
                    </a:lnTo>
                    <a:lnTo>
                      <a:pt x="356" y="738"/>
                    </a:lnTo>
                    <a:lnTo>
                      <a:pt x="353" y="729"/>
                    </a:lnTo>
                    <a:lnTo>
                      <a:pt x="349" y="719"/>
                    </a:lnTo>
                    <a:lnTo>
                      <a:pt x="348" y="708"/>
                    </a:lnTo>
                    <a:lnTo>
                      <a:pt x="347" y="697"/>
                    </a:lnTo>
                    <a:lnTo>
                      <a:pt x="348" y="684"/>
                    </a:lnTo>
                    <a:lnTo>
                      <a:pt x="350" y="672"/>
                    </a:lnTo>
                    <a:lnTo>
                      <a:pt x="353" y="662"/>
                    </a:lnTo>
                    <a:lnTo>
                      <a:pt x="357" y="651"/>
                    </a:lnTo>
                    <a:lnTo>
                      <a:pt x="361" y="642"/>
                    </a:lnTo>
                    <a:lnTo>
                      <a:pt x="366" y="634"/>
                    </a:lnTo>
                    <a:lnTo>
                      <a:pt x="374" y="626"/>
                    </a:lnTo>
                    <a:lnTo>
                      <a:pt x="380" y="619"/>
                    </a:lnTo>
                    <a:lnTo>
                      <a:pt x="388" y="613"/>
                    </a:lnTo>
                    <a:lnTo>
                      <a:pt x="397" y="606"/>
                    </a:lnTo>
                    <a:lnTo>
                      <a:pt x="405" y="600"/>
                    </a:lnTo>
                    <a:lnTo>
                      <a:pt x="414" y="595"/>
                    </a:lnTo>
                    <a:lnTo>
                      <a:pt x="434" y="585"/>
                    </a:lnTo>
                    <a:lnTo>
                      <a:pt x="455" y="577"/>
                    </a:lnTo>
                    <a:lnTo>
                      <a:pt x="498" y="562"/>
                    </a:lnTo>
                    <a:lnTo>
                      <a:pt x="540" y="547"/>
                    </a:lnTo>
                    <a:lnTo>
                      <a:pt x="550" y="542"/>
                    </a:lnTo>
                    <a:lnTo>
                      <a:pt x="558" y="537"/>
                    </a:lnTo>
                    <a:lnTo>
                      <a:pt x="568" y="532"/>
                    </a:lnTo>
                    <a:lnTo>
                      <a:pt x="575" y="527"/>
                    </a:lnTo>
                    <a:lnTo>
                      <a:pt x="583" y="521"/>
                    </a:lnTo>
                    <a:lnTo>
                      <a:pt x="590" y="515"/>
                    </a:lnTo>
                    <a:lnTo>
                      <a:pt x="596" y="508"/>
                    </a:lnTo>
                    <a:lnTo>
                      <a:pt x="601" y="500"/>
                    </a:lnTo>
                    <a:lnTo>
                      <a:pt x="595" y="495"/>
                    </a:lnTo>
                    <a:lnTo>
                      <a:pt x="591" y="488"/>
                    </a:lnTo>
                    <a:lnTo>
                      <a:pt x="586" y="478"/>
                    </a:lnTo>
                    <a:lnTo>
                      <a:pt x="582" y="469"/>
                    </a:lnTo>
                    <a:lnTo>
                      <a:pt x="579" y="457"/>
                    </a:lnTo>
                    <a:lnTo>
                      <a:pt x="577" y="446"/>
                    </a:lnTo>
                    <a:lnTo>
                      <a:pt x="575" y="433"/>
                    </a:lnTo>
                    <a:lnTo>
                      <a:pt x="573" y="421"/>
                    </a:lnTo>
                    <a:lnTo>
                      <a:pt x="571" y="396"/>
                    </a:lnTo>
                    <a:lnTo>
                      <a:pt x="570" y="371"/>
                    </a:lnTo>
                    <a:lnTo>
                      <a:pt x="570" y="351"/>
                    </a:lnTo>
                    <a:lnTo>
                      <a:pt x="570" y="336"/>
                    </a:lnTo>
                    <a:lnTo>
                      <a:pt x="551" y="336"/>
                    </a:lnTo>
                    <a:lnTo>
                      <a:pt x="534" y="334"/>
                    </a:lnTo>
                    <a:lnTo>
                      <a:pt x="518" y="329"/>
                    </a:lnTo>
                    <a:lnTo>
                      <a:pt x="504" y="325"/>
                    </a:lnTo>
                    <a:lnTo>
                      <a:pt x="489" y="319"/>
                    </a:lnTo>
                    <a:lnTo>
                      <a:pt x="475" y="313"/>
                    </a:lnTo>
                    <a:lnTo>
                      <a:pt x="463" y="304"/>
                    </a:lnTo>
                    <a:lnTo>
                      <a:pt x="451" y="296"/>
                    </a:lnTo>
                    <a:lnTo>
                      <a:pt x="440" y="286"/>
                    </a:lnTo>
                    <a:lnTo>
                      <a:pt x="428" y="276"/>
                    </a:lnTo>
                    <a:lnTo>
                      <a:pt x="418" y="265"/>
                    </a:lnTo>
                    <a:lnTo>
                      <a:pt x="407" y="254"/>
                    </a:lnTo>
                    <a:lnTo>
                      <a:pt x="387" y="230"/>
                    </a:lnTo>
                    <a:lnTo>
                      <a:pt x="367" y="205"/>
                    </a:lnTo>
                    <a:lnTo>
                      <a:pt x="348" y="179"/>
                    </a:lnTo>
                    <a:lnTo>
                      <a:pt x="328" y="153"/>
                    </a:lnTo>
                    <a:lnTo>
                      <a:pt x="318" y="142"/>
                    </a:lnTo>
                    <a:lnTo>
                      <a:pt x="307" y="129"/>
                    </a:lnTo>
                    <a:lnTo>
                      <a:pt x="297" y="118"/>
                    </a:lnTo>
                    <a:lnTo>
                      <a:pt x="285" y="106"/>
                    </a:lnTo>
                    <a:lnTo>
                      <a:pt x="274" y="96"/>
                    </a:lnTo>
                    <a:lnTo>
                      <a:pt x="261" y="86"/>
                    </a:lnTo>
                    <a:lnTo>
                      <a:pt x="248" y="77"/>
                    </a:lnTo>
                    <a:lnTo>
                      <a:pt x="234" y="68"/>
                    </a:lnTo>
                    <a:lnTo>
                      <a:pt x="219" y="61"/>
                    </a:lnTo>
                    <a:lnTo>
                      <a:pt x="204" y="55"/>
                    </a:lnTo>
                    <a:lnTo>
                      <a:pt x="188" y="49"/>
                    </a:lnTo>
                    <a:lnTo>
                      <a:pt x="170" y="45"/>
                    </a:lnTo>
                    <a:lnTo>
                      <a:pt x="170" y="36"/>
                    </a:lnTo>
                    <a:lnTo>
                      <a:pt x="168" y="27"/>
                    </a:lnTo>
                    <a:lnTo>
                      <a:pt x="165" y="20"/>
                    </a:lnTo>
                    <a:lnTo>
                      <a:pt x="161" y="14"/>
                    </a:lnTo>
                    <a:lnTo>
                      <a:pt x="157" y="7"/>
                    </a:lnTo>
                    <a:lnTo>
                      <a:pt x="154" y="4"/>
                    </a:lnTo>
                    <a:lnTo>
                      <a:pt x="152" y="1"/>
                    </a:lnTo>
                    <a:lnTo>
                      <a:pt x="151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105"/>
              <p:cNvSpPr>
                <a:spLocks/>
              </p:cNvSpPr>
              <p:nvPr/>
            </p:nvSpPr>
            <p:spPr bwMode="auto">
              <a:xfrm>
                <a:off x="5440" y="3502"/>
                <a:ext cx="218" cy="181"/>
              </a:xfrm>
              <a:custGeom>
                <a:avLst/>
                <a:gdLst>
                  <a:gd name="T0" fmla="*/ 179 w 1007"/>
                  <a:gd name="T1" fmla="*/ 11 h 822"/>
                  <a:gd name="T2" fmla="*/ 171 w 1007"/>
                  <a:gd name="T3" fmla="*/ 3 h 822"/>
                  <a:gd name="T4" fmla="*/ 162 w 1007"/>
                  <a:gd name="T5" fmla="*/ 0 h 822"/>
                  <a:gd name="T6" fmla="*/ 152 w 1007"/>
                  <a:gd name="T7" fmla="*/ 2 h 822"/>
                  <a:gd name="T8" fmla="*/ 139 w 1007"/>
                  <a:gd name="T9" fmla="*/ 8 h 822"/>
                  <a:gd name="T10" fmla="*/ 132 w 1007"/>
                  <a:gd name="T11" fmla="*/ 13 h 822"/>
                  <a:gd name="T12" fmla="*/ 123 w 1007"/>
                  <a:gd name="T13" fmla="*/ 18 h 822"/>
                  <a:gd name="T14" fmla="*/ 93 w 1007"/>
                  <a:gd name="T15" fmla="*/ 30 h 822"/>
                  <a:gd name="T16" fmla="*/ 85 w 1007"/>
                  <a:gd name="T17" fmla="*/ 38 h 822"/>
                  <a:gd name="T18" fmla="*/ 81 w 1007"/>
                  <a:gd name="T19" fmla="*/ 49 h 822"/>
                  <a:gd name="T20" fmla="*/ 83 w 1007"/>
                  <a:gd name="T21" fmla="*/ 61 h 822"/>
                  <a:gd name="T22" fmla="*/ 91 w 1007"/>
                  <a:gd name="T23" fmla="*/ 77 h 822"/>
                  <a:gd name="T24" fmla="*/ 91 w 1007"/>
                  <a:gd name="T25" fmla="*/ 87 h 822"/>
                  <a:gd name="T26" fmla="*/ 86 w 1007"/>
                  <a:gd name="T27" fmla="*/ 94 h 822"/>
                  <a:gd name="T28" fmla="*/ 79 w 1007"/>
                  <a:gd name="T29" fmla="*/ 94 h 822"/>
                  <a:gd name="T30" fmla="*/ 67 w 1007"/>
                  <a:gd name="T31" fmla="*/ 92 h 822"/>
                  <a:gd name="T32" fmla="*/ 60 w 1007"/>
                  <a:gd name="T33" fmla="*/ 94 h 822"/>
                  <a:gd name="T34" fmla="*/ 55 w 1007"/>
                  <a:gd name="T35" fmla="*/ 103 h 822"/>
                  <a:gd name="T36" fmla="*/ 50 w 1007"/>
                  <a:gd name="T37" fmla="*/ 104 h 822"/>
                  <a:gd name="T38" fmla="*/ 44 w 1007"/>
                  <a:gd name="T39" fmla="*/ 99 h 822"/>
                  <a:gd name="T40" fmla="*/ 38 w 1007"/>
                  <a:gd name="T41" fmla="*/ 88 h 822"/>
                  <a:gd name="T42" fmla="*/ 32 w 1007"/>
                  <a:gd name="T43" fmla="*/ 82 h 822"/>
                  <a:gd name="T44" fmla="*/ 25 w 1007"/>
                  <a:gd name="T45" fmla="*/ 81 h 822"/>
                  <a:gd name="T46" fmla="*/ 19 w 1007"/>
                  <a:gd name="T47" fmla="*/ 81 h 822"/>
                  <a:gd name="T48" fmla="*/ 22 w 1007"/>
                  <a:gd name="T49" fmla="*/ 87 h 822"/>
                  <a:gd name="T50" fmla="*/ 31 w 1007"/>
                  <a:gd name="T51" fmla="*/ 98 h 822"/>
                  <a:gd name="T52" fmla="*/ 32 w 1007"/>
                  <a:gd name="T53" fmla="*/ 105 h 822"/>
                  <a:gd name="T54" fmla="*/ 29 w 1007"/>
                  <a:gd name="T55" fmla="*/ 107 h 822"/>
                  <a:gd name="T56" fmla="*/ 18 w 1007"/>
                  <a:gd name="T57" fmla="*/ 103 h 822"/>
                  <a:gd name="T58" fmla="*/ 5 w 1007"/>
                  <a:gd name="T59" fmla="*/ 99 h 822"/>
                  <a:gd name="T60" fmla="*/ 0 w 1007"/>
                  <a:gd name="T61" fmla="*/ 102 h 822"/>
                  <a:gd name="T62" fmla="*/ 2 w 1007"/>
                  <a:gd name="T63" fmla="*/ 110 h 822"/>
                  <a:gd name="T64" fmla="*/ 7 w 1007"/>
                  <a:gd name="T65" fmla="*/ 113 h 822"/>
                  <a:gd name="T66" fmla="*/ 8 w 1007"/>
                  <a:gd name="T67" fmla="*/ 122 h 822"/>
                  <a:gd name="T68" fmla="*/ 13 w 1007"/>
                  <a:gd name="T69" fmla="*/ 127 h 822"/>
                  <a:gd name="T70" fmla="*/ 27 w 1007"/>
                  <a:gd name="T71" fmla="*/ 131 h 822"/>
                  <a:gd name="T72" fmla="*/ 50 w 1007"/>
                  <a:gd name="T73" fmla="*/ 135 h 822"/>
                  <a:gd name="T74" fmla="*/ 52 w 1007"/>
                  <a:gd name="T75" fmla="*/ 153 h 822"/>
                  <a:gd name="T76" fmla="*/ 52 w 1007"/>
                  <a:gd name="T77" fmla="*/ 168 h 822"/>
                  <a:gd name="T78" fmla="*/ 52 w 1007"/>
                  <a:gd name="T79" fmla="*/ 174 h 822"/>
                  <a:gd name="T80" fmla="*/ 55 w 1007"/>
                  <a:gd name="T81" fmla="*/ 180 h 822"/>
                  <a:gd name="T82" fmla="*/ 67 w 1007"/>
                  <a:gd name="T83" fmla="*/ 181 h 822"/>
                  <a:gd name="T84" fmla="*/ 176 w 1007"/>
                  <a:gd name="T85" fmla="*/ 148 h 822"/>
                  <a:gd name="T86" fmla="*/ 173 w 1007"/>
                  <a:gd name="T87" fmla="*/ 136 h 822"/>
                  <a:gd name="T88" fmla="*/ 173 w 1007"/>
                  <a:gd name="T89" fmla="*/ 123 h 822"/>
                  <a:gd name="T90" fmla="*/ 178 w 1007"/>
                  <a:gd name="T91" fmla="*/ 111 h 822"/>
                  <a:gd name="T92" fmla="*/ 187 w 1007"/>
                  <a:gd name="T93" fmla="*/ 105 h 822"/>
                  <a:gd name="T94" fmla="*/ 205 w 1007"/>
                  <a:gd name="T95" fmla="*/ 96 h 822"/>
                  <a:gd name="T96" fmla="*/ 214 w 1007"/>
                  <a:gd name="T97" fmla="*/ 89 h 822"/>
                  <a:gd name="T98" fmla="*/ 218 w 1007"/>
                  <a:gd name="T99" fmla="*/ 78 h 822"/>
                  <a:gd name="T100" fmla="*/ 217 w 1007"/>
                  <a:gd name="T101" fmla="*/ 65 h 822"/>
                  <a:gd name="T102" fmla="*/ 211 w 1007"/>
                  <a:gd name="T103" fmla="*/ 52 h 822"/>
                  <a:gd name="T104" fmla="*/ 192 w 1007"/>
                  <a:gd name="T105" fmla="*/ 26 h 822"/>
                  <a:gd name="T106" fmla="*/ 187 w 1007"/>
                  <a:gd name="T107" fmla="*/ 14 h 8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07"/>
                  <a:gd name="T163" fmla="*/ 0 h 822"/>
                  <a:gd name="T164" fmla="*/ 1007 w 1007"/>
                  <a:gd name="T165" fmla="*/ 822 h 8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07" h="822">
                    <a:moveTo>
                      <a:pt x="861" y="56"/>
                    </a:moveTo>
                    <a:lnTo>
                      <a:pt x="851" y="56"/>
                    </a:lnTo>
                    <a:lnTo>
                      <a:pt x="842" y="54"/>
                    </a:lnTo>
                    <a:lnTo>
                      <a:pt x="835" y="51"/>
                    </a:lnTo>
                    <a:lnTo>
                      <a:pt x="828" y="48"/>
                    </a:lnTo>
                    <a:lnTo>
                      <a:pt x="817" y="38"/>
                    </a:lnTo>
                    <a:lnTo>
                      <a:pt x="807" y="28"/>
                    </a:lnTo>
                    <a:lnTo>
                      <a:pt x="801" y="23"/>
                    </a:lnTo>
                    <a:lnTo>
                      <a:pt x="796" y="17"/>
                    </a:lnTo>
                    <a:lnTo>
                      <a:pt x="790" y="12"/>
                    </a:lnTo>
                    <a:lnTo>
                      <a:pt x="783" y="8"/>
                    </a:lnTo>
                    <a:lnTo>
                      <a:pt x="776" y="5"/>
                    </a:lnTo>
                    <a:lnTo>
                      <a:pt x="768" y="2"/>
                    </a:lnTo>
                    <a:lnTo>
                      <a:pt x="758" y="1"/>
                    </a:lnTo>
                    <a:lnTo>
                      <a:pt x="747" y="0"/>
                    </a:lnTo>
                    <a:lnTo>
                      <a:pt x="738" y="0"/>
                    </a:lnTo>
                    <a:lnTo>
                      <a:pt x="731" y="1"/>
                    </a:lnTo>
                    <a:lnTo>
                      <a:pt x="723" y="3"/>
                    </a:lnTo>
                    <a:lnTo>
                      <a:pt x="715" y="6"/>
                    </a:lnTo>
                    <a:lnTo>
                      <a:pt x="700" y="11"/>
                    </a:lnTo>
                    <a:lnTo>
                      <a:pt x="685" y="19"/>
                    </a:lnTo>
                    <a:lnTo>
                      <a:pt x="670" y="26"/>
                    </a:lnTo>
                    <a:lnTo>
                      <a:pt x="655" y="31"/>
                    </a:lnTo>
                    <a:lnTo>
                      <a:pt x="648" y="34"/>
                    </a:lnTo>
                    <a:lnTo>
                      <a:pt x="641" y="36"/>
                    </a:lnTo>
                    <a:lnTo>
                      <a:pt x="633" y="37"/>
                    </a:lnTo>
                    <a:lnTo>
                      <a:pt x="627" y="37"/>
                    </a:lnTo>
                    <a:lnTo>
                      <a:pt x="622" y="45"/>
                    </a:lnTo>
                    <a:lnTo>
                      <a:pt x="616" y="52"/>
                    </a:lnTo>
                    <a:lnTo>
                      <a:pt x="609" y="58"/>
                    </a:lnTo>
                    <a:lnTo>
                      <a:pt x="601" y="64"/>
                    </a:lnTo>
                    <a:lnTo>
                      <a:pt x="594" y="69"/>
                    </a:lnTo>
                    <a:lnTo>
                      <a:pt x="584" y="74"/>
                    </a:lnTo>
                    <a:lnTo>
                      <a:pt x="576" y="79"/>
                    </a:lnTo>
                    <a:lnTo>
                      <a:pt x="566" y="84"/>
                    </a:lnTo>
                    <a:lnTo>
                      <a:pt x="524" y="99"/>
                    </a:lnTo>
                    <a:lnTo>
                      <a:pt x="481" y="114"/>
                    </a:lnTo>
                    <a:lnTo>
                      <a:pt x="460" y="122"/>
                    </a:lnTo>
                    <a:lnTo>
                      <a:pt x="440" y="132"/>
                    </a:lnTo>
                    <a:lnTo>
                      <a:pt x="431" y="137"/>
                    </a:lnTo>
                    <a:lnTo>
                      <a:pt x="423" y="143"/>
                    </a:lnTo>
                    <a:lnTo>
                      <a:pt x="414" y="150"/>
                    </a:lnTo>
                    <a:lnTo>
                      <a:pt x="406" y="156"/>
                    </a:lnTo>
                    <a:lnTo>
                      <a:pt x="400" y="163"/>
                    </a:lnTo>
                    <a:lnTo>
                      <a:pt x="392" y="171"/>
                    </a:lnTo>
                    <a:lnTo>
                      <a:pt x="387" y="179"/>
                    </a:lnTo>
                    <a:lnTo>
                      <a:pt x="383" y="188"/>
                    </a:lnTo>
                    <a:lnTo>
                      <a:pt x="379" y="199"/>
                    </a:lnTo>
                    <a:lnTo>
                      <a:pt x="376" y="209"/>
                    </a:lnTo>
                    <a:lnTo>
                      <a:pt x="374" y="221"/>
                    </a:lnTo>
                    <a:lnTo>
                      <a:pt x="373" y="234"/>
                    </a:lnTo>
                    <a:lnTo>
                      <a:pt x="374" y="245"/>
                    </a:lnTo>
                    <a:lnTo>
                      <a:pt x="375" y="256"/>
                    </a:lnTo>
                    <a:lnTo>
                      <a:pt x="379" y="266"/>
                    </a:lnTo>
                    <a:lnTo>
                      <a:pt x="382" y="275"/>
                    </a:lnTo>
                    <a:lnTo>
                      <a:pt x="390" y="292"/>
                    </a:lnTo>
                    <a:lnTo>
                      <a:pt x="398" y="309"/>
                    </a:lnTo>
                    <a:lnTo>
                      <a:pt x="408" y="325"/>
                    </a:lnTo>
                    <a:lnTo>
                      <a:pt x="416" y="342"/>
                    </a:lnTo>
                    <a:lnTo>
                      <a:pt x="419" y="350"/>
                    </a:lnTo>
                    <a:lnTo>
                      <a:pt x="423" y="359"/>
                    </a:lnTo>
                    <a:lnTo>
                      <a:pt x="424" y="369"/>
                    </a:lnTo>
                    <a:lnTo>
                      <a:pt x="425" y="379"/>
                    </a:lnTo>
                    <a:lnTo>
                      <a:pt x="424" y="387"/>
                    </a:lnTo>
                    <a:lnTo>
                      <a:pt x="420" y="395"/>
                    </a:lnTo>
                    <a:lnTo>
                      <a:pt x="417" y="403"/>
                    </a:lnTo>
                    <a:lnTo>
                      <a:pt x="412" y="412"/>
                    </a:lnTo>
                    <a:lnTo>
                      <a:pt x="407" y="419"/>
                    </a:lnTo>
                    <a:lnTo>
                      <a:pt x="401" y="424"/>
                    </a:lnTo>
                    <a:lnTo>
                      <a:pt x="396" y="426"/>
                    </a:lnTo>
                    <a:lnTo>
                      <a:pt x="393" y="429"/>
                    </a:lnTo>
                    <a:lnTo>
                      <a:pt x="390" y="430"/>
                    </a:lnTo>
                    <a:lnTo>
                      <a:pt x="386" y="430"/>
                    </a:lnTo>
                    <a:lnTo>
                      <a:pt x="375" y="430"/>
                    </a:lnTo>
                    <a:lnTo>
                      <a:pt x="365" y="428"/>
                    </a:lnTo>
                    <a:lnTo>
                      <a:pt x="354" y="425"/>
                    </a:lnTo>
                    <a:lnTo>
                      <a:pt x="344" y="423"/>
                    </a:lnTo>
                    <a:lnTo>
                      <a:pt x="334" y="421"/>
                    </a:lnTo>
                    <a:lnTo>
                      <a:pt x="323" y="419"/>
                    </a:lnTo>
                    <a:lnTo>
                      <a:pt x="311" y="418"/>
                    </a:lnTo>
                    <a:lnTo>
                      <a:pt x="298" y="417"/>
                    </a:lnTo>
                    <a:lnTo>
                      <a:pt x="291" y="418"/>
                    </a:lnTo>
                    <a:lnTo>
                      <a:pt x="285" y="419"/>
                    </a:lnTo>
                    <a:lnTo>
                      <a:pt x="281" y="422"/>
                    </a:lnTo>
                    <a:lnTo>
                      <a:pt x="277" y="426"/>
                    </a:lnTo>
                    <a:lnTo>
                      <a:pt x="269" y="435"/>
                    </a:lnTo>
                    <a:lnTo>
                      <a:pt x="264" y="445"/>
                    </a:lnTo>
                    <a:lnTo>
                      <a:pt x="260" y="456"/>
                    </a:lnTo>
                    <a:lnTo>
                      <a:pt x="255" y="465"/>
                    </a:lnTo>
                    <a:lnTo>
                      <a:pt x="253" y="468"/>
                    </a:lnTo>
                    <a:lnTo>
                      <a:pt x="248" y="472"/>
                    </a:lnTo>
                    <a:lnTo>
                      <a:pt x="245" y="474"/>
                    </a:lnTo>
                    <a:lnTo>
                      <a:pt x="241" y="474"/>
                    </a:lnTo>
                    <a:lnTo>
                      <a:pt x="235" y="474"/>
                    </a:lnTo>
                    <a:lnTo>
                      <a:pt x="230" y="473"/>
                    </a:lnTo>
                    <a:lnTo>
                      <a:pt x="225" y="472"/>
                    </a:lnTo>
                    <a:lnTo>
                      <a:pt x="221" y="469"/>
                    </a:lnTo>
                    <a:lnTo>
                      <a:pt x="213" y="464"/>
                    </a:lnTo>
                    <a:lnTo>
                      <a:pt x="206" y="457"/>
                    </a:lnTo>
                    <a:lnTo>
                      <a:pt x="201" y="450"/>
                    </a:lnTo>
                    <a:lnTo>
                      <a:pt x="196" y="440"/>
                    </a:lnTo>
                    <a:lnTo>
                      <a:pt x="192" y="431"/>
                    </a:lnTo>
                    <a:lnTo>
                      <a:pt x="187" y="420"/>
                    </a:lnTo>
                    <a:lnTo>
                      <a:pt x="182" y="411"/>
                    </a:lnTo>
                    <a:lnTo>
                      <a:pt x="176" y="400"/>
                    </a:lnTo>
                    <a:lnTo>
                      <a:pt x="170" y="392"/>
                    </a:lnTo>
                    <a:lnTo>
                      <a:pt x="162" y="383"/>
                    </a:lnTo>
                    <a:lnTo>
                      <a:pt x="158" y="379"/>
                    </a:lnTo>
                    <a:lnTo>
                      <a:pt x="153" y="376"/>
                    </a:lnTo>
                    <a:lnTo>
                      <a:pt x="148" y="374"/>
                    </a:lnTo>
                    <a:lnTo>
                      <a:pt x="142" y="371"/>
                    </a:lnTo>
                    <a:lnTo>
                      <a:pt x="136" y="369"/>
                    </a:lnTo>
                    <a:lnTo>
                      <a:pt x="130" y="368"/>
                    </a:lnTo>
                    <a:lnTo>
                      <a:pt x="123" y="367"/>
                    </a:lnTo>
                    <a:lnTo>
                      <a:pt x="114" y="367"/>
                    </a:lnTo>
                    <a:lnTo>
                      <a:pt x="111" y="367"/>
                    </a:lnTo>
                    <a:lnTo>
                      <a:pt x="107" y="367"/>
                    </a:lnTo>
                    <a:lnTo>
                      <a:pt x="101" y="367"/>
                    </a:lnTo>
                    <a:lnTo>
                      <a:pt x="95" y="367"/>
                    </a:lnTo>
                    <a:lnTo>
                      <a:pt x="89" y="367"/>
                    </a:lnTo>
                    <a:lnTo>
                      <a:pt x="84" y="367"/>
                    </a:lnTo>
                    <a:lnTo>
                      <a:pt x="80" y="367"/>
                    </a:lnTo>
                    <a:lnTo>
                      <a:pt x="76" y="367"/>
                    </a:lnTo>
                    <a:lnTo>
                      <a:pt x="90" y="382"/>
                    </a:lnTo>
                    <a:lnTo>
                      <a:pt x="103" y="396"/>
                    </a:lnTo>
                    <a:lnTo>
                      <a:pt x="113" y="409"/>
                    </a:lnTo>
                    <a:lnTo>
                      <a:pt x="123" y="419"/>
                    </a:lnTo>
                    <a:lnTo>
                      <a:pt x="131" y="429"/>
                    </a:lnTo>
                    <a:lnTo>
                      <a:pt x="137" y="437"/>
                    </a:lnTo>
                    <a:lnTo>
                      <a:pt x="142" y="443"/>
                    </a:lnTo>
                    <a:lnTo>
                      <a:pt x="146" y="448"/>
                    </a:lnTo>
                    <a:lnTo>
                      <a:pt x="148" y="459"/>
                    </a:lnTo>
                    <a:lnTo>
                      <a:pt x="150" y="466"/>
                    </a:lnTo>
                    <a:lnTo>
                      <a:pt x="150" y="474"/>
                    </a:lnTo>
                    <a:lnTo>
                      <a:pt x="149" y="479"/>
                    </a:lnTo>
                    <a:lnTo>
                      <a:pt x="147" y="483"/>
                    </a:lnTo>
                    <a:lnTo>
                      <a:pt x="145" y="485"/>
                    </a:lnTo>
                    <a:lnTo>
                      <a:pt x="140" y="487"/>
                    </a:lnTo>
                    <a:lnTo>
                      <a:pt x="136" y="487"/>
                    </a:lnTo>
                    <a:lnTo>
                      <a:pt x="132" y="487"/>
                    </a:lnTo>
                    <a:lnTo>
                      <a:pt x="126" y="486"/>
                    </a:lnTo>
                    <a:lnTo>
                      <a:pt x="120" y="484"/>
                    </a:lnTo>
                    <a:lnTo>
                      <a:pt x="113" y="482"/>
                    </a:lnTo>
                    <a:lnTo>
                      <a:pt x="99" y="476"/>
                    </a:lnTo>
                    <a:lnTo>
                      <a:pt x="85" y="469"/>
                    </a:lnTo>
                    <a:lnTo>
                      <a:pt x="70" y="462"/>
                    </a:lnTo>
                    <a:lnTo>
                      <a:pt x="54" y="456"/>
                    </a:lnTo>
                    <a:lnTo>
                      <a:pt x="41" y="452"/>
                    </a:lnTo>
                    <a:lnTo>
                      <a:pt x="27" y="448"/>
                    </a:lnTo>
                    <a:lnTo>
                      <a:pt x="22" y="448"/>
                    </a:lnTo>
                    <a:lnTo>
                      <a:pt x="17" y="450"/>
                    </a:lnTo>
                    <a:lnTo>
                      <a:pt x="11" y="452"/>
                    </a:lnTo>
                    <a:lnTo>
                      <a:pt x="8" y="455"/>
                    </a:lnTo>
                    <a:lnTo>
                      <a:pt x="5" y="459"/>
                    </a:lnTo>
                    <a:lnTo>
                      <a:pt x="2" y="464"/>
                    </a:lnTo>
                    <a:lnTo>
                      <a:pt x="1" y="472"/>
                    </a:lnTo>
                    <a:lnTo>
                      <a:pt x="0" y="480"/>
                    </a:lnTo>
                    <a:lnTo>
                      <a:pt x="1" y="487"/>
                    </a:lnTo>
                    <a:lnTo>
                      <a:pt x="3" y="494"/>
                    </a:lnTo>
                    <a:lnTo>
                      <a:pt x="7" y="499"/>
                    </a:lnTo>
                    <a:lnTo>
                      <a:pt x="11" y="503"/>
                    </a:lnTo>
                    <a:lnTo>
                      <a:pt x="17" y="507"/>
                    </a:lnTo>
                    <a:lnTo>
                      <a:pt x="22" y="509"/>
                    </a:lnTo>
                    <a:lnTo>
                      <a:pt x="27" y="511"/>
                    </a:lnTo>
                    <a:lnTo>
                      <a:pt x="32" y="512"/>
                    </a:lnTo>
                    <a:lnTo>
                      <a:pt x="32" y="522"/>
                    </a:lnTo>
                    <a:lnTo>
                      <a:pt x="33" y="530"/>
                    </a:lnTo>
                    <a:lnTo>
                      <a:pt x="34" y="539"/>
                    </a:lnTo>
                    <a:lnTo>
                      <a:pt x="37" y="546"/>
                    </a:lnTo>
                    <a:lnTo>
                      <a:pt x="39" y="552"/>
                    </a:lnTo>
                    <a:lnTo>
                      <a:pt x="42" y="558"/>
                    </a:lnTo>
                    <a:lnTo>
                      <a:pt x="45" y="563"/>
                    </a:lnTo>
                    <a:lnTo>
                      <a:pt x="49" y="568"/>
                    </a:lnTo>
                    <a:lnTo>
                      <a:pt x="53" y="572"/>
                    </a:lnTo>
                    <a:lnTo>
                      <a:pt x="59" y="575"/>
                    </a:lnTo>
                    <a:lnTo>
                      <a:pt x="64" y="579"/>
                    </a:lnTo>
                    <a:lnTo>
                      <a:pt x="69" y="582"/>
                    </a:lnTo>
                    <a:lnTo>
                      <a:pt x="81" y="586"/>
                    </a:lnTo>
                    <a:lnTo>
                      <a:pt x="94" y="589"/>
                    </a:lnTo>
                    <a:lnTo>
                      <a:pt x="125" y="593"/>
                    </a:lnTo>
                    <a:lnTo>
                      <a:pt x="157" y="596"/>
                    </a:lnTo>
                    <a:lnTo>
                      <a:pt x="175" y="600"/>
                    </a:lnTo>
                    <a:lnTo>
                      <a:pt x="193" y="603"/>
                    </a:lnTo>
                    <a:lnTo>
                      <a:pt x="211" y="607"/>
                    </a:lnTo>
                    <a:lnTo>
                      <a:pt x="229" y="613"/>
                    </a:lnTo>
                    <a:lnTo>
                      <a:pt x="231" y="631"/>
                    </a:lnTo>
                    <a:lnTo>
                      <a:pt x="233" y="648"/>
                    </a:lnTo>
                    <a:lnTo>
                      <a:pt x="235" y="663"/>
                    </a:lnTo>
                    <a:lnTo>
                      <a:pt x="237" y="679"/>
                    </a:lnTo>
                    <a:lnTo>
                      <a:pt x="238" y="694"/>
                    </a:lnTo>
                    <a:lnTo>
                      <a:pt x="240" y="709"/>
                    </a:lnTo>
                    <a:lnTo>
                      <a:pt x="240" y="723"/>
                    </a:lnTo>
                    <a:lnTo>
                      <a:pt x="241" y="740"/>
                    </a:lnTo>
                    <a:lnTo>
                      <a:pt x="241" y="753"/>
                    </a:lnTo>
                    <a:lnTo>
                      <a:pt x="241" y="762"/>
                    </a:lnTo>
                    <a:lnTo>
                      <a:pt x="241" y="769"/>
                    </a:lnTo>
                    <a:lnTo>
                      <a:pt x="241" y="776"/>
                    </a:lnTo>
                    <a:lnTo>
                      <a:pt x="241" y="780"/>
                    </a:lnTo>
                    <a:lnTo>
                      <a:pt x="241" y="785"/>
                    </a:lnTo>
                    <a:lnTo>
                      <a:pt x="241" y="790"/>
                    </a:lnTo>
                    <a:lnTo>
                      <a:pt x="241" y="797"/>
                    </a:lnTo>
                    <a:lnTo>
                      <a:pt x="242" y="803"/>
                    </a:lnTo>
                    <a:lnTo>
                      <a:pt x="244" y="808"/>
                    </a:lnTo>
                    <a:lnTo>
                      <a:pt x="248" y="812"/>
                    </a:lnTo>
                    <a:lnTo>
                      <a:pt x="255" y="816"/>
                    </a:lnTo>
                    <a:lnTo>
                      <a:pt x="261" y="819"/>
                    </a:lnTo>
                    <a:lnTo>
                      <a:pt x="269" y="820"/>
                    </a:lnTo>
                    <a:lnTo>
                      <a:pt x="279" y="821"/>
                    </a:lnTo>
                    <a:lnTo>
                      <a:pt x="289" y="821"/>
                    </a:lnTo>
                    <a:lnTo>
                      <a:pt x="311" y="821"/>
                    </a:lnTo>
                    <a:lnTo>
                      <a:pt x="334" y="821"/>
                    </a:lnTo>
                    <a:lnTo>
                      <a:pt x="358" y="821"/>
                    </a:lnTo>
                    <a:lnTo>
                      <a:pt x="380" y="822"/>
                    </a:lnTo>
                    <a:lnTo>
                      <a:pt x="665" y="670"/>
                    </a:lnTo>
                    <a:lnTo>
                      <a:pt x="811" y="670"/>
                    </a:lnTo>
                    <a:lnTo>
                      <a:pt x="808" y="660"/>
                    </a:lnTo>
                    <a:lnTo>
                      <a:pt x="805" y="650"/>
                    </a:lnTo>
                    <a:lnTo>
                      <a:pt x="803" y="639"/>
                    </a:lnTo>
                    <a:lnTo>
                      <a:pt x="801" y="629"/>
                    </a:lnTo>
                    <a:lnTo>
                      <a:pt x="800" y="618"/>
                    </a:lnTo>
                    <a:lnTo>
                      <a:pt x="799" y="608"/>
                    </a:lnTo>
                    <a:lnTo>
                      <a:pt x="798" y="597"/>
                    </a:lnTo>
                    <a:lnTo>
                      <a:pt x="798" y="588"/>
                    </a:lnTo>
                    <a:lnTo>
                      <a:pt x="798" y="572"/>
                    </a:lnTo>
                    <a:lnTo>
                      <a:pt x="800" y="559"/>
                    </a:lnTo>
                    <a:lnTo>
                      <a:pt x="802" y="546"/>
                    </a:lnTo>
                    <a:lnTo>
                      <a:pt x="807" y="534"/>
                    </a:lnTo>
                    <a:lnTo>
                      <a:pt x="812" y="524"/>
                    </a:lnTo>
                    <a:lnTo>
                      <a:pt x="817" y="515"/>
                    </a:lnTo>
                    <a:lnTo>
                      <a:pt x="823" y="506"/>
                    </a:lnTo>
                    <a:lnTo>
                      <a:pt x="831" y="499"/>
                    </a:lnTo>
                    <a:lnTo>
                      <a:pt x="838" y="491"/>
                    </a:lnTo>
                    <a:lnTo>
                      <a:pt x="846" y="485"/>
                    </a:lnTo>
                    <a:lnTo>
                      <a:pt x="855" y="480"/>
                    </a:lnTo>
                    <a:lnTo>
                      <a:pt x="864" y="475"/>
                    </a:lnTo>
                    <a:lnTo>
                      <a:pt x="883" y="465"/>
                    </a:lnTo>
                    <a:lnTo>
                      <a:pt x="902" y="458"/>
                    </a:lnTo>
                    <a:lnTo>
                      <a:pt x="922" y="450"/>
                    </a:lnTo>
                    <a:lnTo>
                      <a:pt x="941" y="441"/>
                    </a:lnTo>
                    <a:lnTo>
                      <a:pt x="949" y="436"/>
                    </a:lnTo>
                    <a:lnTo>
                      <a:pt x="958" y="432"/>
                    </a:lnTo>
                    <a:lnTo>
                      <a:pt x="966" y="425"/>
                    </a:lnTo>
                    <a:lnTo>
                      <a:pt x="974" y="420"/>
                    </a:lnTo>
                    <a:lnTo>
                      <a:pt x="981" y="413"/>
                    </a:lnTo>
                    <a:lnTo>
                      <a:pt x="987" y="405"/>
                    </a:lnTo>
                    <a:lnTo>
                      <a:pt x="993" y="397"/>
                    </a:lnTo>
                    <a:lnTo>
                      <a:pt x="997" y="389"/>
                    </a:lnTo>
                    <a:lnTo>
                      <a:pt x="1002" y="378"/>
                    </a:lnTo>
                    <a:lnTo>
                      <a:pt x="1004" y="367"/>
                    </a:lnTo>
                    <a:lnTo>
                      <a:pt x="1006" y="355"/>
                    </a:lnTo>
                    <a:lnTo>
                      <a:pt x="1007" y="342"/>
                    </a:lnTo>
                    <a:lnTo>
                      <a:pt x="1006" y="330"/>
                    </a:lnTo>
                    <a:lnTo>
                      <a:pt x="1005" y="318"/>
                    </a:lnTo>
                    <a:lnTo>
                      <a:pt x="1003" y="307"/>
                    </a:lnTo>
                    <a:lnTo>
                      <a:pt x="1001" y="296"/>
                    </a:lnTo>
                    <a:lnTo>
                      <a:pt x="997" y="286"/>
                    </a:lnTo>
                    <a:lnTo>
                      <a:pt x="994" y="275"/>
                    </a:lnTo>
                    <a:lnTo>
                      <a:pt x="990" y="266"/>
                    </a:lnTo>
                    <a:lnTo>
                      <a:pt x="986" y="256"/>
                    </a:lnTo>
                    <a:lnTo>
                      <a:pt x="975" y="237"/>
                    </a:lnTo>
                    <a:lnTo>
                      <a:pt x="964" y="219"/>
                    </a:lnTo>
                    <a:lnTo>
                      <a:pt x="951" y="201"/>
                    </a:lnTo>
                    <a:lnTo>
                      <a:pt x="939" y="184"/>
                    </a:lnTo>
                    <a:lnTo>
                      <a:pt x="912" y="152"/>
                    </a:lnTo>
                    <a:lnTo>
                      <a:pt x="889" y="120"/>
                    </a:lnTo>
                    <a:lnTo>
                      <a:pt x="879" y="105"/>
                    </a:lnTo>
                    <a:lnTo>
                      <a:pt x="871" y="89"/>
                    </a:lnTo>
                    <a:lnTo>
                      <a:pt x="867" y="81"/>
                    </a:lnTo>
                    <a:lnTo>
                      <a:pt x="864" y="73"/>
                    </a:lnTo>
                    <a:lnTo>
                      <a:pt x="862" y="65"/>
                    </a:lnTo>
                    <a:lnTo>
                      <a:pt x="861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106"/>
              <p:cNvSpPr>
                <a:spLocks/>
              </p:cNvSpPr>
              <p:nvPr/>
            </p:nvSpPr>
            <p:spPr bwMode="auto">
              <a:xfrm>
                <a:off x="5440" y="3502"/>
                <a:ext cx="218" cy="181"/>
              </a:xfrm>
              <a:custGeom>
                <a:avLst/>
                <a:gdLst>
                  <a:gd name="T0" fmla="*/ 179 w 1007"/>
                  <a:gd name="T1" fmla="*/ 11 h 822"/>
                  <a:gd name="T2" fmla="*/ 171 w 1007"/>
                  <a:gd name="T3" fmla="*/ 3 h 822"/>
                  <a:gd name="T4" fmla="*/ 162 w 1007"/>
                  <a:gd name="T5" fmla="*/ 0 h 822"/>
                  <a:gd name="T6" fmla="*/ 152 w 1007"/>
                  <a:gd name="T7" fmla="*/ 2 h 822"/>
                  <a:gd name="T8" fmla="*/ 139 w 1007"/>
                  <a:gd name="T9" fmla="*/ 8 h 822"/>
                  <a:gd name="T10" fmla="*/ 132 w 1007"/>
                  <a:gd name="T11" fmla="*/ 13 h 822"/>
                  <a:gd name="T12" fmla="*/ 123 w 1007"/>
                  <a:gd name="T13" fmla="*/ 18 h 822"/>
                  <a:gd name="T14" fmla="*/ 93 w 1007"/>
                  <a:gd name="T15" fmla="*/ 30 h 822"/>
                  <a:gd name="T16" fmla="*/ 85 w 1007"/>
                  <a:gd name="T17" fmla="*/ 38 h 822"/>
                  <a:gd name="T18" fmla="*/ 81 w 1007"/>
                  <a:gd name="T19" fmla="*/ 49 h 822"/>
                  <a:gd name="T20" fmla="*/ 83 w 1007"/>
                  <a:gd name="T21" fmla="*/ 61 h 822"/>
                  <a:gd name="T22" fmla="*/ 91 w 1007"/>
                  <a:gd name="T23" fmla="*/ 77 h 822"/>
                  <a:gd name="T24" fmla="*/ 91 w 1007"/>
                  <a:gd name="T25" fmla="*/ 87 h 822"/>
                  <a:gd name="T26" fmla="*/ 86 w 1007"/>
                  <a:gd name="T27" fmla="*/ 94 h 822"/>
                  <a:gd name="T28" fmla="*/ 79 w 1007"/>
                  <a:gd name="T29" fmla="*/ 94 h 822"/>
                  <a:gd name="T30" fmla="*/ 67 w 1007"/>
                  <a:gd name="T31" fmla="*/ 92 h 822"/>
                  <a:gd name="T32" fmla="*/ 60 w 1007"/>
                  <a:gd name="T33" fmla="*/ 94 h 822"/>
                  <a:gd name="T34" fmla="*/ 55 w 1007"/>
                  <a:gd name="T35" fmla="*/ 103 h 822"/>
                  <a:gd name="T36" fmla="*/ 50 w 1007"/>
                  <a:gd name="T37" fmla="*/ 104 h 822"/>
                  <a:gd name="T38" fmla="*/ 44 w 1007"/>
                  <a:gd name="T39" fmla="*/ 99 h 822"/>
                  <a:gd name="T40" fmla="*/ 38 w 1007"/>
                  <a:gd name="T41" fmla="*/ 88 h 822"/>
                  <a:gd name="T42" fmla="*/ 32 w 1007"/>
                  <a:gd name="T43" fmla="*/ 82 h 822"/>
                  <a:gd name="T44" fmla="*/ 25 w 1007"/>
                  <a:gd name="T45" fmla="*/ 81 h 822"/>
                  <a:gd name="T46" fmla="*/ 19 w 1007"/>
                  <a:gd name="T47" fmla="*/ 81 h 822"/>
                  <a:gd name="T48" fmla="*/ 22 w 1007"/>
                  <a:gd name="T49" fmla="*/ 87 h 822"/>
                  <a:gd name="T50" fmla="*/ 31 w 1007"/>
                  <a:gd name="T51" fmla="*/ 98 h 822"/>
                  <a:gd name="T52" fmla="*/ 32 w 1007"/>
                  <a:gd name="T53" fmla="*/ 105 h 822"/>
                  <a:gd name="T54" fmla="*/ 29 w 1007"/>
                  <a:gd name="T55" fmla="*/ 107 h 822"/>
                  <a:gd name="T56" fmla="*/ 18 w 1007"/>
                  <a:gd name="T57" fmla="*/ 103 h 822"/>
                  <a:gd name="T58" fmla="*/ 5 w 1007"/>
                  <a:gd name="T59" fmla="*/ 99 h 822"/>
                  <a:gd name="T60" fmla="*/ 0 w 1007"/>
                  <a:gd name="T61" fmla="*/ 102 h 822"/>
                  <a:gd name="T62" fmla="*/ 2 w 1007"/>
                  <a:gd name="T63" fmla="*/ 110 h 822"/>
                  <a:gd name="T64" fmla="*/ 7 w 1007"/>
                  <a:gd name="T65" fmla="*/ 113 h 822"/>
                  <a:gd name="T66" fmla="*/ 8 w 1007"/>
                  <a:gd name="T67" fmla="*/ 122 h 822"/>
                  <a:gd name="T68" fmla="*/ 13 w 1007"/>
                  <a:gd name="T69" fmla="*/ 127 h 822"/>
                  <a:gd name="T70" fmla="*/ 27 w 1007"/>
                  <a:gd name="T71" fmla="*/ 131 h 822"/>
                  <a:gd name="T72" fmla="*/ 50 w 1007"/>
                  <a:gd name="T73" fmla="*/ 135 h 822"/>
                  <a:gd name="T74" fmla="*/ 52 w 1007"/>
                  <a:gd name="T75" fmla="*/ 153 h 822"/>
                  <a:gd name="T76" fmla="*/ 52 w 1007"/>
                  <a:gd name="T77" fmla="*/ 168 h 822"/>
                  <a:gd name="T78" fmla="*/ 52 w 1007"/>
                  <a:gd name="T79" fmla="*/ 174 h 822"/>
                  <a:gd name="T80" fmla="*/ 55 w 1007"/>
                  <a:gd name="T81" fmla="*/ 180 h 822"/>
                  <a:gd name="T82" fmla="*/ 67 w 1007"/>
                  <a:gd name="T83" fmla="*/ 181 h 822"/>
                  <a:gd name="T84" fmla="*/ 144 w 1007"/>
                  <a:gd name="T85" fmla="*/ 148 h 822"/>
                  <a:gd name="T86" fmla="*/ 174 w 1007"/>
                  <a:gd name="T87" fmla="*/ 141 h 822"/>
                  <a:gd name="T88" fmla="*/ 173 w 1007"/>
                  <a:gd name="T89" fmla="*/ 129 h 822"/>
                  <a:gd name="T90" fmla="*/ 176 w 1007"/>
                  <a:gd name="T91" fmla="*/ 115 h 822"/>
                  <a:gd name="T92" fmla="*/ 183 w 1007"/>
                  <a:gd name="T93" fmla="*/ 107 h 822"/>
                  <a:gd name="T94" fmla="*/ 200 w 1007"/>
                  <a:gd name="T95" fmla="*/ 99 h 822"/>
                  <a:gd name="T96" fmla="*/ 211 w 1007"/>
                  <a:gd name="T97" fmla="*/ 92 h 822"/>
                  <a:gd name="T98" fmla="*/ 217 w 1007"/>
                  <a:gd name="T99" fmla="*/ 83 h 822"/>
                  <a:gd name="T100" fmla="*/ 218 w 1007"/>
                  <a:gd name="T101" fmla="*/ 70 h 822"/>
                  <a:gd name="T102" fmla="*/ 214 w 1007"/>
                  <a:gd name="T103" fmla="*/ 59 h 822"/>
                  <a:gd name="T104" fmla="*/ 203 w 1007"/>
                  <a:gd name="T105" fmla="*/ 41 h 822"/>
                  <a:gd name="T106" fmla="*/ 188 w 1007"/>
                  <a:gd name="T107" fmla="*/ 18 h 822"/>
                  <a:gd name="T108" fmla="*/ 186 w 1007"/>
                  <a:gd name="T109" fmla="*/ 12 h 8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7"/>
                  <a:gd name="T166" fmla="*/ 0 h 822"/>
                  <a:gd name="T167" fmla="*/ 1007 w 1007"/>
                  <a:gd name="T168" fmla="*/ 822 h 8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7" h="822">
                    <a:moveTo>
                      <a:pt x="861" y="56"/>
                    </a:moveTo>
                    <a:lnTo>
                      <a:pt x="851" y="56"/>
                    </a:lnTo>
                    <a:lnTo>
                      <a:pt x="842" y="54"/>
                    </a:lnTo>
                    <a:lnTo>
                      <a:pt x="835" y="51"/>
                    </a:lnTo>
                    <a:lnTo>
                      <a:pt x="828" y="48"/>
                    </a:lnTo>
                    <a:lnTo>
                      <a:pt x="817" y="38"/>
                    </a:lnTo>
                    <a:lnTo>
                      <a:pt x="807" y="28"/>
                    </a:lnTo>
                    <a:lnTo>
                      <a:pt x="801" y="23"/>
                    </a:lnTo>
                    <a:lnTo>
                      <a:pt x="796" y="17"/>
                    </a:lnTo>
                    <a:lnTo>
                      <a:pt x="790" y="12"/>
                    </a:lnTo>
                    <a:lnTo>
                      <a:pt x="783" y="8"/>
                    </a:lnTo>
                    <a:lnTo>
                      <a:pt x="776" y="5"/>
                    </a:lnTo>
                    <a:lnTo>
                      <a:pt x="768" y="2"/>
                    </a:lnTo>
                    <a:lnTo>
                      <a:pt x="758" y="1"/>
                    </a:lnTo>
                    <a:lnTo>
                      <a:pt x="747" y="0"/>
                    </a:lnTo>
                    <a:lnTo>
                      <a:pt x="738" y="0"/>
                    </a:lnTo>
                    <a:lnTo>
                      <a:pt x="731" y="1"/>
                    </a:lnTo>
                    <a:lnTo>
                      <a:pt x="723" y="3"/>
                    </a:lnTo>
                    <a:lnTo>
                      <a:pt x="715" y="6"/>
                    </a:lnTo>
                    <a:lnTo>
                      <a:pt x="700" y="11"/>
                    </a:lnTo>
                    <a:lnTo>
                      <a:pt x="685" y="19"/>
                    </a:lnTo>
                    <a:lnTo>
                      <a:pt x="670" y="26"/>
                    </a:lnTo>
                    <a:lnTo>
                      <a:pt x="655" y="31"/>
                    </a:lnTo>
                    <a:lnTo>
                      <a:pt x="648" y="34"/>
                    </a:lnTo>
                    <a:lnTo>
                      <a:pt x="641" y="36"/>
                    </a:lnTo>
                    <a:lnTo>
                      <a:pt x="633" y="37"/>
                    </a:lnTo>
                    <a:lnTo>
                      <a:pt x="627" y="37"/>
                    </a:lnTo>
                    <a:lnTo>
                      <a:pt x="622" y="45"/>
                    </a:lnTo>
                    <a:lnTo>
                      <a:pt x="616" y="52"/>
                    </a:lnTo>
                    <a:lnTo>
                      <a:pt x="609" y="58"/>
                    </a:lnTo>
                    <a:lnTo>
                      <a:pt x="601" y="64"/>
                    </a:lnTo>
                    <a:lnTo>
                      <a:pt x="594" y="69"/>
                    </a:lnTo>
                    <a:lnTo>
                      <a:pt x="584" y="74"/>
                    </a:lnTo>
                    <a:lnTo>
                      <a:pt x="576" y="79"/>
                    </a:lnTo>
                    <a:lnTo>
                      <a:pt x="566" y="84"/>
                    </a:lnTo>
                    <a:lnTo>
                      <a:pt x="524" y="99"/>
                    </a:lnTo>
                    <a:lnTo>
                      <a:pt x="481" y="114"/>
                    </a:lnTo>
                    <a:lnTo>
                      <a:pt x="460" y="122"/>
                    </a:lnTo>
                    <a:lnTo>
                      <a:pt x="440" y="132"/>
                    </a:lnTo>
                    <a:lnTo>
                      <a:pt x="431" y="137"/>
                    </a:lnTo>
                    <a:lnTo>
                      <a:pt x="423" y="143"/>
                    </a:lnTo>
                    <a:lnTo>
                      <a:pt x="414" y="150"/>
                    </a:lnTo>
                    <a:lnTo>
                      <a:pt x="406" y="156"/>
                    </a:lnTo>
                    <a:lnTo>
                      <a:pt x="400" y="163"/>
                    </a:lnTo>
                    <a:lnTo>
                      <a:pt x="392" y="171"/>
                    </a:lnTo>
                    <a:lnTo>
                      <a:pt x="387" y="179"/>
                    </a:lnTo>
                    <a:lnTo>
                      <a:pt x="383" y="188"/>
                    </a:lnTo>
                    <a:lnTo>
                      <a:pt x="379" y="199"/>
                    </a:lnTo>
                    <a:lnTo>
                      <a:pt x="376" y="209"/>
                    </a:lnTo>
                    <a:lnTo>
                      <a:pt x="374" y="221"/>
                    </a:lnTo>
                    <a:lnTo>
                      <a:pt x="373" y="234"/>
                    </a:lnTo>
                    <a:lnTo>
                      <a:pt x="374" y="245"/>
                    </a:lnTo>
                    <a:lnTo>
                      <a:pt x="375" y="256"/>
                    </a:lnTo>
                    <a:lnTo>
                      <a:pt x="379" y="266"/>
                    </a:lnTo>
                    <a:lnTo>
                      <a:pt x="382" y="275"/>
                    </a:lnTo>
                    <a:lnTo>
                      <a:pt x="390" y="292"/>
                    </a:lnTo>
                    <a:lnTo>
                      <a:pt x="398" y="309"/>
                    </a:lnTo>
                    <a:lnTo>
                      <a:pt x="408" y="325"/>
                    </a:lnTo>
                    <a:lnTo>
                      <a:pt x="416" y="342"/>
                    </a:lnTo>
                    <a:lnTo>
                      <a:pt x="419" y="350"/>
                    </a:lnTo>
                    <a:lnTo>
                      <a:pt x="423" y="359"/>
                    </a:lnTo>
                    <a:lnTo>
                      <a:pt x="424" y="369"/>
                    </a:lnTo>
                    <a:lnTo>
                      <a:pt x="425" y="379"/>
                    </a:lnTo>
                    <a:lnTo>
                      <a:pt x="424" y="387"/>
                    </a:lnTo>
                    <a:lnTo>
                      <a:pt x="420" y="395"/>
                    </a:lnTo>
                    <a:lnTo>
                      <a:pt x="417" y="403"/>
                    </a:lnTo>
                    <a:lnTo>
                      <a:pt x="412" y="412"/>
                    </a:lnTo>
                    <a:lnTo>
                      <a:pt x="407" y="419"/>
                    </a:lnTo>
                    <a:lnTo>
                      <a:pt x="401" y="424"/>
                    </a:lnTo>
                    <a:lnTo>
                      <a:pt x="396" y="426"/>
                    </a:lnTo>
                    <a:lnTo>
                      <a:pt x="393" y="429"/>
                    </a:lnTo>
                    <a:lnTo>
                      <a:pt x="390" y="430"/>
                    </a:lnTo>
                    <a:lnTo>
                      <a:pt x="386" y="430"/>
                    </a:lnTo>
                    <a:lnTo>
                      <a:pt x="375" y="430"/>
                    </a:lnTo>
                    <a:lnTo>
                      <a:pt x="365" y="428"/>
                    </a:lnTo>
                    <a:lnTo>
                      <a:pt x="354" y="425"/>
                    </a:lnTo>
                    <a:lnTo>
                      <a:pt x="344" y="423"/>
                    </a:lnTo>
                    <a:lnTo>
                      <a:pt x="334" y="421"/>
                    </a:lnTo>
                    <a:lnTo>
                      <a:pt x="323" y="419"/>
                    </a:lnTo>
                    <a:lnTo>
                      <a:pt x="311" y="418"/>
                    </a:lnTo>
                    <a:lnTo>
                      <a:pt x="298" y="417"/>
                    </a:lnTo>
                    <a:lnTo>
                      <a:pt x="291" y="418"/>
                    </a:lnTo>
                    <a:lnTo>
                      <a:pt x="285" y="419"/>
                    </a:lnTo>
                    <a:lnTo>
                      <a:pt x="281" y="422"/>
                    </a:lnTo>
                    <a:lnTo>
                      <a:pt x="277" y="426"/>
                    </a:lnTo>
                    <a:lnTo>
                      <a:pt x="269" y="435"/>
                    </a:lnTo>
                    <a:lnTo>
                      <a:pt x="264" y="445"/>
                    </a:lnTo>
                    <a:lnTo>
                      <a:pt x="260" y="456"/>
                    </a:lnTo>
                    <a:lnTo>
                      <a:pt x="255" y="465"/>
                    </a:lnTo>
                    <a:lnTo>
                      <a:pt x="253" y="468"/>
                    </a:lnTo>
                    <a:lnTo>
                      <a:pt x="248" y="472"/>
                    </a:lnTo>
                    <a:lnTo>
                      <a:pt x="245" y="474"/>
                    </a:lnTo>
                    <a:lnTo>
                      <a:pt x="241" y="474"/>
                    </a:lnTo>
                    <a:lnTo>
                      <a:pt x="235" y="474"/>
                    </a:lnTo>
                    <a:lnTo>
                      <a:pt x="230" y="473"/>
                    </a:lnTo>
                    <a:lnTo>
                      <a:pt x="225" y="472"/>
                    </a:lnTo>
                    <a:lnTo>
                      <a:pt x="221" y="469"/>
                    </a:lnTo>
                    <a:lnTo>
                      <a:pt x="213" y="464"/>
                    </a:lnTo>
                    <a:lnTo>
                      <a:pt x="206" y="457"/>
                    </a:lnTo>
                    <a:lnTo>
                      <a:pt x="201" y="450"/>
                    </a:lnTo>
                    <a:lnTo>
                      <a:pt x="196" y="440"/>
                    </a:lnTo>
                    <a:lnTo>
                      <a:pt x="192" y="431"/>
                    </a:lnTo>
                    <a:lnTo>
                      <a:pt x="187" y="420"/>
                    </a:lnTo>
                    <a:lnTo>
                      <a:pt x="182" y="411"/>
                    </a:lnTo>
                    <a:lnTo>
                      <a:pt x="176" y="400"/>
                    </a:lnTo>
                    <a:lnTo>
                      <a:pt x="170" y="392"/>
                    </a:lnTo>
                    <a:lnTo>
                      <a:pt x="162" y="383"/>
                    </a:lnTo>
                    <a:lnTo>
                      <a:pt x="158" y="379"/>
                    </a:lnTo>
                    <a:lnTo>
                      <a:pt x="153" y="376"/>
                    </a:lnTo>
                    <a:lnTo>
                      <a:pt x="148" y="374"/>
                    </a:lnTo>
                    <a:lnTo>
                      <a:pt x="142" y="371"/>
                    </a:lnTo>
                    <a:lnTo>
                      <a:pt x="136" y="369"/>
                    </a:lnTo>
                    <a:lnTo>
                      <a:pt x="130" y="368"/>
                    </a:lnTo>
                    <a:lnTo>
                      <a:pt x="123" y="367"/>
                    </a:lnTo>
                    <a:lnTo>
                      <a:pt x="114" y="367"/>
                    </a:lnTo>
                    <a:lnTo>
                      <a:pt x="111" y="367"/>
                    </a:lnTo>
                    <a:lnTo>
                      <a:pt x="107" y="367"/>
                    </a:lnTo>
                    <a:lnTo>
                      <a:pt x="101" y="367"/>
                    </a:lnTo>
                    <a:lnTo>
                      <a:pt x="95" y="367"/>
                    </a:lnTo>
                    <a:lnTo>
                      <a:pt x="89" y="367"/>
                    </a:lnTo>
                    <a:lnTo>
                      <a:pt x="84" y="367"/>
                    </a:lnTo>
                    <a:lnTo>
                      <a:pt x="80" y="367"/>
                    </a:lnTo>
                    <a:lnTo>
                      <a:pt x="76" y="367"/>
                    </a:lnTo>
                    <a:lnTo>
                      <a:pt x="90" y="382"/>
                    </a:lnTo>
                    <a:lnTo>
                      <a:pt x="103" y="396"/>
                    </a:lnTo>
                    <a:lnTo>
                      <a:pt x="113" y="409"/>
                    </a:lnTo>
                    <a:lnTo>
                      <a:pt x="123" y="419"/>
                    </a:lnTo>
                    <a:lnTo>
                      <a:pt x="131" y="429"/>
                    </a:lnTo>
                    <a:lnTo>
                      <a:pt x="137" y="437"/>
                    </a:lnTo>
                    <a:lnTo>
                      <a:pt x="142" y="443"/>
                    </a:lnTo>
                    <a:lnTo>
                      <a:pt x="146" y="448"/>
                    </a:lnTo>
                    <a:lnTo>
                      <a:pt x="148" y="459"/>
                    </a:lnTo>
                    <a:lnTo>
                      <a:pt x="150" y="466"/>
                    </a:lnTo>
                    <a:lnTo>
                      <a:pt x="150" y="474"/>
                    </a:lnTo>
                    <a:lnTo>
                      <a:pt x="149" y="479"/>
                    </a:lnTo>
                    <a:lnTo>
                      <a:pt x="147" y="483"/>
                    </a:lnTo>
                    <a:lnTo>
                      <a:pt x="145" y="485"/>
                    </a:lnTo>
                    <a:lnTo>
                      <a:pt x="140" y="487"/>
                    </a:lnTo>
                    <a:lnTo>
                      <a:pt x="136" y="487"/>
                    </a:lnTo>
                    <a:lnTo>
                      <a:pt x="132" y="487"/>
                    </a:lnTo>
                    <a:lnTo>
                      <a:pt x="126" y="486"/>
                    </a:lnTo>
                    <a:lnTo>
                      <a:pt x="120" y="484"/>
                    </a:lnTo>
                    <a:lnTo>
                      <a:pt x="113" y="482"/>
                    </a:lnTo>
                    <a:lnTo>
                      <a:pt x="99" y="476"/>
                    </a:lnTo>
                    <a:lnTo>
                      <a:pt x="85" y="469"/>
                    </a:lnTo>
                    <a:lnTo>
                      <a:pt x="70" y="462"/>
                    </a:lnTo>
                    <a:lnTo>
                      <a:pt x="54" y="456"/>
                    </a:lnTo>
                    <a:lnTo>
                      <a:pt x="41" y="452"/>
                    </a:lnTo>
                    <a:lnTo>
                      <a:pt x="27" y="448"/>
                    </a:lnTo>
                    <a:lnTo>
                      <a:pt x="22" y="448"/>
                    </a:lnTo>
                    <a:lnTo>
                      <a:pt x="17" y="450"/>
                    </a:lnTo>
                    <a:lnTo>
                      <a:pt x="11" y="452"/>
                    </a:lnTo>
                    <a:lnTo>
                      <a:pt x="8" y="455"/>
                    </a:lnTo>
                    <a:lnTo>
                      <a:pt x="5" y="459"/>
                    </a:lnTo>
                    <a:lnTo>
                      <a:pt x="2" y="464"/>
                    </a:lnTo>
                    <a:lnTo>
                      <a:pt x="1" y="472"/>
                    </a:lnTo>
                    <a:lnTo>
                      <a:pt x="0" y="480"/>
                    </a:lnTo>
                    <a:lnTo>
                      <a:pt x="1" y="487"/>
                    </a:lnTo>
                    <a:lnTo>
                      <a:pt x="3" y="494"/>
                    </a:lnTo>
                    <a:lnTo>
                      <a:pt x="7" y="499"/>
                    </a:lnTo>
                    <a:lnTo>
                      <a:pt x="11" y="503"/>
                    </a:lnTo>
                    <a:lnTo>
                      <a:pt x="17" y="507"/>
                    </a:lnTo>
                    <a:lnTo>
                      <a:pt x="22" y="509"/>
                    </a:lnTo>
                    <a:lnTo>
                      <a:pt x="27" y="511"/>
                    </a:lnTo>
                    <a:lnTo>
                      <a:pt x="32" y="512"/>
                    </a:lnTo>
                    <a:lnTo>
                      <a:pt x="32" y="522"/>
                    </a:lnTo>
                    <a:lnTo>
                      <a:pt x="33" y="530"/>
                    </a:lnTo>
                    <a:lnTo>
                      <a:pt x="34" y="539"/>
                    </a:lnTo>
                    <a:lnTo>
                      <a:pt x="37" y="546"/>
                    </a:lnTo>
                    <a:lnTo>
                      <a:pt x="39" y="552"/>
                    </a:lnTo>
                    <a:lnTo>
                      <a:pt x="42" y="558"/>
                    </a:lnTo>
                    <a:lnTo>
                      <a:pt x="45" y="563"/>
                    </a:lnTo>
                    <a:lnTo>
                      <a:pt x="49" y="568"/>
                    </a:lnTo>
                    <a:lnTo>
                      <a:pt x="53" y="572"/>
                    </a:lnTo>
                    <a:lnTo>
                      <a:pt x="59" y="575"/>
                    </a:lnTo>
                    <a:lnTo>
                      <a:pt x="64" y="579"/>
                    </a:lnTo>
                    <a:lnTo>
                      <a:pt x="69" y="582"/>
                    </a:lnTo>
                    <a:lnTo>
                      <a:pt x="81" y="586"/>
                    </a:lnTo>
                    <a:lnTo>
                      <a:pt x="94" y="589"/>
                    </a:lnTo>
                    <a:lnTo>
                      <a:pt x="125" y="593"/>
                    </a:lnTo>
                    <a:lnTo>
                      <a:pt x="157" y="596"/>
                    </a:lnTo>
                    <a:lnTo>
                      <a:pt x="175" y="600"/>
                    </a:lnTo>
                    <a:lnTo>
                      <a:pt x="193" y="603"/>
                    </a:lnTo>
                    <a:lnTo>
                      <a:pt x="211" y="607"/>
                    </a:lnTo>
                    <a:lnTo>
                      <a:pt x="229" y="613"/>
                    </a:lnTo>
                    <a:lnTo>
                      <a:pt x="231" y="631"/>
                    </a:lnTo>
                    <a:lnTo>
                      <a:pt x="233" y="648"/>
                    </a:lnTo>
                    <a:lnTo>
                      <a:pt x="235" y="663"/>
                    </a:lnTo>
                    <a:lnTo>
                      <a:pt x="237" y="679"/>
                    </a:lnTo>
                    <a:lnTo>
                      <a:pt x="238" y="694"/>
                    </a:lnTo>
                    <a:lnTo>
                      <a:pt x="240" y="709"/>
                    </a:lnTo>
                    <a:lnTo>
                      <a:pt x="240" y="723"/>
                    </a:lnTo>
                    <a:lnTo>
                      <a:pt x="241" y="740"/>
                    </a:lnTo>
                    <a:lnTo>
                      <a:pt x="241" y="753"/>
                    </a:lnTo>
                    <a:lnTo>
                      <a:pt x="241" y="762"/>
                    </a:lnTo>
                    <a:lnTo>
                      <a:pt x="241" y="769"/>
                    </a:lnTo>
                    <a:lnTo>
                      <a:pt x="241" y="776"/>
                    </a:lnTo>
                    <a:lnTo>
                      <a:pt x="241" y="780"/>
                    </a:lnTo>
                    <a:lnTo>
                      <a:pt x="241" y="785"/>
                    </a:lnTo>
                    <a:lnTo>
                      <a:pt x="241" y="790"/>
                    </a:lnTo>
                    <a:lnTo>
                      <a:pt x="241" y="797"/>
                    </a:lnTo>
                    <a:lnTo>
                      <a:pt x="242" y="803"/>
                    </a:lnTo>
                    <a:lnTo>
                      <a:pt x="244" y="808"/>
                    </a:lnTo>
                    <a:lnTo>
                      <a:pt x="248" y="812"/>
                    </a:lnTo>
                    <a:lnTo>
                      <a:pt x="255" y="816"/>
                    </a:lnTo>
                    <a:lnTo>
                      <a:pt x="261" y="819"/>
                    </a:lnTo>
                    <a:lnTo>
                      <a:pt x="269" y="820"/>
                    </a:lnTo>
                    <a:lnTo>
                      <a:pt x="279" y="821"/>
                    </a:lnTo>
                    <a:lnTo>
                      <a:pt x="289" y="821"/>
                    </a:lnTo>
                    <a:lnTo>
                      <a:pt x="311" y="821"/>
                    </a:lnTo>
                    <a:lnTo>
                      <a:pt x="334" y="821"/>
                    </a:lnTo>
                    <a:lnTo>
                      <a:pt x="358" y="821"/>
                    </a:lnTo>
                    <a:lnTo>
                      <a:pt x="380" y="822"/>
                    </a:lnTo>
                    <a:lnTo>
                      <a:pt x="665" y="670"/>
                    </a:lnTo>
                    <a:lnTo>
                      <a:pt x="811" y="670"/>
                    </a:lnTo>
                    <a:lnTo>
                      <a:pt x="808" y="660"/>
                    </a:lnTo>
                    <a:lnTo>
                      <a:pt x="805" y="650"/>
                    </a:lnTo>
                    <a:lnTo>
                      <a:pt x="803" y="639"/>
                    </a:lnTo>
                    <a:lnTo>
                      <a:pt x="801" y="629"/>
                    </a:lnTo>
                    <a:lnTo>
                      <a:pt x="800" y="618"/>
                    </a:lnTo>
                    <a:lnTo>
                      <a:pt x="799" y="608"/>
                    </a:lnTo>
                    <a:lnTo>
                      <a:pt x="798" y="597"/>
                    </a:lnTo>
                    <a:lnTo>
                      <a:pt x="798" y="588"/>
                    </a:lnTo>
                    <a:lnTo>
                      <a:pt x="798" y="572"/>
                    </a:lnTo>
                    <a:lnTo>
                      <a:pt x="800" y="559"/>
                    </a:lnTo>
                    <a:lnTo>
                      <a:pt x="802" y="546"/>
                    </a:lnTo>
                    <a:lnTo>
                      <a:pt x="807" y="534"/>
                    </a:lnTo>
                    <a:lnTo>
                      <a:pt x="812" y="524"/>
                    </a:lnTo>
                    <a:lnTo>
                      <a:pt x="817" y="515"/>
                    </a:lnTo>
                    <a:lnTo>
                      <a:pt x="823" y="506"/>
                    </a:lnTo>
                    <a:lnTo>
                      <a:pt x="831" y="499"/>
                    </a:lnTo>
                    <a:lnTo>
                      <a:pt x="838" y="491"/>
                    </a:lnTo>
                    <a:lnTo>
                      <a:pt x="846" y="485"/>
                    </a:lnTo>
                    <a:lnTo>
                      <a:pt x="855" y="480"/>
                    </a:lnTo>
                    <a:lnTo>
                      <a:pt x="864" y="475"/>
                    </a:lnTo>
                    <a:lnTo>
                      <a:pt x="883" y="465"/>
                    </a:lnTo>
                    <a:lnTo>
                      <a:pt x="902" y="458"/>
                    </a:lnTo>
                    <a:lnTo>
                      <a:pt x="922" y="450"/>
                    </a:lnTo>
                    <a:lnTo>
                      <a:pt x="941" y="441"/>
                    </a:lnTo>
                    <a:lnTo>
                      <a:pt x="949" y="436"/>
                    </a:lnTo>
                    <a:lnTo>
                      <a:pt x="958" y="432"/>
                    </a:lnTo>
                    <a:lnTo>
                      <a:pt x="966" y="425"/>
                    </a:lnTo>
                    <a:lnTo>
                      <a:pt x="974" y="420"/>
                    </a:lnTo>
                    <a:lnTo>
                      <a:pt x="981" y="413"/>
                    </a:lnTo>
                    <a:lnTo>
                      <a:pt x="987" y="405"/>
                    </a:lnTo>
                    <a:lnTo>
                      <a:pt x="993" y="397"/>
                    </a:lnTo>
                    <a:lnTo>
                      <a:pt x="997" y="389"/>
                    </a:lnTo>
                    <a:lnTo>
                      <a:pt x="1002" y="378"/>
                    </a:lnTo>
                    <a:lnTo>
                      <a:pt x="1004" y="367"/>
                    </a:lnTo>
                    <a:lnTo>
                      <a:pt x="1006" y="355"/>
                    </a:lnTo>
                    <a:lnTo>
                      <a:pt x="1007" y="342"/>
                    </a:lnTo>
                    <a:lnTo>
                      <a:pt x="1006" y="330"/>
                    </a:lnTo>
                    <a:lnTo>
                      <a:pt x="1005" y="318"/>
                    </a:lnTo>
                    <a:lnTo>
                      <a:pt x="1003" y="307"/>
                    </a:lnTo>
                    <a:lnTo>
                      <a:pt x="1001" y="296"/>
                    </a:lnTo>
                    <a:lnTo>
                      <a:pt x="997" y="286"/>
                    </a:lnTo>
                    <a:lnTo>
                      <a:pt x="994" y="275"/>
                    </a:lnTo>
                    <a:lnTo>
                      <a:pt x="990" y="266"/>
                    </a:lnTo>
                    <a:lnTo>
                      <a:pt x="986" y="256"/>
                    </a:lnTo>
                    <a:lnTo>
                      <a:pt x="975" y="237"/>
                    </a:lnTo>
                    <a:lnTo>
                      <a:pt x="964" y="219"/>
                    </a:lnTo>
                    <a:lnTo>
                      <a:pt x="951" y="201"/>
                    </a:lnTo>
                    <a:lnTo>
                      <a:pt x="939" y="184"/>
                    </a:lnTo>
                    <a:lnTo>
                      <a:pt x="912" y="152"/>
                    </a:lnTo>
                    <a:lnTo>
                      <a:pt x="889" y="120"/>
                    </a:lnTo>
                    <a:lnTo>
                      <a:pt x="879" y="105"/>
                    </a:lnTo>
                    <a:lnTo>
                      <a:pt x="871" y="89"/>
                    </a:lnTo>
                    <a:lnTo>
                      <a:pt x="867" y="81"/>
                    </a:lnTo>
                    <a:lnTo>
                      <a:pt x="864" y="73"/>
                    </a:lnTo>
                    <a:lnTo>
                      <a:pt x="862" y="65"/>
                    </a:lnTo>
                    <a:lnTo>
                      <a:pt x="861" y="5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107"/>
              <p:cNvSpPr>
                <a:spLocks/>
              </p:cNvSpPr>
              <p:nvPr/>
            </p:nvSpPr>
            <p:spPr bwMode="auto">
              <a:xfrm>
                <a:off x="5504" y="3650"/>
                <a:ext cx="195" cy="152"/>
              </a:xfrm>
              <a:custGeom>
                <a:avLst/>
                <a:gdLst>
                  <a:gd name="T0" fmla="*/ 178 w 906"/>
                  <a:gd name="T1" fmla="*/ 72 h 690"/>
                  <a:gd name="T2" fmla="*/ 178 w 906"/>
                  <a:gd name="T3" fmla="*/ 67 h 690"/>
                  <a:gd name="T4" fmla="*/ 178 w 906"/>
                  <a:gd name="T5" fmla="*/ 63 h 690"/>
                  <a:gd name="T6" fmla="*/ 180 w 906"/>
                  <a:gd name="T7" fmla="*/ 58 h 690"/>
                  <a:gd name="T8" fmla="*/ 187 w 906"/>
                  <a:gd name="T9" fmla="*/ 53 h 690"/>
                  <a:gd name="T10" fmla="*/ 193 w 906"/>
                  <a:gd name="T11" fmla="*/ 48 h 690"/>
                  <a:gd name="T12" fmla="*/ 195 w 906"/>
                  <a:gd name="T13" fmla="*/ 43 h 690"/>
                  <a:gd name="T14" fmla="*/ 193 w 906"/>
                  <a:gd name="T15" fmla="*/ 37 h 690"/>
                  <a:gd name="T16" fmla="*/ 190 w 906"/>
                  <a:gd name="T17" fmla="*/ 29 h 690"/>
                  <a:gd name="T18" fmla="*/ 185 w 906"/>
                  <a:gd name="T19" fmla="*/ 22 h 690"/>
                  <a:gd name="T20" fmla="*/ 179 w 906"/>
                  <a:gd name="T21" fmla="*/ 16 h 690"/>
                  <a:gd name="T22" fmla="*/ 174 w 906"/>
                  <a:gd name="T23" fmla="*/ 13 h 690"/>
                  <a:gd name="T24" fmla="*/ 169 w 906"/>
                  <a:gd name="T25" fmla="*/ 13 h 690"/>
                  <a:gd name="T26" fmla="*/ 160 w 906"/>
                  <a:gd name="T27" fmla="*/ 16 h 690"/>
                  <a:gd name="T28" fmla="*/ 142 w 906"/>
                  <a:gd name="T29" fmla="*/ 21 h 690"/>
                  <a:gd name="T30" fmla="*/ 135 w 906"/>
                  <a:gd name="T31" fmla="*/ 22 h 690"/>
                  <a:gd name="T32" fmla="*/ 129 w 906"/>
                  <a:gd name="T33" fmla="*/ 22 h 690"/>
                  <a:gd name="T34" fmla="*/ 125 w 906"/>
                  <a:gd name="T35" fmla="*/ 20 h 690"/>
                  <a:gd name="T36" fmla="*/ 121 w 906"/>
                  <a:gd name="T37" fmla="*/ 16 h 690"/>
                  <a:gd name="T38" fmla="*/ 117 w 906"/>
                  <a:gd name="T39" fmla="*/ 11 h 690"/>
                  <a:gd name="T40" fmla="*/ 112 w 906"/>
                  <a:gd name="T41" fmla="*/ 0 h 690"/>
                  <a:gd name="T42" fmla="*/ 17 w 906"/>
                  <a:gd name="T43" fmla="*/ 37 h 690"/>
                  <a:gd name="T44" fmla="*/ 13 w 906"/>
                  <a:gd name="T45" fmla="*/ 47 h 690"/>
                  <a:gd name="T46" fmla="*/ 7 w 906"/>
                  <a:gd name="T47" fmla="*/ 69 h 690"/>
                  <a:gd name="T48" fmla="*/ 3 w 906"/>
                  <a:gd name="T49" fmla="*/ 83 h 690"/>
                  <a:gd name="T50" fmla="*/ 2 w 906"/>
                  <a:gd name="T51" fmla="*/ 92 h 690"/>
                  <a:gd name="T52" fmla="*/ 8 w 906"/>
                  <a:gd name="T53" fmla="*/ 98 h 690"/>
                  <a:gd name="T54" fmla="*/ 14 w 906"/>
                  <a:gd name="T55" fmla="*/ 104 h 690"/>
                  <a:gd name="T56" fmla="*/ 19 w 906"/>
                  <a:gd name="T57" fmla="*/ 107 h 690"/>
                  <a:gd name="T58" fmla="*/ 25 w 906"/>
                  <a:gd name="T59" fmla="*/ 108 h 690"/>
                  <a:gd name="T60" fmla="*/ 31 w 906"/>
                  <a:gd name="T61" fmla="*/ 108 h 690"/>
                  <a:gd name="T62" fmla="*/ 35 w 906"/>
                  <a:gd name="T63" fmla="*/ 109 h 690"/>
                  <a:gd name="T64" fmla="*/ 47 w 906"/>
                  <a:gd name="T65" fmla="*/ 118 h 690"/>
                  <a:gd name="T66" fmla="*/ 60 w 906"/>
                  <a:gd name="T67" fmla="*/ 128 h 690"/>
                  <a:gd name="T68" fmla="*/ 68 w 906"/>
                  <a:gd name="T69" fmla="*/ 133 h 690"/>
                  <a:gd name="T70" fmla="*/ 78 w 906"/>
                  <a:gd name="T71" fmla="*/ 135 h 690"/>
                  <a:gd name="T72" fmla="*/ 84 w 906"/>
                  <a:gd name="T73" fmla="*/ 139 h 690"/>
                  <a:gd name="T74" fmla="*/ 90 w 906"/>
                  <a:gd name="T75" fmla="*/ 147 h 690"/>
                  <a:gd name="T76" fmla="*/ 96 w 906"/>
                  <a:gd name="T77" fmla="*/ 150 h 690"/>
                  <a:gd name="T78" fmla="*/ 100 w 906"/>
                  <a:gd name="T79" fmla="*/ 150 h 690"/>
                  <a:gd name="T80" fmla="*/ 104 w 906"/>
                  <a:gd name="T81" fmla="*/ 148 h 690"/>
                  <a:gd name="T82" fmla="*/ 110 w 906"/>
                  <a:gd name="T83" fmla="*/ 141 h 690"/>
                  <a:gd name="T84" fmla="*/ 116 w 906"/>
                  <a:gd name="T85" fmla="*/ 137 h 690"/>
                  <a:gd name="T86" fmla="*/ 120 w 906"/>
                  <a:gd name="T87" fmla="*/ 137 h 690"/>
                  <a:gd name="T88" fmla="*/ 125 w 906"/>
                  <a:gd name="T89" fmla="*/ 139 h 690"/>
                  <a:gd name="T90" fmla="*/ 132 w 906"/>
                  <a:gd name="T91" fmla="*/ 147 h 690"/>
                  <a:gd name="T92" fmla="*/ 137 w 906"/>
                  <a:gd name="T93" fmla="*/ 151 h 690"/>
                  <a:gd name="T94" fmla="*/ 141 w 906"/>
                  <a:gd name="T95" fmla="*/ 152 h 690"/>
                  <a:gd name="T96" fmla="*/ 143 w 906"/>
                  <a:gd name="T97" fmla="*/ 151 h 690"/>
                  <a:gd name="T98" fmla="*/ 148 w 906"/>
                  <a:gd name="T99" fmla="*/ 145 h 690"/>
                  <a:gd name="T100" fmla="*/ 153 w 906"/>
                  <a:gd name="T101" fmla="*/ 137 h 690"/>
                  <a:gd name="T102" fmla="*/ 160 w 906"/>
                  <a:gd name="T103" fmla="*/ 121 h 690"/>
                  <a:gd name="T104" fmla="*/ 160 w 906"/>
                  <a:gd name="T105" fmla="*/ 100 h 690"/>
                  <a:gd name="T106" fmla="*/ 161 w 906"/>
                  <a:gd name="T107" fmla="*/ 94 h 690"/>
                  <a:gd name="T108" fmla="*/ 165 w 906"/>
                  <a:gd name="T109" fmla="*/ 88 h 690"/>
                  <a:gd name="T110" fmla="*/ 173 w 906"/>
                  <a:gd name="T111" fmla="*/ 81 h 6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06"/>
                  <a:gd name="T169" fmla="*/ 0 h 690"/>
                  <a:gd name="T170" fmla="*/ 906 w 906"/>
                  <a:gd name="T171" fmla="*/ 690 h 6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06" h="690">
                    <a:moveTo>
                      <a:pt x="829" y="348"/>
                    </a:moveTo>
                    <a:lnTo>
                      <a:pt x="829" y="335"/>
                    </a:lnTo>
                    <a:lnTo>
                      <a:pt x="829" y="325"/>
                    </a:lnTo>
                    <a:lnTo>
                      <a:pt x="829" y="317"/>
                    </a:lnTo>
                    <a:lnTo>
                      <a:pt x="829" y="309"/>
                    </a:lnTo>
                    <a:lnTo>
                      <a:pt x="829" y="303"/>
                    </a:lnTo>
                    <a:lnTo>
                      <a:pt x="829" y="298"/>
                    </a:lnTo>
                    <a:lnTo>
                      <a:pt x="829" y="291"/>
                    </a:lnTo>
                    <a:lnTo>
                      <a:pt x="829" y="285"/>
                    </a:lnTo>
                    <a:lnTo>
                      <a:pt x="830" y="277"/>
                    </a:lnTo>
                    <a:lnTo>
                      <a:pt x="832" y="270"/>
                    </a:lnTo>
                    <a:lnTo>
                      <a:pt x="837" y="264"/>
                    </a:lnTo>
                    <a:lnTo>
                      <a:pt x="842" y="259"/>
                    </a:lnTo>
                    <a:lnTo>
                      <a:pt x="853" y="249"/>
                    </a:lnTo>
                    <a:lnTo>
                      <a:pt x="867" y="241"/>
                    </a:lnTo>
                    <a:lnTo>
                      <a:pt x="882" y="233"/>
                    </a:lnTo>
                    <a:lnTo>
                      <a:pt x="893" y="223"/>
                    </a:lnTo>
                    <a:lnTo>
                      <a:pt x="898" y="217"/>
                    </a:lnTo>
                    <a:lnTo>
                      <a:pt x="903" y="211"/>
                    </a:lnTo>
                    <a:lnTo>
                      <a:pt x="905" y="204"/>
                    </a:lnTo>
                    <a:lnTo>
                      <a:pt x="906" y="196"/>
                    </a:lnTo>
                    <a:lnTo>
                      <a:pt x="905" y="188"/>
                    </a:lnTo>
                    <a:lnTo>
                      <a:pt x="903" y="178"/>
                    </a:lnTo>
                    <a:lnTo>
                      <a:pt x="898" y="168"/>
                    </a:lnTo>
                    <a:lnTo>
                      <a:pt x="894" y="156"/>
                    </a:lnTo>
                    <a:lnTo>
                      <a:pt x="888" y="145"/>
                    </a:lnTo>
                    <a:lnTo>
                      <a:pt x="882" y="133"/>
                    </a:lnTo>
                    <a:lnTo>
                      <a:pt x="874" y="121"/>
                    </a:lnTo>
                    <a:lnTo>
                      <a:pt x="867" y="110"/>
                    </a:lnTo>
                    <a:lnTo>
                      <a:pt x="859" y="99"/>
                    </a:lnTo>
                    <a:lnTo>
                      <a:pt x="850" y="90"/>
                    </a:lnTo>
                    <a:lnTo>
                      <a:pt x="842" y="81"/>
                    </a:lnTo>
                    <a:lnTo>
                      <a:pt x="833" y="73"/>
                    </a:lnTo>
                    <a:lnTo>
                      <a:pt x="825" y="66"/>
                    </a:lnTo>
                    <a:lnTo>
                      <a:pt x="818" y="62"/>
                    </a:lnTo>
                    <a:lnTo>
                      <a:pt x="810" y="59"/>
                    </a:lnTo>
                    <a:lnTo>
                      <a:pt x="804" y="57"/>
                    </a:lnTo>
                    <a:lnTo>
                      <a:pt x="797" y="57"/>
                    </a:lnTo>
                    <a:lnTo>
                      <a:pt x="787" y="60"/>
                    </a:lnTo>
                    <a:lnTo>
                      <a:pt x="778" y="62"/>
                    </a:lnTo>
                    <a:lnTo>
                      <a:pt x="766" y="64"/>
                    </a:lnTo>
                    <a:lnTo>
                      <a:pt x="742" y="71"/>
                    </a:lnTo>
                    <a:lnTo>
                      <a:pt x="716" y="79"/>
                    </a:lnTo>
                    <a:lnTo>
                      <a:pt x="690" y="88"/>
                    </a:lnTo>
                    <a:lnTo>
                      <a:pt x="662" y="94"/>
                    </a:lnTo>
                    <a:lnTo>
                      <a:pt x="650" y="97"/>
                    </a:lnTo>
                    <a:lnTo>
                      <a:pt x="637" y="99"/>
                    </a:lnTo>
                    <a:lnTo>
                      <a:pt x="626" y="100"/>
                    </a:lnTo>
                    <a:lnTo>
                      <a:pt x="614" y="102"/>
                    </a:lnTo>
                    <a:lnTo>
                      <a:pt x="607" y="100"/>
                    </a:lnTo>
                    <a:lnTo>
                      <a:pt x="600" y="99"/>
                    </a:lnTo>
                    <a:lnTo>
                      <a:pt x="593" y="97"/>
                    </a:lnTo>
                    <a:lnTo>
                      <a:pt x="586" y="93"/>
                    </a:lnTo>
                    <a:lnTo>
                      <a:pt x="580" y="90"/>
                    </a:lnTo>
                    <a:lnTo>
                      <a:pt x="572" y="85"/>
                    </a:lnTo>
                    <a:lnTo>
                      <a:pt x="566" y="78"/>
                    </a:lnTo>
                    <a:lnTo>
                      <a:pt x="560" y="72"/>
                    </a:lnTo>
                    <a:lnTo>
                      <a:pt x="553" y="65"/>
                    </a:lnTo>
                    <a:lnTo>
                      <a:pt x="548" y="57"/>
                    </a:lnTo>
                    <a:lnTo>
                      <a:pt x="542" y="49"/>
                    </a:lnTo>
                    <a:lnTo>
                      <a:pt x="537" y="40"/>
                    </a:lnTo>
                    <a:lnTo>
                      <a:pt x="527" y="21"/>
                    </a:lnTo>
                    <a:lnTo>
                      <a:pt x="520" y="0"/>
                    </a:lnTo>
                    <a:lnTo>
                      <a:pt x="374" y="0"/>
                    </a:lnTo>
                    <a:lnTo>
                      <a:pt x="89" y="152"/>
                    </a:lnTo>
                    <a:lnTo>
                      <a:pt x="80" y="168"/>
                    </a:lnTo>
                    <a:lnTo>
                      <a:pt x="72" y="183"/>
                    </a:lnTo>
                    <a:lnTo>
                      <a:pt x="65" y="199"/>
                    </a:lnTo>
                    <a:lnTo>
                      <a:pt x="59" y="215"/>
                    </a:lnTo>
                    <a:lnTo>
                      <a:pt x="49" y="247"/>
                    </a:lnTo>
                    <a:lnTo>
                      <a:pt x="40" y="280"/>
                    </a:lnTo>
                    <a:lnTo>
                      <a:pt x="32" y="312"/>
                    </a:lnTo>
                    <a:lnTo>
                      <a:pt x="24" y="345"/>
                    </a:lnTo>
                    <a:lnTo>
                      <a:pt x="18" y="362"/>
                    </a:lnTo>
                    <a:lnTo>
                      <a:pt x="13" y="378"/>
                    </a:lnTo>
                    <a:lnTo>
                      <a:pt x="7" y="395"/>
                    </a:lnTo>
                    <a:lnTo>
                      <a:pt x="0" y="412"/>
                    </a:lnTo>
                    <a:lnTo>
                      <a:pt x="8" y="417"/>
                    </a:lnTo>
                    <a:lnTo>
                      <a:pt x="17" y="426"/>
                    </a:lnTo>
                    <a:lnTo>
                      <a:pt x="28" y="435"/>
                    </a:lnTo>
                    <a:lnTo>
                      <a:pt x="37" y="446"/>
                    </a:lnTo>
                    <a:lnTo>
                      <a:pt x="48" y="455"/>
                    </a:lnTo>
                    <a:lnTo>
                      <a:pt x="56" y="464"/>
                    </a:lnTo>
                    <a:lnTo>
                      <a:pt x="64" y="471"/>
                    </a:lnTo>
                    <a:lnTo>
                      <a:pt x="70" y="475"/>
                    </a:lnTo>
                    <a:lnTo>
                      <a:pt x="79" y="480"/>
                    </a:lnTo>
                    <a:lnTo>
                      <a:pt x="88" y="484"/>
                    </a:lnTo>
                    <a:lnTo>
                      <a:pt x="95" y="486"/>
                    </a:lnTo>
                    <a:lnTo>
                      <a:pt x="102" y="488"/>
                    </a:lnTo>
                    <a:lnTo>
                      <a:pt x="114" y="490"/>
                    </a:lnTo>
                    <a:lnTo>
                      <a:pt x="125" y="490"/>
                    </a:lnTo>
                    <a:lnTo>
                      <a:pt x="136" y="490"/>
                    </a:lnTo>
                    <a:lnTo>
                      <a:pt x="146" y="490"/>
                    </a:lnTo>
                    <a:lnTo>
                      <a:pt x="153" y="491"/>
                    </a:lnTo>
                    <a:lnTo>
                      <a:pt x="158" y="493"/>
                    </a:lnTo>
                    <a:lnTo>
                      <a:pt x="164" y="496"/>
                    </a:lnTo>
                    <a:lnTo>
                      <a:pt x="171" y="500"/>
                    </a:lnTo>
                    <a:lnTo>
                      <a:pt x="197" y="518"/>
                    </a:lnTo>
                    <a:lnTo>
                      <a:pt x="220" y="537"/>
                    </a:lnTo>
                    <a:lnTo>
                      <a:pt x="243" y="556"/>
                    </a:lnTo>
                    <a:lnTo>
                      <a:pt x="266" y="573"/>
                    </a:lnTo>
                    <a:lnTo>
                      <a:pt x="278" y="582"/>
                    </a:lnTo>
                    <a:lnTo>
                      <a:pt x="291" y="589"/>
                    </a:lnTo>
                    <a:lnTo>
                      <a:pt x="304" y="597"/>
                    </a:lnTo>
                    <a:lnTo>
                      <a:pt x="317" y="603"/>
                    </a:lnTo>
                    <a:lnTo>
                      <a:pt x="332" y="607"/>
                    </a:lnTo>
                    <a:lnTo>
                      <a:pt x="347" y="611"/>
                    </a:lnTo>
                    <a:lnTo>
                      <a:pt x="362" y="613"/>
                    </a:lnTo>
                    <a:lnTo>
                      <a:pt x="380" y="614"/>
                    </a:lnTo>
                    <a:lnTo>
                      <a:pt x="383" y="623"/>
                    </a:lnTo>
                    <a:lnTo>
                      <a:pt x="391" y="633"/>
                    </a:lnTo>
                    <a:lnTo>
                      <a:pt x="398" y="645"/>
                    </a:lnTo>
                    <a:lnTo>
                      <a:pt x="409" y="656"/>
                    </a:lnTo>
                    <a:lnTo>
                      <a:pt x="420" y="667"/>
                    </a:lnTo>
                    <a:lnTo>
                      <a:pt x="432" y="675"/>
                    </a:lnTo>
                    <a:lnTo>
                      <a:pt x="438" y="678"/>
                    </a:lnTo>
                    <a:lnTo>
                      <a:pt x="444" y="681"/>
                    </a:lnTo>
                    <a:lnTo>
                      <a:pt x="450" y="683"/>
                    </a:lnTo>
                    <a:lnTo>
                      <a:pt x="456" y="684"/>
                    </a:lnTo>
                    <a:lnTo>
                      <a:pt x="464" y="683"/>
                    </a:lnTo>
                    <a:lnTo>
                      <a:pt x="471" y="680"/>
                    </a:lnTo>
                    <a:lnTo>
                      <a:pt x="478" y="677"/>
                    </a:lnTo>
                    <a:lnTo>
                      <a:pt x="483" y="674"/>
                    </a:lnTo>
                    <a:lnTo>
                      <a:pt x="493" y="664"/>
                    </a:lnTo>
                    <a:lnTo>
                      <a:pt x="504" y="652"/>
                    </a:lnTo>
                    <a:lnTo>
                      <a:pt x="513" y="641"/>
                    </a:lnTo>
                    <a:lnTo>
                      <a:pt x="524" y="630"/>
                    </a:lnTo>
                    <a:lnTo>
                      <a:pt x="529" y="626"/>
                    </a:lnTo>
                    <a:lnTo>
                      <a:pt x="537" y="623"/>
                    </a:lnTo>
                    <a:lnTo>
                      <a:pt x="543" y="621"/>
                    </a:lnTo>
                    <a:lnTo>
                      <a:pt x="551" y="621"/>
                    </a:lnTo>
                    <a:lnTo>
                      <a:pt x="559" y="621"/>
                    </a:lnTo>
                    <a:lnTo>
                      <a:pt x="566" y="624"/>
                    </a:lnTo>
                    <a:lnTo>
                      <a:pt x="573" y="627"/>
                    </a:lnTo>
                    <a:lnTo>
                      <a:pt x="580" y="631"/>
                    </a:lnTo>
                    <a:lnTo>
                      <a:pt x="591" y="643"/>
                    </a:lnTo>
                    <a:lnTo>
                      <a:pt x="602" y="655"/>
                    </a:lnTo>
                    <a:lnTo>
                      <a:pt x="612" y="668"/>
                    </a:lnTo>
                    <a:lnTo>
                      <a:pt x="624" y="679"/>
                    </a:lnTo>
                    <a:lnTo>
                      <a:pt x="630" y="684"/>
                    </a:lnTo>
                    <a:lnTo>
                      <a:pt x="637" y="687"/>
                    </a:lnTo>
                    <a:lnTo>
                      <a:pt x="645" y="689"/>
                    </a:lnTo>
                    <a:lnTo>
                      <a:pt x="652" y="690"/>
                    </a:lnTo>
                    <a:lnTo>
                      <a:pt x="655" y="690"/>
                    </a:lnTo>
                    <a:lnTo>
                      <a:pt x="658" y="689"/>
                    </a:lnTo>
                    <a:lnTo>
                      <a:pt x="661" y="687"/>
                    </a:lnTo>
                    <a:lnTo>
                      <a:pt x="666" y="685"/>
                    </a:lnTo>
                    <a:lnTo>
                      <a:pt x="672" y="678"/>
                    </a:lnTo>
                    <a:lnTo>
                      <a:pt x="679" y="670"/>
                    </a:lnTo>
                    <a:lnTo>
                      <a:pt x="687" y="659"/>
                    </a:lnTo>
                    <a:lnTo>
                      <a:pt x="695" y="649"/>
                    </a:lnTo>
                    <a:lnTo>
                      <a:pt x="702" y="636"/>
                    </a:lnTo>
                    <a:lnTo>
                      <a:pt x="710" y="624"/>
                    </a:lnTo>
                    <a:lnTo>
                      <a:pt x="722" y="598"/>
                    </a:lnTo>
                    <a:lnTo>
                      <a:pt x="734" y="572"/>
                    </a:lnTo>
                    <a:lnTo>
                      <a:pt x="742" y="551"/>
                    </a:lnTo>
                    <a:lnTo>
                      <a:pt x="747" y="538"/>
                    </a:lnTo>
                    <a:lnTo>
                      <a:pt x="747" y="462"/>
                    </a:lnTo>
                    <a:lnTo>
                      <a:pt x="745" y="453"/>
                    </a:lnTo>
                    <a:lnTo>
                      <a:pt x="744" y="443"/>
                    </a:lnTo>
                    <a:lnTo>
                      <a:pt x="746" y="434"/>
                    </a:lnTo>
                    <a:lnTo>
                      <a:pt x="749" y="426"/>
                    </a:lnTo>
                    <a:lnTo>
                      <a:pt x="754" y="417"/>
                    </a:lnTo>
                    <a:lnTo>
                      <a:pt x="760" y="409"/>
                    </a:lnTo>
                    <a:lnTo>
                      <a:pt x="766" y="400"/>
                    </a:lnTo>
                    <a:lnTo>
                      <a:pt x="774" y="393"/>
                    </a:lnTo>
                    <a:lnTo>
                      <a:pt x="790" y="379"/>
                    </a:lnTo>
                    <a:lnTo>
                      <a:pt x="806" y="367"/>
                    </a:lnTo>
                    <a:lnTo>
                      <a:pt x="820" y="356"/>
                    </a:lnTo>
                    <a:lnTo>
                      <a:pt x="829" y="3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108"/>
              <p:cNvSpPr>
                <a:spLocks/>
              </p:cNvSpPr>
              <p:nvPr/>
            </p:nvSpPr>
            <p:spPr bwMode="auto">
              <a:xfrm>
                <a:off x="5504" y="3650"/>
                <a:ext cx="195" cy="152"/>
              </a:xfrm>
              <a:custGeom>
                <a:avLst/>
                <a:gdLst>
                  <a:gd name="T0" fmla="*/ 178 w 906"/>
                  <a:gd name="T1" fmla="*/ 72 h 690"/>
                  <a:gd name="T2" fmla="*/ 178 w 906"/>
                  <a:gd name="T3" fmla="*/ 67 h 690"/>
                  <a:gd name="T4" fmla="*/ 178 w 906"/>
                  <a:gd name="T5" fmla="*/ 63 h 690"/>
                  <a:gd name="T6" fmla="*/ 180 w 906"/>
                  <a:gd name="T7" fmla="*/ 58 h 690"/>
                  <a:gd name="T8" fmla="*/ 187 w 906"/>
                  <a:gd name="T9" fmla="*/ 53 h 690"/>
                  <a:gd name="T10" fmla="*/ 193 w 906"/>
                  <a:gd name="T11" fmla="*/ 48 h 690"/>
                  <a:gd name="T12" fmla="*/ 195 w 906"/>
                  <a:gd name="T13" fmla="*/ 43 h 690"/>
                  <a:gd name="T14" fmla="*/ 193 w 906"/>
                  <a:gd name="T15" fmla="*/ 37 h 690"/>
                  <a:gd name="T16" fmla="*/ 190 w 906"/>
                  <a:gd name="T17" fmla="*/ 29 h 690"/>
                  <a:gd name="T18" fmla="*/ 185 w 906"/>
                  <a:gd name="T19" fmla="*/ 22 h 690"/>
                  <a:gd name="T20" fmla="*/ 179 w 906"/>
                  <a:gd name="T21" fmla="*/ 16 h 690"/>
                  <a:gd name="T22" fmla="*/ 174 w 906"/>
                  <a:gd name="T23" fmla="*/ 13 h 690"/>
                  <a:gd name="T24" fmla="*/ 169 w 906"/>
                  <a:gd name="T25" fmla="*/ 13 h 690"/>
                  <a:gd name="T26" fmla="*/ 160 w 906"/>
                  <a:gd name="T27" fmla="*/ 16 h 690"/>
                  <a:gd name="T28" fmla="*/ 142 w 906"/>
                  <a:gd name="T29" fmla="*/ 21 h 690"/>
                  <a:gd name="T30" fmla="*/ 135 w 906"/>
                  <a:gd name="T31" fmla="*/ 22 h 690"/>
                  <a:gd name="T32" fmla="*/ 129 w 906"/>
                  <a:gd name="T33" fmla="*/ 22 h 690"/>
                  <a:gd name="T34" fmla="*/ 125 w 906"/>
                  <a:gd name="T35" fmla="*/ 20 h 690"/>
                  <a:gd name="T36" fmla="*/ 121 w 906"/>
                  <a:gd name="T37" fmla="*/ 16 h 690"/>
                  <a:gd name="T38" fmla="*/ 117 w 906"/>
                  <a:gd name="T39" fmla="*/ 11 h 690"/>
                  <a:gd name="T40" fmla="*/ 112 w 906"/>
                  <a:gd name="T41" fmla="*/ 0 h 690"/>
                  <a:gd name="T42" fmla="*/ 19 w 906"/>
                  <a:gd name="T43" fmla="*/ 33 h 690"/>
                  <a:gd name="T44" fmla="*/ 15 w 906"/>
                  <a:gd name="T45" fmla="*/ 40 h 690"/>
                  <a:gd name="T46" fmla="*/ 11 w 906"/>
                  <a:gd name="T47" fmla="*/ 54 h 690"/>
                  <a:gd name="T48" fmla="*/ 5 w 906"/>
                  <a:gd name="T49" fmla="*/ 76 h 690"/>
                  <a:gd name="T50" fmla="*/ 2 w 906"/>
                  <a:gd name="T51" fmla="*/ 87 h 690"/>
                  <a:gd name="T52" fmla="*/ 4 w 906"/>
                  <a:gd name="T53" fmla="*/ 94 h 690"/>
                  <a:gd name="T54" fmla="*/ 10 w 906"/>
                  <a:gd name="T55" fmla="*/ 100 h 690"/>
                  <a:gd name="T56" fmla="*/ 15 w 906"/>
                  <a:gd name="T57" fmla="*/ 105 h 690"/>
                  <a:gd name="T58" fmla="*/ 20 w 906"/>
                  <a:gd name="T59" fmla="*/ 107 h 690"/>
                  <a:gd name="T60" fmla="*/ 27 w 906"/>
                  <a:gd name="T61" fmla="*/ 108 h 690"/>
                  <a:gd name="T62" fmla="*/ 33 w 906"/>
                  <a:gd name="T63" fmla="*/ 108 h 690"/>
                  <a:gd name="T64" fmla="*/ 37 w 906"/>
                  <a:gd name="T65" fmla="*/ 110 h 690"/>
                  <a:gd name="T66" fmla="*/ 52 w 906"/>
                  <a:gd name="T67" fmla="*/ 122 h 690"/>
                  <a:gd name="T68" fmla="*/ 63 w 906"/>
                  <a:gd name="T69" fmla="*/ 130 h 690"/>
                  <a:gd name="T70" fmla="*/ 71 w 906"/>
                  <a:gd name="T71" fmla="*/ 134 h 690"/>
                  <a:gd name="T72" fmla="*/ 82 w 906"/>
                  <a:gd name="T73" fmla="*/ 135 h 690"/>
                  <a:gd name="T74" fmla="*/ 86 w 906"/>
                  <a:gd name="T75" fmla="*/ 142 h 690"/>
                  <a:gd name="T76" fmla="*/ 93 w 906"/>
                  <a:gd name="T77" fmla="*/ 149 h 690"/>
                  <a:gd name="T78" fmla="*/ 97 w 906"/>
                  <a:gd name="T79" fmla="*/ 150 h 690"/>
                  <a:gd name="T80" fmla="*/ 101 w 906"/>
                  <a:gd name="T81" fmla="*/ 150 h 690"/>
                  <a:gd name="T82" fmla="*/ 106 w 906"/>
                  <a:gd name="T83" fmla="*/ 146 h 690"/>
                  <a:gd name="T84" fmla="*/ 113 w 906"/>
                  <a:gd name="T85" fmla="*/ 139 h 690"/>
                  <a:gd name="T86" fmla="*/ 117 w 906"/>
                  <a:gd name="T87" fmla="*/ 137 h 690"/>
                  <a:gd name="T88" fmla="*/ 122 w 906"/>
                  <a:gd name="T89" fmla="*/ 137 h 690"/>
                  <a:gd name="T90" fmla="*/ 127 w 906"/>
                  <a:gd name="T91" fmla="*/ 142 h 690"/>
                  <a:gd name="T92" fmla="*/ 134 w 906"/>
                  <a:gd name="T93" fmla="*/ 150 h 690"/>
                  <a:gd name="T94" fmla="*/ 139 w 906"/>
                  <a:gd name="T95" fmla="*/ 152 h 690"/>
                  <a:gd name="T96" fmla="*/ 142 w 906"/>
                  <a:gd name="T97" fmla="*/ 152 h 690"/>
                  <a:gd name="T98" fmla="*/ 145 w 906"/>
                  <a:gd name="T99" fmla="*/ 149 h 690"/>
                  <a:gd name="T100" fmla="*/ 150 w 906"/>
                  <a:gd name="T101" fmla="*/ 143 h 690"/>
                  <a:gd name="T102" fmla="*/ 155 w 906"/>
                  <a:gd name="T103" fmla="*/ 132 h 690"/>
                  <a:gd name="T104" fmla="*/ 161 w 906"/>
                  <a:gd name="T105" fmla="*/ 119 h 690"/>
                  <a:gd name="T106" fmla="*/ 161 w 906"/>
                  <a:gd name="T107" fmla="*/ 102 h 690"/>
                  <a:gd name="T108" fmla="*/ 161 w 906"/>
                  <a:gd name="T109" fmla="*/ 96 h 690"/>
                  <a:gd name="T110" fmla="*/ 164 w 906"/>
                  <a:gd name="T111" fmla="*/ 90 h 690"/>
                  <a:gd name="T112" fmla="*/ 170 w 906"/>
                  <a:gd name="T113" fmla="*/ 83 h 690"/>
                  <a:gd name="T114" fmla="*/ 178 w 906"/>
                  <a:gd name="T115" fmla="*/ 77 h 6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6"/>
                  <a:gd name="T175" fmla="*/ 0 h 690"/>
                  <a:gd name="T176" fmla="*/ 906 w 906"/>
                  <a:gd name="T177" fmla="*/ 690 h 6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6" h="690">
                    <a:moveTo>
                      <a:pt x="829" y="348"/>
                    </a:moveTo>
                    <a:lnTo>
                      <a:pt x="829" y="335"/>
                    </a:lnTo>
                    <a:lnTo>
                      <a:pt x="829" y="325"/>
                    </a:lnTo>
                    <a:lnTo>
                      <a:pt x="829" y="317"/>
                    </a:lnTo>
                    <a:lnTo>
                      <a:pt x="829" y="309"/>
                    </a:lnTo>
                    <a:lnTo>
                      <a:pt x="829" y="303"/>
                    </a:lnTo>
                    <a:lnTo>
                      <a:pt x="829" y="298"/>
                    </a:lnTo>
                    <a:lnTo>
                      <a:pt x="829" y="291"/>
                    </a:lnTo>
                    <a:lnTo>
                      <a:pt x="829" y="285"/>
                    </a:lnTo>
                    <a:lnTo>
                      <a:pt x="830" y="277"/>
                    </a:lnTo>
                    <a:lnTo>
                      <a:pt x="832" y="270"/>
                    </a:lnTo>
                    <a:lnTo>
                      <a:pt x="837" y="264"/>
                    </a:lnTo>
                    <a:lnTo>
                      <a:pt x="842" y="259"/>
                    </a:lnTo>
                    <a:lnTo>
                      <a:pt x="853" y="249"/>
                    </a:lnTo>
                    <a:lnTo>
                      <a:pt x="867" y="241"/>
                    </a:lnTo>
                    <a:lnTo>
                      <a:pt x="882" y="233"/>
                    </a:lnTo>
                    <a:lnTo>
                      <a:pt x="893" y="223"/>
                    </a:lnTo>
                    <a:lnTo>
                      <a:pt x="898" y="217"/>
                    </a:lnTo>
                    <a:lnTo>
                      <a:pt x="903" y="211"/>
                    </a:lnTo>
                    <a:lnTo>
                      <a:pt x="905" y="204"/>
                    </a:lnTo>
                    <a:lnTo>
                      <a:pt x="906" y="196"/>
                    </a:lnTo>
                    <a:lnTo>
                      <a:pt x="905" y="188"/>
                    </a:lnTo>
                    <a:lnTo>
                      <a:pt x="903" y="178"/>
                    </a:lnTo>
                    <a:lnTo>
                      <a:pt x="898" y="168"/>
                    </a:lnTo>
                    <a:lnTo>
                      <a:pt x="894" y="156"/>
                    </a:lnTo>
                    <a:lnTo>
                      <a:pt x="888" y="145"/>
                    </a:lnTo>
                    <a:lnTo>
                      <a:pt x="882" y="133"/>
                    </a:lnTo>
                    <a:lnTo>
                      <a:pt x="874" y="121"/>
                    </a:lnTo>
                    <a:lnTo>
                      <a:pt x="867" y="110"/>
                    </a:lnTo>
                    <a:lnTo>
                      <a:pt x="859" y="99"/>
                    </a:lnTo>
                    <a:lnTo>
                      <a:pt x="850" y="90"/>
                    </a:lnTo>
                    <a:lnTo>
                      <a:pt x="842" y="81"/>
                    </a:lnTo>
                    <a:lnTo>
                      <a:pt x="833" y="73"/>
                    </a:lnTo>
                    <a:lnTo>
                      <a:pt x="825" y="66"/>
                    </a:lnTo>
                    <a:lnTo>
                      <a:pt x="818" y="62"/>
                    </a:lnTo>
                    <a:lnTo>
                      <a:pt x="810" y="59"/>
                    </a:lnTo>
                    <a:lnTo>
                      <a:pt x="804" y="57"/>
                    </a:lnTo>
                    <a:lnTo>
                      <a:pt x="797" y="57"/>
                    </a:lnTo>
                    <a:lnTo>
                      <a:pt x="787" y="60"/>
                    </a:lnTo>
                    <a:lnTo>
                      <a:pt x="778" y="62"/>
                    </a:lnTo>
                    <a:lnTo>
                      <a:pt x="766" y="64"/>
                    </a:lnTo>
                    <a:lnTo>
                      <a:pt x="742" y="71"/>
                    </a:lnTo>
                    <a:lnTo>
                      <a:pt x="716" y="79"/>
                    </a:lnTo>
                    <a:lnTo>
                      <a:pt x="690" y="88"/>
                    </a:lnTo>
                    <a:lnTo>
                      <a:pt x="662" y="94"/>
                    </a:lnTo>
                    <a:lnTo>
                      <a:pt x="650" y="97"/>
                    </a:lnTo>
                    <a:lnTo>
                      <a:pt x="637" y="99"/>
                    </a:lnTo>
                    <a:lnTo>
                      <a:pt x="626" y="100"/>
                    </a:lnTo>
                    <a:lnTo>
                      <a:pt x="614" y="102"/>
                    </a:lnTo>
                    <a:lnTo>
                      <a:pt x="607" y="100"/>
                    </a:lnTo>
                    <a:lnTo>
                      <a:pt x="600" y="99"/>
                    </a:lnTo>
                    <a:lnTo>
                      <a:pt x="593" y="97"/>
                    </a:lnTo>
                    <a:lnTo>
                      <a:pt x="586" y="93"/>
                    </a:lnTo>
                    <a:lnTo>
                      <a:pt x="580" y="90"/>
                    </a:lnTo>
                    <a:lnTo>
                      <a:pt x="572" y="85"/>
                    </a:lnTo>
                    <a:lnTo>
                      <a:pt x="566" y="78"/>
                    </a:lnTo>
                    <a:lnTo>
                      <a:pt x="560" y="72"/>
                    </a:lnTo>
                    <a:lnTo>
                      <a:pt x="553" y="65"/>
                    </a:lnTo>
                    <a:lnTo>
                      <a:pt x="548" y="57"/>
                    </a:lnTo>
                    <a:lnTo>
                      <a:pt x="542" y="49"/>
                    </a:lnTo>
                    <a:lnTo>
                      <a:pt x="537" y="40"/>
                    </a:lnTo>
                    <a:lnTo>
                      <a:pt x="527" y="21"/>
                    </a:lnTo>
                    <a:lnTo>
                      <a:pt x="520" y="0"/>
                    </a:lnTo>
                    <a:lnTo>
                      <a:pt x="374" y="0"/>
                    </a:lnTo>
                    <a:lnTo>
                      <a:pt x="89" y="152"/>
                    </a:lnTo>
                    <a:lnTo>
                      <a:pt x="80" y="168"/>
                    </a:lnTo>
                    <a:lnTo>
                      <a:pt x="72" y="183"/>
                    </a:lnTo>
                    <a:lnTo>
                      <a:pt x="65" y="199"/>
                    </a:lnTo>
                    <a:lnTo>
                      <a:pt x="59" y="215"/>
                    </a:lnTo>
                    <a:lnTo>
                      <a:pt x="49" y="247"/>
                    </a:lnTo>
                    <a:lnTo>
                      <a:pt x="40" y="280"/>
                    </a:lnTo>
                    <a:lnTo>
                      <a:pt x="32" y="312"/>
                    </a:lnTo>
                    <a:lnTo>
                      <a:pt x="24" y="345"/>
                    </a:lnTo>
                    <a:lnTo>
                      <a:pt x="18" y="362"/>
                    </a:lnTo>
                    <a:lnTo>
                      <a:pt x="13" y="378"/>
                    </a:lnTo>
                    <a:lnTo>
                      <a:pt x="7" y="395"/>
                    </a:lnTo>
                    <a:lnTo>
                      <a:pt x="0" y="412"/>
                    </a:lnTo>
                    <a:lnTo>
                      <a:pt x="8" y="417"/>
                    </a:lnTo>
                    <a:lnTo>
                      <a:pt x="17" y="426"/>
                    </a:lnTo>
                    <a:lnTo>
                      <a:pt x="28" y="435"/>
                    </a:lnTo>
                    <a:lnTo>
                      <a:pt x="37" y="446"/>
                    </a:lnTo>
                    <a:lnTo>
                      <a:pt x="48" y="455"/>
                    </a:lnTo>
                    <a:lnTo>
                      <a:pt x="56" y="464"/>
                    </a:lnTo>
                    <a:lnTo>
                      <a:pt x="64" y="471"/>
                    </a:lnTo>
                    <a:lnTo>
                      <a:pt x="70" y="475"/>
                    </a:lnTo>
                    <a:lnTo>
                      <a:pt x="79" y="480"/>
                    </a:lnTo>
                    <a:lnTo>
                      <a:pt x="88" y="484"/>
                    </a:lnTo>
                    <a:lnTo>
                      <a:pt x="95" y="486"/>
                    </a:lnTo>
                    <a:lnTo>
                      <a:pt x="102" y="488"/>
                    </a:lnTo>
                    <a:lnTo>
                      <a:pt x="114" y="490"/>
                    </a:lnTo>
                    <a:lnTo>
                      <a:pt x="125" y="490"/>
                    </a:lnTo>
                    <a:lnTo>
                      <a:pt x="136" y="490"/>
                    </a:lnTo>
                    <a:lnTo>
                      <a:pt x="146" y="490"/>
                    </a:lnTo>
                    <a:lnTo>
                      <a:pt x="153" y="491"/>
                    </a:lnTo>
                    <a:lnTo>
                      <a:pt x="158" y="493"/>
                    </a:lnTo>
                    <a:lnTo>
                      <a:pt x="164" y="496"/>
                    </a:lnTo>
                    <a:lnTo>
                      <a:pt x="171" y="500"/>
                    </a:lnTo>
                    <a:lnTo>
                      <a:pt x="197" y="518"/>
                    </a:lnTo>
                    <a:lnTo>
                      <a:pt x="220" y="537"/>
                    </a:lnTo>
                    <a:lnTo>
                      <a:pt x="243" y="556"/>
                    </a:lnTo>
                    <a:lnTo>
                      <a:pt x="266" y="573"/>
                    </a:lnTo>
                    <a:lnTo>
                      <a:pt x="278" y="582"/>
                    </a:lnTo>
                    <a:lnTo>
                      <a:pt x="291" y="589"/>
                    </a:lnTo>
                    <a:lnTo>
                      <a:pt x="304" y="597"/>
                    </a:lnTo>
                    <a:lnTo>
                      <a:pt x="317" y="603"/>
                    </a:lnTo>
                    <a:lnTo>
                      <a:pt x="332" y="607"/>
                    </a:lnTo>
                    <a:lnTo>
                      <a:pt x="347" y="611"/>
                    </a:lnTo>
                    <a:lnTo>
                      <a:pt x="362" y="613"/>
                    </a:lnTo>
                    <a:lnTo>
                      <a:pt x="380" y="614"/>
                    </a:lnTo>
                    <a:lnTo>
                      <a:pt x="383" y="623"/>
                    </a:lnTo>
                    <a:lnTo>
                      <a:pt x="391" y="633"/>
                    </a:lnTo>
                    <a:lnTo>
                      <a:pt x="398" y="645"/>
                    </a:lnTo>
                    <a:lnTo>
                      <a:pt x="409" y="656"/>
                    </a:lnTo>
                    <a:lnTo>
                      <a:pt x="420" y="667"/>
                    </a:lnTo>
                    <a:lnTo>
                      <a:pt x="432" y="675"/>
                    </a:lnTo>
                    <a:lnTo>
                      <a:pt x="438" y="678"/>
                    </a:lnTo>
                    <a:lnTo>
                      <a:pt x="444" y="681"/>
                    </a:lnTo>
                    <a:lnTo>
                      <a:pt x="450" y="683"/>
                    </a:lnTo>
                    <a:lnTo>
                      <a:pt x="456" y="684"/>
                    </a:lnTo>
                    <a:lnTo>
                      <a:pt x="464" y="683"/>
                    </a:lnTo>
                    <a:lnTo>
                      <a:pt x="471" y="680"/>
                    </a:lnTo>
                    <a:lnTo>
                      <a:pt x="478" y="677"/>
                    </a:lnTo>
                    <a:lnTo>
                      <a:pt x="483" y="674"/>
                    </a:lnTo>
                    <a:lnTo>
                      <a:pt x="493" y="664"/>
                    </a:lnTo>
                    <a:lnTo>
                      <a:pt x="504" y="652"/>
                    </a:lnTo>
                    <a:lnTo>
                      <a:pt x="513" y="641"/>
                    </a:lnTo>
                    <a:lnTo>
                      <a:pt x="524" y="630"/>
                    </a:lnTo>
                    <a:lnTo>
                      <a:pt x="529" y="626"/>
                    </a:lnTo>
                    <a:lnTo>
                      <a:pt x="537" y="623"/>
                    </a:lnTo>
                    <a:lnTo>
                      <a:pt x="543" y="621"/>
                    </a:lnTo>
                    <a:lnTo>
                      <a:pt x="551" y="621"/>
                    </a:lnTo>
                    <a:lnTo>
                      <a:pt x="559" y="621"/>
                    </a:lnTo>
                    <a:lnTo>
                      <a:pt x="566" y="624"/>
                    </a:lnTo>
                    <a:lnTo>
                      <a:pt x="573" y="627"/>
                    </a:lnTo>
                    <a:lnTo>
                      <a:pt x="580" y="631"/>
                    </a:lnTo>
                    <a:lnTo>
                      <a:pt x="591" y="643"/>
                    </a:lnTo>
                    <a:lnTo>
                      <a:pt x="602" y="655"/>
                    </a:lnTo>
                    <a:lnTo>
                      <a:pt x="612" y="668"/>
                    </a:lnTo>
                    <a:lnTo>
                      <a:pt x="624" y="679"/>
                    </a:lnTo>
                    <a:lnTo>
                      <a:pt x="630" y="684"/>
                    </a:lnTo>
                    <a:lnTo>
                      <a:pt x="637" y="687"/>
                    </a:lnTo>
                    <a:lnTo>
                      <a:pt x="645" y="689"/>
                    </a:lnTo>
                    <a:lnTo>
                      <a:pt x="652" y="690"/>
                    </a:lnTo>
                    <a:lnTo>
                      <a:pt x="655" y="690"/>
                    </a:lnTo>
                    <a:lnTo>
                      <a:pt x="658" y="689"/>
                    </a:lnTo>
                    <a:lnTo>
                      <a:pt x="661" y="687"/>
                    </a:lnTo>
                    <a:lnTo>
                      <a:pt x="666" y="685"/>
                    </a:lnTo>
                    <a:lnTo>
                      <a:pt x="672" y="678"/>
                    </a:lnTo>
                    <a:lnTo>
                      <a:pt x="679" y="670"/>
                    </a:lnTo>
                    <a:lnTo>
                      <a:pt x="687" y="659"/>
                    </a:lnTo>
                    <a:lnTo>
                      <a:pt x="695" y="649"/>
                    </a:lnTo>
                    <a:lnTo>
                      <a:pt x="702" y="636"/>
                    </a:lnTo>
                    <a:lnTo>
                      <a:pt x="710" y="624"/>
                    </a:lnTo>
                    <a:lnTo>
                      <a:pt x="722" y="598"/>
                    </a:lnTo>
                    <a:lnTo>
                      <a:pt x="734" y="572"/>
                    </a:lnTo>
                    <a:lnTo>
                      <a:pt x="742" y="551"/>
                    </a:lnTo>
                    <a:lnTo>
                      <a:pt x="747" y="538"/>
                    </a:lnTo>
                    <a:lnTo>
                      <a:pt x="747" y="462"/>
                    </a:lnTo>
                    <a:lnTo>
                      <a:pt x="745" y="453"/>
                    </a:lnTo>
                    <a:lnTo>
                      <a:pt x="744" y="443"/>
                    </a:lnTo>
                    <a:lnTo>
                      <a:pt x="746" y="434"/>
                    </a:lnTo>
                    <a:lnTo>
                      <a:pt x="749" y="426"/>
                    </a:lnTo>
                    <a:lnTo>
                      <a:pt x="754" y="417"/>
                    </a:lnTo>
                    <a:lnTo>
                      <a:pt x="760" y="409"/>
                    </a:lnTo>
                    <a:lnTo>
                      <a:pt x="766" y="400"/>
                    </a:lnTo>
                    <a:lnTo>
                      <a:pt x="774" y="393"/>
                    </a:lnTo>
                    <a:lnTo>
                      <a:pt x="790" y="379"/>
                    </a:lnTo>
                    <a:lnTo>
                      <a:pt x="806" y="367"/>
                    </a:lnTo>
                    <a:lnTo>
                      <a:pt x="820" y="356"/>
                    </a:lnTo>
                    <a:lnTo>
                      <a:pt x="829" y="34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109"/>
              <p:cNvSpPr>
                <a:spLocks/>
              </p:cNvSpPr>
              <p:nvPr/>
            </p:nvSpPr>
            <p:spPr bwMode="auto">
              <a:xfrm>
                <a:off x="4968" y="3510"/>
                <a:ext cx="251" cy="216"/>
              </a:xfrm>
              <a:custGeom>
                <a:avLst/>
                <a:gdLst>
                  <a:gd name="T0" fmla="*/ 246 w 1164"/>
                  <a:gd name="T1" fmla="*/ 51 h 982"/>
                  <a:gd name="T2" fmla="*/ 246 w 1164"/>
                  <a:gd name="T3" fmla="*/ 42 h 982"/>
                  <a:gd name="T4" fmla="*/ 247 w 1164"/>
                  <a:gd name="T5" fmla="*/ 34 h 982"/>
                  <a:gd name="T6" fmla="*/ 230 w 1164"/>
                  <a:gd name="T7" fmla="*/ 24 h 982"/>
                  <a:gd name="T8" fmla="*/ 213 w 1164"/>
                  <a:gd name="T9" fmla="*/ 3 h 982"/>
                  <a:gd name="T10" fmla="*/ 201 w 1164"/>
                  <a:gd name="T11" fmla="*/ 6 h 982"/>
                  <a:gd name="T12" fmla="*/ 197 w 1164"/>
                  <a:gd name="T13" fmla="*/ 14 h 982"/>
                  <a:gd name="T14" fmla="*/ 200 w 1164"/>
                  <a:gd name="T15" fmla="*/ 35 h 982"/>
                  <a:gd name="T16" fmla="*/ 196 w 1164"/>
                  <a:gd name="T17" fmla="*/ 41 h 982"/>
                  <a:gd name="T18" fmla="*/ 186 w 1164"/>
                  <a:gd name="T19" fmla="*/ 36 h 982"/>
                  <a:gd name="T20" fmla="*/ 173 w 1164"/>
                  <a:gd name="T21" fmla="*/ 36 h 982"/>
                  <a:gd name="T22" fmla="*/ 162 w 1164"/>
                  <a:gd name="T23" fmla="*/ 44 h 982"/>
                  <a:gd name="T24" fmla="*/ 147 w 1164"/>
                  <a:gd name="T25" fmla="*/ 49 h 982"/>
                  <a:gd name="T26" fmla="*/ 118 w 1164"/>
                  <a:gd name="T27" fmla="*/ 52 h 982"/>
                  <a:gd name="T28" fmla="*/ 110 w 1164"/>
                  <a:gd name="T29" fmla="*/ 59 h 982"/>
                  <a:gd name="T30" fmla="*/ 102 w 1164"/>
                  <a:gd name="T31" fmla="*/ 65 h 982"/>
                  <a:gd name="T32" fmla="*/ 94 w 1164"/>
                  <a:gd name="T33" fmla="*/ 62 h 982"/>
                  <a:gd name="T34" fmla="*/ 83 w 1164"/>
                  <a:gd name="T35" fmla="*/ 55 h 982"/>
                  <a:gd name="T36" fmla="*/ 60 w 1164"/>
                  <a:gd name="T37" fmla="*/ 55 h 982"/>
                  <a:gd name="T38" fmla="*/ 51 w 1164"/>
                  <a:gd name="T39" fmla="*/ 59 h 982"/>
                  <a:gd name="T40" fmla="*/ 49 w 1164"/>
                  <a:gd name="T41" fmla="*/ 66 h 982"/>
                  <a:gd name="T42" fmla="*/ 56 w 1164"/>
                  <a:gd name="T43" fmla="*/ 80 h 982"/>
                  <a:gd name="T44" fmla="*/ 58 w 1164"/>
                  <a:gd name="T45" fmla="*/ 93 h 982"/>
                  <a:gd name="T46" fmla="*/ 31 w 1164"/>
                  <a:gd name="T47" fmla="*/ 109 h 982"/>
                  <a:gd name="T48" fmla="*/ 7 w 1164"/>
                  <a:gd name="T49" fmla="*/ 127 h 982"/>
                  <a:gd name="T50" fmla="*/ 1 w 1164"/>
                  <a:gd name="T51" fmla="*/ 150 h 982"/>
                  <a:gd name="T52" fmla="*/ 3 w 1164"/>
                  <a:gd name="T53" fmla="*/ 171 h 982"/>
                  <a:gd name="T54" fmla="*/ 9 w 1164"/>
                  <a:gd name="T55" fmla="*/ 201 h 982"/>
                  <a:gd name="T56" fmla="*/ 37 w 1164"/>
                  <a:gd name="T57" fmla="*/ 175 h 982"/>
                  <a:gd name="T58" fmla="*/ 57 w 1164"/>
                  <a:gd name="T59" fmla="*/ 164 h 982"/>
                  <a:gd name="T60" fmla="*/ 48 w 1164"/>
                  <a:gd name="T61" fmla="*/ 172 h 982"/>
                  <a:gd name="T62" fmla="*/ 57 w 1164"/>
                  <a:gd name="T63" fmla="*/ 189 h 982"/>
                  <a:gd name="T64" fmla="*/ 62 w 1164"/>
                  <a:gd name="T65" fmla="*/ 191 h 982"/>
                  <a:gd name="T66" fmla="*/ 67 w 1164"/>
                  <a:gd name="T67" fmla="*/ 190 h 982"/>
                  <a:gd name="T68" fmla="*/ 76 w 1164"/>
                  <a:gd name="T69" fmla="*/ 205 h 982"/>
                  <a:gd name="T70" fmla="*/ 82 w 1164"/>
                  <a:gd name="T71" fmla="*/ 207 h 982"/>
                  <a:gd name="T72" fmla="*/ 97 w 1164"/>
                  <a:gd name="T73" fmla="*/ 200 h 982"/>
                  <a:gd name="T74" fmla="*/ 98 w 1164"/>
                  <a:gd name="T75" fmla="*/ 205 h 982"/>
                  <a:gd name="T76" fmla="*/ 97 w 1164"/>
                  <a:gd name="T77" fmla="*/ 214 h 982"/>
                  <a:gd name="T78" fmla="*/ 105 w 1164"/>
                  <a:gd name="T79" fmla="*/ 216 h 982"/>
                  <a:gd name="T80" fmla="*/ 121 w 1164"/>
                  <a:gd name="T81" fmla="*/ 212 h 982"/>
                  <a:gd name="T82" fmla="*/ 133 w 1164"/>
                  <a:gd name="T83" fmla="*/ 207 h 982"/>
                  <a:gd name="T84" fmla="*/ 154 w 1164"/>
                  <a:gd name="T85" fmla="*/ 188 h 982"/>
                  <a:gd name="T86" fmla="*/ 164 w 1164"/>
                  <a:gd name="T87" fmla="*/ 185 h 982"/>
                  <a:gd name="T88" fmla="*/ 170 w 1164"/>
                  <a:gd name="T89" fmla="*/ 189 h 982"/>
                  <a:gd name="T90" fmla="*/ 179 w 1164"/>
                  <a:gd name="T91" fmla="*/ 197 h 982"/>
                  <a:gd name="T92" fmla="*/ 187 w 1164"/>
                  <a:gd name="T93" fmla="*/ 187 h 982"/>
                  <a:gd name="T94" fmla="*/ 211 w 1164"/>
                  <a:gd name="T95" fmla="*/ 174 h 982"/>
                  <a:gd name="T96" fmla="*/ 217 w 1164"/>
                  <a:gd name="T97" fmla="*/ 169 h 982"/>
                  <a:gd name="T98" fmla="*/ 236 w 1164"/>
                  <a:gd name="T99" fmla="*/ 171 h 982"/>
                  <a:gd name="T100" fmla="*/ 247 w 1164"/>
                  <a:gd name="T101" fmla="*/ 153 h 982"/>
                  <a:gd name="T102" fmla="*/ 243 w 1164"/>
                  <a:gd name="T103" fmla="*/ 124 h 982"/>
                  <a:gd name="T104" fmla="*/ 247 w 1164"/>
                  <a:gd name="T105" fmla="*/ 88 h 9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64"/>
                  <a:gd name="T160" fmla="*/ 0 h 982"/>
                  <a:gd name="T161" fmla="*/ 1164 w 1164"/>
                  <a:gd name="T162" fmla="*/ 982 h 98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64" h="982">
                    <a:moveTo>
                      <a:pt x="1158" y="253"/>
                    </a:moveTo>
                    <a:lnTo>
                      <a:pt x="1153" y="251"/>
                    </a:lnTo>
                    <a:lnTo>
                      <a:pt x="1149" y="248"/>
                    </a:lnTo>
                    <a:lnTo>
                      <a:pt x="1146" y="244"/>
                    </a:lnTo>
                    <a:lnTo>
                      <a:pt x="1143" y="240"/>
                    </a:lnTo>
                    <a:lnTo>
                      <a:pt x="1141" y="234"/>
                    </a:lnTo>
                    <a:lnTo>
                      <a:pt x="1140" y="229"/>
                    </a:lnTo>
                    <a:lnTo>
                      <a:pt x="1139" y="223"/>
                    </a:lnTo>
                    <a:lnTo>
                      <a:pt x="1139" y="215"/>
                    </a:lnTo>
                    <a:lnTo>
                      <a:pt x="1139" y="208"/>
                    </a:lnTo>
                    <a:lnTo>
                      <a:pt x="1140" y="201"/>
                    </a:lnTo>
                    <a:lnTo>
                      <a:pt x="1142" y="192"/>
                    </a:lnTo>
                    <a:lnTo>
                      <a:pt x="1144" y="185"/>
                    </a:lnTo>
                    <a:lnTo>
                      <a:pt x="1147" y="178"/>
                    </a:lnTo>
                    <a:lnTo>
                      <a:pt x="1152" y="170"/>
                    </a:lnTo>
                    <a:lnTo>
                      <a:pt x="1158" y="164"/>
                    </a:lnTo>
                    <a:lnTo>
                      <a:pt x="1164" y="159"/>
                    </a:lnTo>
                    <a:lnTo>
                      <a:pt x="1146" y="156"/>
                    </a:lnTo>
                    <a:lnTo>
                      <a:pt x="1129" y="150"/>
                    </a:lnTo>
                    <a:lnTo>
                      <a:pt x="1115" y="144"/>
                    </a:lnTo>
                    <a:lnTo>
                      <a:pt x="1101" y="137"/>
                    </a:lnTo>
                    <a:lnTo>
                      <a:pt x="1087" y="128"/>
                    </a:lnTo>
                    <a:lnTo>
                      <a:pt x="1076" y="118"/>
                    </a:lnTo>
                    <a:lnTo>
                      <a:pt x="1065" y="107"/>
                    </a:lnTo>
                    <a:lnTo>
                      <a:pt x="1055" y="96"/>
                    </a:lnTo>
                    <a:lnTo>
                      <a:pt x="1035" y="73"/>
                    </a:lnTo>
                    <a:lnTo>
                      <a:pt x="1016" y="48"/>
                    </a:lnTo>
                    <a:lnTo>
                      <a:pt x="1007" y="35"/>
                    </a:lnTo>
                    <a:lnTo>
                      <a:pt x="996" y="23"/>
                    </a:lnTo>
                    <a:lnTo>
                      <a:pt x="986" y="12"/>
                    </a:lnTo>
                    <a:lnTo>
                      <a:pt x="974" y="0"/>
                    </a:lnTo>
                    <a:lnTo>
                      <a:pt x="964" y="6"/>
                    </a:lnTo>
                    <a:lnTo>
                      <a:pt x="955" y="11"/>
                    </a:lnTo>
                    <a:lnTo>
                      <a:pt x="947" y="16"/>
                    </a:lnTo>
                    <a:lnTo>
                      <a:pt x="941" y="21"/>
                    </a:lnTo>
                    <a:lnTo>
                      <a:pt x="934" y="27"/>
                    </a:lnTo>
                    <a:lnTo>
                      <a:pt x="929" y="33"/>
                    </a:lnTo>
                    <a:lnTo>
                      <a:pt x="925" y="38"/>
                    </a:lnTo>
                    <a:lnTo>
                      <a:pt x="921" y="44"/>
                    </a:lnTo>
                    <a:lnTo>
                      <a:pt x="918" y="51"/>
                    </a:lnTo>
                    <a:lnTo>
                      <a:pt x="916" y="57"/>
                    </a:lnTo>
                    <a:lnTo>
                      <a:pt x="914" y="63"/>
                    </a:lnTo>
                    <a:lnTo>
                      <a:pt x="913" y="70"/>
                    </a:lnTo>
                    <a:lnTo>
                      <a:pt x="913" y="82"/>
                    </a:lnTo>
                    <a:lnTo>
                      <a:pt x="914" y="96"/>
                    </a:lnTo>
                    <a:lnTo>
                      <a:pt x="920" y="121"/>
                    </a:lnTo>
                    <a:lnTo>
                      <a:pt x="926" y="146"/>
                    </a:lnTo>
                    <a:lnTo>
                      <a:pt x="929" y="159"/>
                    </a:lnTo>
                    <a:lnTo>
                      <a:pt x="931" y="169"/>
                    </a:lnTo>
                    <a:lnTo>
                      <a:pt x="931" y="181"/>
                    </a:lnTo>
                    <a:lnTo>
                      <a:pt x="930" y="190"/>
                    </a:lnTo>
                    <a:lnTo>
                      <a:pt x="922" y="190"/>
                    </a:lnTo>
                    <a:lnTo>
                      <a:pt x="915" y="189"/>
                    </a:lnTo>
                    <a:lnTo>
                      <a:pt x="909" y="187"/>
                    </a:lnTo>
                    <a:lnTo>
                      <a:pt x="905" y="185"/>
                    </a:lnTo>
                    <a:lnTo>
                      <a:pt x="895" y="181"/>
                    </a:lnTo>
                    <a:lnTo>
                      <a:pt x="887" y="174"/>
                    </a:lnTo>
                    <a:lnTo>
                      <a:pt x="879" y="168"/>
                    </a:lnTo>
                    <a:lnTo>
                      <a:pt x="867" y="164"/>
                    </a:lnTo>
                    <a:lnTo>
                      <a:pt x="861" y="162"/>
                    </a:lnTo>
                    <a:lnTo>
                      <a:pt x="853" y="160"/>
                    </a:lnTo>
                    <a:lnTo>
                      <a:pt x="845" y="159"/>
                    </a:lnTo>
                    <a:lnTo>
                      <a:pt x="835" y="159"/>
                    </a:lnTo>
                    <a:lnTo>
                      <a:pt x="824" y="160"/>
                    </a:lnTo>
                    <a:lnTo>
                      <a:pt x="814" y="161"/>
                    </a:lnTo>
                    <a:lnTo>
                      <a:pt x="803" y="164"/>
                    </a:lnTo>
                    <a:lnTo>
                      <a:pt x="795" y="168"/>
                    </a:lnTo>
                    <a:lnTo>
                      <a:pt x="786" y="172"/>
                    </a:lnTo>
                    <a:lnTo>
                      <a:pt x="778" y="177"/>
                    </a:lnTo>
                    <a:lnTo>
                      <a:pt x="771" y="183"/>
                    </a:lnTo>
                    <a:lnTo>
                      <a:pt x="763" y="188"/>
                    </a:lnTo>
                    <a:lnTo>
                      <a:pt x="750" y="200"/>
                    </a:lnTo>
                    <a:lnTo>
                      <a:pt x="735" y="209"/>
                    </a:lnTo>
                    <a:lnTo>
                      <a:pt x="728" y="213"/>
                    </a:lnTo>
                    <a:lnTo>
                      <a:pt x="719" y="217"/>
                    </a:lnTo>
                    <a:lnTo>
                      <a:pt x="711" y="221"/>
                    </a:lnTo>
                    <a:lnTo>
                      <a:pt x="702" y="222"/>
                    </a:lnTo>
                    <a:lnTo>
                      <a:pt x="681" y="224"/>
                    </a:lnTo>
                    <a:lnTo>
                      <a:pt x="657" y="226"/>
                    </a:lnTo>
                    <a:lnTo>
                      <a:pt x="632" y="228"/>
                    </a:lnTo>
                    <a:lnTo>
                      <a:pt x="606" y="230"/>
                    </a:lnTo>
                    <a:lnTo>
                      <a:pt x="582" y="232"/>
                    </a:lnTo>
                    <a:lnTo>
                      <a:pt x="559" y="236"/>
                    </a:lnTo>
                    <a:lnTo>
                      <a:pt x="548" y="238"/>
                    </a:lnTo>
                    <a:lnTo>
                      <a:pt x="540" y="241"/>
                    </a:lnTo>
                    <a:lnTo>
                      <a:pt x="531" y="244"/>
                    </a:lnTo>
                    <a:lnTo>
                      <a:pt x="525" y="247"/>
                    </a:lnTo>
                    <a:lnTo>
                      <a:pt x="522" y="251"/>
                    </a:lnTo>
                    <a:lnTo>
                      <a:pt x="517" y="257"/>
                    </a:lnTo>
                    <a:lnTo>
                      <a:pt x="510" y="266"/>
                    </a:lnTo>
                    <a:lnTo>
                      <a:pt x="503" y="275"/>
                    </a:lnTo>
                    <a:lnTo>
                      <a:pt x="496" y="284"/>
                    </a:lnTo>
                    <a:lnTo>
                      <a:pt x="486" y="291"/>
                    </a:lnTo>
                    <a:lnTo>
                      <a:pt x="482" y="294"/>
                    </a:lnTo>
                    <a:lnTo>
                      <a:pt x="477" y="296"/>
                    </a:lnTo>
                    <a:lnTo>
                      <a:pt x="473" y="297"/>
                    </a:lnTo>
                    <a:lnTo>
                      <a:pt x="467" y="298"/>
                    </a:lnTo>
                    <a:lnTo>
                      <a:pt x="463" y="297"/>
                    </a:lnTo>
                    <a:lnTo>
                      <a:pt x="458" y="296"/>
                    </a:lnTo>
                    <a:lnTo>
                      <a:pt x="453" y="293"/>
                    </a:lnTo>
                    <a:lnTo>
                      <a:pt x="447" y="290"/>
                    </a:lnTo>
                    <a:lnTo>
                      <a:pt x="437" y="281"/>
                    </a:lnTo>
                    <a:lnTo>
                      <a:pt x="425" y="273"/>
                    </a:lnTo>
                    <a:lnTo>
                      <a:pt x="415" y="264"/>
                    </a:lnTo>
                    <a:lnTo>
                      <a:pt x="402" y="255"/>
                    </a:lnTo>
                    <a:lnTo>
                      <a:pt x="397" y="252"/>
                    </a:lnTo>
                    <a:lnTo>
                      <a:pt x="391" y="249"/>
                    </a:lnTo>
                    <a:lnTo>
                      <a:pt x="386" y="248"/>
                    </a:lnTo>
                    <a:lnTo>
                      <a:pt x="379" y="247"/>
                    </a:lnTo>
                    <a:lnTo>
                      <a:pt x="361" y="247"/>
                    </a:lnTo>
                    <a:lnTo>
                      <a:pt x="339" y="246"/>
                    </a:lnTo>
                    <a:lnTo>
                      <a:pt x="314" y="246"/>
                    </a:lnTo>
                    <a:lnTo>
                      <a:pt x="289" y="248"/>
                    </a:lnTo>
                    <a:lnTo>
                      <a:pt x="276" y="250"/>
                    </a:lnTo>
                    <a:lnTo>
                      <a:pt x="265" y="252"/>
                    </a:lnTo>
                    <a:lnTo>
                      <a:pt x="254" y="256"/>
                    </a:lnTo>
                    <a:lnTo>
                      <a:pt x="246" y="260"/>
                    </a:lnTo>
                    <a:lnTo>
                      <a:pt x="242" y="264"/>
                    </a:lnTo>
                    <a:lnTo>
                      <a:pt x="238" y="267"/>
                    </a:lnTo>
                    <a:lnTo>
                      <a:pt x="235" y="270"/>
                    </a:lnTo>
                    <a:lnTo>
                      <a:pt x="232" y="273"/>
                    </a:lnTo>
                    <a:lnTo>
                      <a:pt x="230" y="277"/>
                    </a:lnTo>
                    <a:lnTo>
                      <a:pt x="228" y="281"/>
                    </a:lnTo>
                    <a:lnTo>
                      <a:pt x="227" y="287"/>
                    </a:lnTo>
                    <a:lnTo>
                      <a:pt x="227" y="292"/>
                    </a:lnTo>
                    <a:lnTo>
                      <a:pt x="228" y="299"/>
                    </a:lnTo>
                    <a:lnTo>
                      <a:pt x="229" y="307"/>
                    </a:lnTo>
                    <a:lnTo>
                      <a:pt x="231" y="314"/>
                    </a:lnTo>
                    <a:lnTo>
                      <a:pt x="235" y="321"/>
                    </a:lnTo>
                    <a:lnTo>
                      <a:pt x="242" y="334"/>
                    </a:lnTo>
                    <a:lnTo>
                      <a:pt x="249" y="348"/>
                    </a:lnTo>
                    <a:lnTo>
                      <a:pt x="258" y="362"/>
                    </a:lnTo>
                    <a:lnTo>
                      <a:pt x="265" y="378"/>
                    </a:lnTo>
                    <a:lnTo>
                      <a:pt x="267" y="386"/>
                    </a:lnTo>
                    <a:lnTo>
                      <a:pt x="270" y="397"/>
                    </a:lnTo>
                    <a:lnTo>
                      <a:pt x="271" y="406"/>
                    </a:lnTo>
                    <a:lnTo>
                      <a:pt x="271" y="418"/>
                    </a:lnTo>
                    <a:lnTo>
                      <a:pt x="270" y="422"/>
                    </a:lnTo>
                    <a:lnTo>
                      <a:pt x="265" y="427"/>
                    </a:lnTo>
                    <a:lnTo>
                      <a:pt x="255" y="435"/>
                    </a:lnTo>
                    <a:lnTo>
                      <a:pt x="245" y="442"/>
                    </a:lnTo>
                    <a:lnTo>
                      <a:pt x="216" y="458"/>
                    </a:lnTo>
                    <a:lnTo>
                      <a:pt x="181" y="477"/>
                    </a:lnTo>
                    <a:lnTo>
                      <a:pt x="142" y="495"/>
                    </a:lnTo>
                    <a:lnTo>
                      <a:pt x="103" y="514"/>
                    </a:lnTo>
                    <a:lnTo>
                      <a:pt x="68" y="531"/>
                    </a:lnTo>
                    <a:lnTo>
                      <a:pt x="37" y="545"/>
                    </a:lnTo>
                    <a:lnTo>
                      <a:pt x="37" y="555"/>
                    </a:lnTo>
                    <a:lnTo>
                      <a:pt x="36" y="566"/>
                    </a:lnTo>
                    <a:lnTo>
                      <a:pt x="34" y="576"/>
                    </a:lnTo>
                    <a:lnTo>
                      <a:pt x="32" y="588"/>
                    </a:lnTo>
                    <a:lnTo>
                      <a:pt x="26" y="609"/>
                    </a:lnTo>
                    <a:lnTo>
                      <a:pt x="18" y="630"/>
                    </a:lnTo>
                    <a:lnTo>
                      <a:pt x="11" y="650"/>
                    </a:lnTo>
                    <a:lnTo>
                      <a:pt x="6" y="671"/>
                    </a:lnTo>
                    <a:lnTo>
                      <a:pt x="3" y="680"/>
                    </a:lnTo>
                    <a:lnTo>
                      <a:pt x="2" y="689"/>
                    </a:lnTo>
                    <a:lnTo>
                      <a:pt x="0" y="700"/>
                    </a:lnTo>
                    <a:lnTo>
                      <a:pt x="0" y="709"/>
                    </a:lnTo>
                    <a:lnTo>
                      <a:pt x="2" y="724"/>
                    </a:lnTo>
                    <a:lnTo>
                      <a:pt x="8" y="748"/>
                    </a:lnTo>
                    <a:lnTo>
                      <a:pt x="16" y="779"/>
                    </a:lnTo>
                    <a:lnTo>
                      <a:pt x="26" y="812"/>
                    </a:lnTo>
                    <a:lnTo>
                      <a:pt x="34" y="846"/>
                    </a:lnTo>
                    <a:lnTo>
                      <a:pt x="39" y="878"/>
                    </a:lnTo>
                    <a:lnTo>
                      <a:pt x="41" y="893"/>
                    </a:lnTo>
                    <a:lnTo>
                      <a:pt x="41" y="905"/>
                    </a:lnTo>
                    <a:lnTo>
                      <a:pt x="40" y="916"/>
                    </a:lnTo>
                    <a:lnTo>
                      <a:pt x="37" y="924"/>
                    </a:lnTo>
                    <a:lnTo>
                      <a:pt x="67" y="895"/>
                    </a:lnTo>
                    <a:lnTo>
                      <a:pt x="96" y="866"/>
                    </a:lnTo>
                    <a:lnTo>
                      <a:pt x="125" y="836"/>
                    </a:lnTo>
                    <a:lnTo>
                      <a:pt x="156" y="809"/>
                    </a:lnTo>
                    <a:lnTo>
                      <a:pt x="171" y="796"/>
                    </a:lnTo>
                    <a:lnTo>
                      <a:pt x="186" y="785"/>
                    </a:lnTo>
                    <a:lnTo>
                      <a:pt x="201" y="773"/>
                    </a:lnTo>
                    <a:lnTo>
                      <a:pt x="217" y="764"/>
                    </a:lnTo>
                    <a:lnTo>
                      <a:pt x="231" y="755"/>
                    </a:lnTo>
                    <a:lnTo>
                      <a:pt x="247" y="749"/>
                    </a:lnTo>
                    <a:lnTo>
                      <a:pt x="263" y="744"/>
                    </a:lnTo>
                    <a:lnTo>
                      <a:pt x="278" y="741"/>
                    </a:lnTo>
                    <a:lnTo>
                      <a:pt x="265" y="748"/>
                    </a:lnTo>
                    <a:lnTo>
                      <a:pt x="252" y="757"/>
                    </a:lnTo>
                    <a:lnTo>
                      <a:pt x="242" y="765"/>
                    </a:lnTo>
                    <a:lnTo>
                      <a:pt x="232" y="773"/>
                    </a:lnTo>
                    <a:lnTo>
                      <a:pt x="223" y="783"/>
                    </a:lnTo>
                    <a:lnTo>
                      <a:pt x="214" y="791"/>
                    </a:lnTo>
                    <a:lnTo>
                      <a:pt x="205" y="801"/>
                    </a:lnTo>
                    <a:lnTo>
                      <a:pt x="196" y="810"/>
                    </a:lnTo>
                    <a:lnTo>
                      <a:pt x="231" y="838"/>
                    </a:lnTo>
                    <a:lnTo>
                      <a:pt x="255" y="856"/>
                    </a:lnTo>
                    <a:lnTo>
                      <a:pt x="264" y="861"/>
                    </a:lnTo>
                    <a:lnTo>
                      <a:pt x="270" y="866"/>
                    </a:lnTo>
                    <a:lnTo>
                      <a:pt x="275" y="868"/>
                    </a:lnTo>
                    <a:lnTo>
                      <a:pt x="279" y="869"/>
                    </a:lnTo>
                    <a:lnTo>
                      <a:pt x="282" y="869"/>
                    </a:lnTo>
                    <a:lnTo>
                      <a:pt x="284" y="869"/>
                    </a:lnTo>
                    <a:lnTo>
                      <a:pt x="287" y="867"/>
                    </a:lnTo>
                    <a:lnTo>
                      <a:pt x="289" y="866"/>
                    </a:lnTo>
                    <a:lnTo>
                      <a:pt x="292" y="864"/>
                    </a:lnTo>
                    <a:lnTo>
                      <a:pt x="296" y="862"/>
                    </a:lnTo>
                    <a:lnTo>
                      <a:pt x="303" y="861"/>
                    </a:lnTo>
                    <a:lnTo>
                      <a:pt x="310" y="861"/>
                    </a:lnTo>
                    <a:lnTo>
                      <a:pt x="311" y="866"/>
                    </a:lnTo>
                    <a:lnTo>
                      <a:pt x="316" y="876"/>
                    </a:lnTo>
                    <a:lnTo>
                      <a:pt x="324" y="892"/>
                    </a:lnTo>
                    <a:lnTo>
                      <a:pt x="333" y="909"/>
                    </a:lnTo>
                    <a:lnTo>
                      <a:pt x="339" y="917"/>
                    </a:lnTo>
                    <a:lnTo>
                      <a:pt x="345" y="924"/>
                    </a:lnTo>
                    <a:lnTo>
                      <a:pt x="351" y="931"/>
                    </a:lnTo>
                    <a:lnTo>
                      <a:pt x="357" y="936"/>
                    </a:lnTo>
                    <a:lnTo>
                      <a:pt x="365" y="939"/>
                    </a:lnTo>
                    <a:lnTo>
                      <a:pt x="371" y="941"/>
                    </a:lnTo>
                    <a:lnTo>
                      <a:pt x="375" y="941"/>
                    </a:lnTo>
                    <a:lnTo>
                      <a:pt x="378" y="940"/>
                    </a:lnTo>
                    <a:lnTo>
                      <a:pt x="382" y="939"/>
                    </a:lnTo>
                    <a:lnTo>
                      <a:pt x="386" y="937"/>
                    </a:lnTo>
                    <a:lnTo>
                      <a:pt x="413" y="922"/>
                    </a:lnTo>
                    <a:lnTo>
                      <a:pt x="433" y="914"/>
                    </a:lnTo>
                    <a:lnTo>
                      <a:pt x="440" y="912"/>
                    </a:lnTo>
                    <a:lnTo>
                      <a:pt x="446" y="910"/>
                    </a:lnTo>
                    <a:lnTo>
                      <a:pt x="451" y="910"/>
                    </a:lnTo>
                    <a:lnTo>
                      <a:pt x="454" y="911"/>
                    </a:lnTo>
                    <a:lnTo>
                      <a:pt x="456" y="913"/>
                    </a:lnTo>
                    <a:lnTo>
                      <a:pt x="457" y="915"/>
                    </a:lnTo>
                    <a:lnTo>
                      <a:pt x="457" y="918"/>
                    </a:lnTo>
                    <a:lnTo>
                      <a:pt x="457" y="922"/>
                    </a:lnTo>
                    <a:lnTo>
                      <a:pt x="455" y="931"/>
                    </a:lnTo>
                    <a:lnTo>
                      <a:pt x="452" y="941"/>
                    </a:lnTo>
                    <a:lnTo>
                      <a:pt x="449" y="952"/>
                    </a:lnTo>
                    <a:lnTo>
                      <a:pt x="446" y="961"/>
                    </a:lnTo>
                    <a:lnTo>
                      <a:pt x="446" y="966"/>
                    </a:lnTo>
                    <a:lnTo>
                      <a:pt x="447" y="970"/>
                    </a:lnTo>
                    <a:lnTo>
                      <a:pt x="450" y="974"/>
                    </a:lnTo>
                    <a:lnTo>
                      <a:pt x="453" y="977"/>
                    </a:lnTo>
                    <a:lnTo>
                      <a:pt x="457" y="979"/>
                    </a:lnTo>
                    <a:lnTo>
                      <a:pt x="462" y="981"/>
                    </a:lnTo>
                    <a:lnTo>
                      <a:pt x="468" y="982"/>
                    </a:lnTo>
                    <a:lnTo>
                      <a:pt x="477" y="981"/>
                    </a:lnTo>
                    <a:lnTo>
                      <a:pt x="487" y="980"/>
                    </a:lnTo>
                    <a:lnTo>
                      <a:pt x="500" y="978"/>
                    </a:lnTo>
                    <a:lnTo>
                      <a:pt x="515" y="974"/>
                    </a:lnTo>
                    <a:lnTo>
                      <a:pt x="531" y="968"/>
                    </a:lnTo>
                    <a:lnTo>
                      <a:pt x="542" y="968"/>
                    </a:lnTo>
                    <a:lnTo>
                      <a:pt x="551" y="967"/>
                    </a:lnTo>
                    <a:lnTo>
                      <a:pt x="561" y="965"/>
                    </a:lnTo>
                    <a:lnTo>
                      <a:pt x="570" y="963"/>
                    </a:lnTo>
                    <a:lnTo>
                      <a:pt x="580" y="960"/>
                    </a:lnTo>
                    <a:lnTo>
                      <a:pt x="588" y="957"/>
                    </a:lnTo>
                    <a:lnTo>
                      <a:pt x="596" y="953"/>
                    </a:lnTo>
                    <a:lnTo>
                      <a:pt x="604" y="948"/>
                    </a:lnTo>
                    <a:lnTo>
                      <a:pt x="618" y="939"/>
                    </a:lnTo>
                    <a:lnTo>
                      <a:pt x="633" y="929"/>
                    </a:lnTo>
                    <a:lnTo>
                      <a:pt x="646" y="917"/>
                    </a:lnTo>
                    <a:lnTo>
                      <a:pt x="658" y="905"/>
                    </a:lnTo>
                    <a:lnTo>
                      <a:pt x="682" y="882"/>
                    </a:lnTo>
                    <a:lnTo>
                      <a:pt x="704" y="861"/>
                    </a:lnTo>
                    <a:lnTo>
                      <a:pt x="716" y="854"/>
                    </a:lnTo>
                    <a:lnTo>
                      <a:pt x="728" y="848"/>
                    </a:lnTo>
                    <a:lnTo>
                      <a:pt x="734" y="846"/>
                    </a:lnTo>
                    <a:lnTo>
                      <a:pt x="740" y="844"/>
                    </a:lnTo>
                    <a:lnTo>
                      <a:pt x="746" y="843"/>
                    </a:lnTo>
                    <a:lnTo>
                      <a:pt x="753" y="841"/>
                    </a:lnTo>
                    <a:lnTo>
                      <a:pt x="759" y="843"/>
                    </a:lnTo>
                    <a:lnTo>
                      <a:pt x="765" y="844"/>
                    </a:lnTo>
                    <a:lnTo>
                      <a:pt x="772" y="846"/>
                    </a:lnTo>
                    <a:lnTo>
                      <a:pt x="777" y="849"/>
                    </a:lnTo>
                    <a:lnTo>
                      <a:pt x="782" y="852"/>
                    </a:lnTo>
                    <a:lnTo>
                      <a:pt x="786" y="855"/>
                    </a:lnTo>
                    <a:lnTo>
                      <a:pt x="790" y="859"/>
                    </a:lnTo>
                    <a:lnTo>
                      <a:pt x="795" y="865"/>
                    </a:lnTo>
                    <a:lnTo>
                      <a:pt x="802" y="874"/>
                    </a:lnTo>
                    <a:lnTo>
                      <a:pt x="808" y="884"/>
                    </a:lnTo>
                    <a:lnTo>
                      <a:pt x="816" y="895"/>
                    </a:lnTo>
                    <a:lnTo>
                      <a:pt x="822" y="905"/>
                    </a:lnTo>
                    <a:lnTo>
                      <a:pt x="829" y="894"/>
                    </a:lnTo>
                    <a:lnTo>
                      <a:pt x="836" y="884"/>
                    </a:lnTo>
                    <a:lnTo>
                      <a:pt x="842" y="876"/>
                    </a:lnTo>
                    <a:lnTo>
                      <a:pt x="847" y="869"/>
                    </a:lnTo>
                    <a:lnTo>
                      <a:pt x="853" y="862"/>
                    </a:lnTo>
                    <a:lnTo>
                      <a:pt x="860" y="855"/>
                    </a:lnTo>
                    <a:lnTo>
                      <a:pt x="866" y="849"/>
                    </a:lnTo>
                    <a:lnTo>
                      <a:pt x="873" y="841"/>
                    </a:lnTo>
                    <a:lnTo>
                      <a:pt x="961" y="823"/>
                    </a:lnTo>
                    <a:lnTo>
                      <a:pt x="965" y="813"/>
                    </a:lnTo>
                    <a:lnTo>
                      <a:pt x="969" y="805"/>
                    </a:lnTo>
                    <a:lnTo>
                      <a:pt x="973" y="797"/>
                    </a:lnTo>
                    <a:lnTo>
                      <a:pt x="977" y="790"/>
                    </a:lnTo>
                    <a:lnTo>
                      <a:pt x="981" y="785"/>
                    </a:lnTo>
                    <a:lnTo>
                      <a:pt x="986" y="780"/>
                    </a:lnTo>
                    <a:lnTo>
                      <a:pt x="991" y="775"/>
                    </a:lnTo>
                    <a:lnTo>
                      <a:pt x="996" y="772"/>
                    </a:lnTo>
                    <a:lnTo>
                      <a:pt x="1000" y="769"/>
                    </a:lnTo>
                    <a:lnTo>
                      <a:pt x="1006" y="767"/>
                    </a:lnTo>
                    <a:lnTo>
                      <a:pt x="1011" y="765"/>
                    </a:lnTo>
                    <a:lnTo>
                      <a:pt x="1016" y="764"/>
                    </a:lnTo>
                    <a:lnTo>
                      <a:pt x="1028" y="764"/>
                    </a:lnTo>
                    <a:lnTo>
                      <a:pt x="1040" y="765"/>
                    </a:lnTo>
                    <a:lnTo>
                      <a:pt x="1065" y="770"/>
                    </a:lnTo>
                    <a:lnTo>
                      <a:pt x="1093" y="779"/>
                    </a:lnTo>
                    <a:lnTo>
                      <a:pt x="1106" y="783"/>
                    </a:lnTo>
                    <a:lnTo>
                      <a:pt x="1121" y="787"/>
                    </a:lnTo>
                    <a:lnTo>
                      <a:pt x="1136" y="789"/>
                    </a:lnTo>
                    <a:lnTo>
                      <a:pt x="1151" y="791"/>
                    </a:lnTo>
                    <a:lnTo>
                      <a:pt x="1148" y="737"/>
                    </a:lnTo>
                    <a:lnTo>
                      <a:pt x="1144" y="694"/>
                    </a:lnTo>
                    <a:lnTo>
                      <a:pt x="1139" y="661"/>
                    </a:lnTo>
                    <a:lnTo>
                      <a:pt x="1134" y="634"/>
                    </a:lnTo>
                    <a:lnTo>
                      <a:pt x="1129" y="611"/>
                    </a:lnTo>
                    <a:lnTo>
                      <a:pt x="1126" y="590"/>
                    </a:lnTo>
                    <a:lnTo>
                      <a:pt x="1125" y="578"/>
                    </a:lnTo>
                    <a:lnTo>
                      <a:pt x="1125" y="566"/>
                    </a:lnTo>
                    <a:lnTo>
                      <a:pt x="1125" y="553"/>
                    </a:lnTo>
                    <a:lnTo>
                      <a:pt x="1126" y="538"/>
                    </a:lnTo>
                    <a:lnTo>
                      <a:pt x="1129" y="508"/>
                    </a:lnTo>
                    <a:lnTo>
                      <a:pt x="1134" y="474"/>
                    </a:lnTo>
                    <a:lnTo>
                      <a:pt x="1139" y="438"/>
                    </a:lnTo>
                    <a:lnTo>
                      <a:pt x="1144" y="401"/>
                    </a:lnTo>
                    <a:lnTo>
                      <a:pt x="1149" y="362"/>
                    </a:lnTo>
                    <a:lnTo>
                      <a:pt x="1153" y="324"/>
                    </a:lnTo>
                    <a:lnTo>
                      <a:pt x="1157" y="288"/>
                    </a:lnTo>
                    <a:lnTo>
                      <a:pt x="1158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110"/>
              <p:cNvSpPr>
                <a:spLocks/>
              </p:cNvSpPr>
              <p:nvPr/>
            </p:nvSpPr>
            <p:spPr bwMode="auto">
              <a:xfrm>
                <a:off x="4968" y="3510"/>
                <a:ext cx="251" cy="216"/>
              </a:xfrm>
              <a:custGeom>
                <a:avLst/>
                <a:gdLst>
                  <a:gd name="T0" fmla="*/ 246 w 1164"/>
                  <a:gd name="T1" fmla="*/ 51 h 982"/>
                  <a:gd name="T2" fmla="*/ 246 w 1164"/>
                  <a:gd name="T3" fmla="*/ 42 h 982"/>
                  <a:gd name="T4" fmla="*/ 247 w 1164"/>
                  <a:gd name="T5" fmla="*/ 34 h 982"/>
                  <a:gd name="T6" fmla="*/ 230 w 1164"/>
                  <a:gd name="T7" fmla="*/ 24 h 982"/>
                  <a:gd name="T8" fmla="*/ 213 w 1164"/>
                  <a:gd name="T9" fmla="*/ 3 h 982"/>
                  <a:gd name="T10" fmla="*/ 201 w 1164"/>
                  <a:gd name="T11" fmla="*/ 6 h 982"/>
                  <a:gd name="T12" fmla="*/ 197 w 1164"/>
                  <a:gd name="T13" fmla="*/ 14 h 982"/>
                  <a:gd name="T14" fmla="*/ 200 w 1164"/>
                  <a:gd name="T15" fmla="*/ 35 h 982"/>
                  <a:gd name="T16" fmla="*/ 196 w 1164"/>
                  <a:gd name="T17" fmla="*/ 41 h 982"/>
                  <a:gd name="T18" fmla="*/ 186 w 1164"/>
                  <a:gd name="T19" fmla="*/ 36 h 982"/>
                  <a:gd name="T20" fmla="*/ 173 w 1164"/>
                  <a:gd name="T21" fmla="*/ 36 h 982"/>
                  <a:gd name="T22" fmla="*/ 162 w 1164"/>
                  <a:gd name="T23" fmla="*/ 44 h 982"/>
                  <a:gd name="T24" fmla="*/ 147 w 1164"/>
                  <a:gd name="T25" fmla="*/ 49 h 982"/>
                  <a:gd name="T26" fmla="*/ 118 w 1164"/>
                  <a:gd name="T27" fmla="*/ 52 h 982"/>
                  <a:gd name="T28" fmla="*/ 110 w 1164"/>
                  <a:gd name="T29" fmla="*/ 59 h 982"/>
                  <a:gd name="T30" fmla="*/ 102 w 1164"/>
                  <a:gd name="T31" fmla="*/ 65 h 982"/>
                  <a:gd name="T32" fmla="*/ 94 w 1164"/>
                  <a:gd name="T33" fmla="*/ 62 h 982"/>
                  <a:gd name="T34" fmla="*/ 83 w 1164"/>
                  <a:gd name="T35" fmla="*/ 55 h 982"/>
                  <a:gd name="T36" fmla="*/ 60 w 1164"/>
                  <a:gd name="T37" fmla="*/ 55 h 982"/>
                  <a:gd name="T38" fmla="*/ 51 w 1164"/>
                  <a:gd name="T39" fmla="*/ 59 h 982"/>
                  <a:gd name="T40" fmla="*/ 49 w 1164"/>
                  <a:gd name="T41" fmla="*/ 66 h 982"/>
                  <a:gd name="T42" fmla="*/ 56 w 1164"/>
                  <a:gd name="T43" fmla="*/ 80 h 982"/>
                  <a:gd name="T44" fmla="*/ 58 w 1164"/>
                  <a:gd name="T45" fmla="*/ 93 h 982"/>
                  <a:gd name="T46" fmla="*/ 31 w 1164"/>
                  <a:gd name="T47" fmla="*/ 109 h 982"/>
                  <a:gd name="T48" fmla="*/ 7 w 1164"/>
                  <a:gd name="T49" fmla="*/ 127 h 982"/>
                  <a:gd name="T50" fmla="*/ 1 w 1164"/>
                  <a:gd name="T51" fmla="*/ 150 h 982"/>
                  <a:gd name="T52" fmla="*/ 3 w 1164"/>
                  <a:gd name="T53" fmla="*/ 171 h 982"/>
                  <a:gd name="T54" fmla="*/ 9 w 1164"/>
                  <a:gd name="T55" fmla="*/ 201 h 982"/>
                  <a:gd name="T56" fmla="*/ 37 w 1164"/>
                  <a:gd name="T57" fmla="*/ 175 h 982"/>
                  <a:gd name="T58" fmla="*/ 57 w 1164"/>
                  <a:gd name="T59" fmla="*/ 164 h 982"/>
                  <a:gd name="T60" fmla="*/ 48 w 1164"/>
                  <a:gd name="T61" fmla="*/ 172 h 982"/>
                  <a:gd name="T62" fmla="*/ 57 w 1164"/>
                  <a:gd name="T63" fmla="*/ 189 h 982"/>
                  <a:gd name="T64" fmla="*/ 62 w 1164"/>
                  <a:gd name="T65" fmla="*/ 191 h 982"/>
                  <a:gd name="T66" fmla="*/ 67 w 1164"/>
                  <a:gd name="T67" fmla="*/ 190 h 982"/>
                  <a:gd name="T68" fmla="*/ 76 w 1164"/>
                  <a:gd name="T69" fmla="*/ 205 h 982"/>
                  <a:gd name="T70" fmla="*/ 82 w 1164"/>
                  <a:gd name="T71" fmla="*/ 207 h 982"/>
                  <a:gd name="T72" fmla="*/ 97 w 1164"/>
                  <a:gd name="T73" fmla="*/ 200 h 982"/>
                  <a:gd name="T74" fmla="*/ 98 w 1164"/>
                  <a:gd name="T75" fmla="*/ 205 h 982"/>
                  <a:gd name="T76" fmla="*/ 97 w 1164"/>
                  <a:gd name="T77" fmla="*/ 214 h 982"/>
                  <a:gd name="T78" fmla="*/ 105 w 1164"/>
                  <a:gd name="T79" fmla="*/ 216 h 982"/>
                  <a:gd name="T80" fmla="*/ 121 w 1164"/>
                  <a:gd name="T81" fmla="*/ 212 h 982"/>
                  <a:gd name="T82" fmla="*/ 133 w 1164"/>
                  <a:gd name="T83" fmla="*/ 207 h 982"/>
                  <a:gd name="T84" fmla="*/ 154 w 1164"/>
                  <a:gd name="T85" fmla="*/ 188 h 982"/>
                  <a:gd name="T86" fmla="*/ 164 w 1164"/>
                  <a:gd name="T87" fmla="*/ 185 h 982"/>
                  <a:gd name="T88" fmla="*/ 170 w 1164"/>
                  <a:gd name="T89" fmla="*/ 189 h 982"/>
                  <a:gd name="T90" fmla="*/ 179 w 1164"/>
                  <a:gd name="T91" fmla="*/ 197 h 982"/>
                  <a:gd name="T92" fmla="*/ 187 w 1164"/>
                  <a:gd name="T93" fmla="*/ 187 h 982"/>
                  <a:gd name="T94" fmla="*/ 209 w 1164"/>
                  <a:gd name="T95" fmla="*/ 177 h 982"/>
                  <a:gd name="T96" fmla="*/ 215 w 1164"/>
                  <a:gd name="T97" fmla="*/ 170 h 982"/>
                  <a:gd name="T98" fmla="*/ 224 w 1164"/>
                  <a:gd name="T99" fmla="*/ 168 h 982"/>
                  <a:gd name="T100" fmla="*/ 248 w 1164"/>
                  <a:gd name="T101" fmla="*/ 174 h 982"/>
                  <a:gd name="T102" fmla="*/ 243 w 1164"/>
                  <a:gd name="T103" fmla="*/ 130 h 982"/>
                  <a:gd name="T104" fmla="*/ 245 w 1164"/>
                  <a:gd name="T105" fmla="*/ 104 h 982"/>
                  <a:gd name="T106" fmla="*/ 250 w 1164"/>
                  <a:gd name="T107" fmla="*/ 56 h 9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982"/>
                  <a:gd name="T164" fmla="*/ 1164 w 1164"/>
                  <a:gd name="T165" fmla="*/ 982 h 9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982">
                    <a:moveTo>
                      <a:pt x="1158" y="253"/>
                    </a:moveTo>
                    <a:lnTo>
                      <a:pt x="1153" y="251"/>
                    </a:lnTo>
                    <a:lnTo>
                      <a:pt x="1149" y="248"/>
                    </a:lnTo>
                    <a:lnTo>
                      <a:pt x="1146" y="244"/>
                    </a:lnTo>
                    <a:lnTo>
                      <a:pt x="1143" y="240"/>
                    </a:lnTo>
                    <a:lnTo>
                      <a:pt x="1141" y="234"/>
                    </a:lnTo>
                    <a:lnTo>
                      <a:pt x="1140" y="229"/>
                    </a:lnTo>
                    <a:lnTo>
                      <a:pt x="1139" y="223"/>
                    </a:lnTo>
                    <a:lnTo>
                      <a:pt x="1139" y="215"/>
                    </a:lnTo>
                    <a:lnTo>
                      <a:pt x="1139" y="208"/>
                    </a:lnTo>
                    <a:lnTo>
                      <a:pt x="1140" y="201"/>
                    </a:lnTo>
                    <a:lnTo>
                      <a:pt x="1142" y="192"/>
                    </a:lnTo>
                    <a:lnTo>
                      <a:pt x="1144" y="185"/>
                    </a:lnTo>
                    <a:lnTo>
                      <a:pt x="1147" y="178"/>
                    </a:lnTo>
                    <a:lnTo>
                      <a:pt x="1152" y="170"/>
                    </a:lnTo>
                    <a:lnTo>
                      <a:pt x="1158" y="164"/>
                    </a:lnTo>
                    <a:lnTo>
                      <a:pt x="1164" y="159"/>
                    </a:lnTo>
                    <a:lnTo>
                      <a:pt x="1146" y="156"/>
                    </a:lnTo>
                    <a:lnTo>
                      <a:pt x="1129" y="150"/>
                    </a:lnTo>
                    <a:lnTo>
                      <a:pt x="1115" y="144"/>
                    </a:lnTo>
                    <a:lnTo>
                      <a:pt x="1101" y="137"/>
                    </a:lnTo>
                    <a:lnTo>
                      <a:pt x="1087" y="128"/>
                    </a:lnTo>
                    <a:lnTo>
                      <a:pt x="1076" y="118"/>
                    </a:lnTo>
                    <a:lnTo>
                      <a:pt x="1065" y="107"/>
                    </a:lnTo>
                    <a:lnTo>
                      <a:pt x="1055" y="96"/>
                    </a:lnTo>
                    <a:lnTo>
                      <a:pt x="1035" y="73"/>
                    </a:lnTo>
                    <a:lnTo>
                      <a:pt x="1016" y="48"/>
                    </a:lnTo>
                    <a:lnTo>
                      <a:pt x="1007" y="35"/>
                    </a:lnTo>
                    <a:lnTo>
                      <a:pt x="996" y="23"/>
                    </a:lnTo>
                    <a:lnTo>
                      <a:pt x="986" y="12"/>
                    </a:lnTo>
                    <a:lnTo>
                      <a:pt x="974" y="0"/>
                    </a:lnTo>
                    <a:lnTo>
                      <a:pt x="964" y="6"/>
                    </a:lnTo>
                    <a:lnTo>
                      <a:pt x="955" y="11"/>
                    </a:lnTo>
                    <a:lnTo>
                      <a:pt x="947" y="16"/>
                    </a:lnTo>
                    <a:lnTo>
                      <a:pt x="941" y="21"/>
                    </a:lnTo>
                    <a:lnTo>
                      <a:pt x="934" y="27"/>
                    </a:lnTo>
                    <a:lnTo>
                      <a:pt x="929" y="33"/>
                    </a:lnTo>
                    <a:lnTo>
                      <a:pt x="925" y="38"/>
                    </a:lnTo>
                    <a:lnTo>
                      <a:pt x="921" y="44"/>
                    </a:lnTo>
                    <a:lnTo>
                      <a:pt x="918" y="51"/>
                    </a:lnTo>
                    <a:lnTo>
                      <a:pt x="916" y="57"/>
                    </a:lnTo>
                    <a:lnTo>
                      <a:pt x="914" y="63"/>
                    </a:lnTo>
                    <a:lnTo>
                      <a:pt x="913" y="70"/>
                    </a:lnTo>
                    <a:lnTo>
                      <a:pt x="913" y="82"/>
                    </a:lnTo>
                    <a:lnTo>
                      <a:pt x="914" y="96"/>
                    </a:lnTo>
                    <a:lnTo>
                      <a:pt x="920" y="121"/>
                    </a:lnTo>
                    <a:lnTo>
                      <a:pt x="926" y="146"/>
                    </a:lnTo>
                    <a:lnTo>
                      <a:pt x="929" y="159"/>
                    </a:lnTo>
                    <a:lnTo>
                      <a:pt x="931" y="169"/>
                    </a:lnTo>
                    <a:lnTo>
                      <a:pt x="931" y="181"/>
                    </a:lnTo>
                    <a:lnTo>
                      <a:pt x="930" y="190"/>
                    </a:lnTo>
                    <a:lnTo>
                      <a:pt x="922" y="190"/>
                    </a:lnTo>
                    <a:lnTo>
                      <a:pt x="915" y="189"/>
                    </a:lnTo>
                    <a:lnTo>
                      <a:pt x="909" y="187"/>
                    </a:lnTo>
                    <a:lnTo>
                      <a:pt x="905" y="185"/>
                    </a:lnTo>
                    <a:lnTo>
                      <a:pt x="895" y="181"/>
                    </a:lnTo>
                    <a:lnTo>
                      <a:pt x="887" y="174"/>
                    </a:lnTo>
                    <a:lnTo>
                      <a:pt x="879" y="168"/>
                    </a:lnTo>
                    <a:lnTo>
                      <a:pt x="867" y="164"/>
                    </a:lnTo>
                    <a:lnTo>
                      <a:pt x="861" y="162"/>
                    </a:lnTo>
                    <a:lnTo>
                      <a:pt x="853" y="160"/>
                    </a:lnTo>
                    <a:lnTo>
                      <a:pt x="845" y="159"/>
                    </a:lnTo>
                    <a:lnTo>
                      <a:pt x="835" y="159"/>
                    </a:lnTo>
                    <a:lnTo>
                      <a:pt x="824" y="160"/>
                    </a:lnTo>
                    <a:lnTo>
                      <a:pt x="814" y="161"/>
                    </a:lnTo>
                    <a:lnTo>
                      <a:pt x="803" y="164"/>
                    </a:lnTo>
                    <a:lnTo>
                      <a:pt x="795" y="168"/>
                    </a:lnTo>
                    <a:lnTo>
                      <a:pt x="786" y="172"/>
                    </a:lnTo>
                    <a:lnTo>
                      <a:pt x="778" y="177"/>
                    </a:lnTo>
                    <a:lnTo>
                      <a:pt x="771" y="183"/>
                    </a:lnTo>
                    <a:lnTo>
                      <a:pt x="763" y="188"/>
                    </a:lnTo>
                    <a:lnTo>
                      <a:pt x="750" y="200"/>
                    </a:lnTo>
                    <a:lnTo>
                      <a:pt x="735" y="209"/>
                    </a:lnTo>
                    <a:lnTo>
                      <a:pt x="728" y="213"/>
                    </a:lnTo>
                    <a:lnTo>
                      <a:pt x="719" y="217"/>
                    </a:lnTo>
                    <a:lnTo>
                      <a:pt x="711" y="221"/>
                    </a:lnTo>
                    <a:lnTo>
                      <a:pt x="702" y="222"/>
                    </a:lnTo>
                    <a:lnTo>
                      <a:pt x="681" y="224"/>
                    </a:lnTo>
                    <a:lnTo>
                      <a:pt x="657" y="226"/>
                    </a:lnTo>
                    <a:lnTo>
                      <a:pt x="632" y="228"/>
                    </a:lnTo>
                    <a:lnTo>
                      <a:pt x="606" y="230"/>
                    </a:lnTo>
                    <a:lnTo>
                      <a:pt x="582" y="232"/>
                    </a:lnTo>
                    <a:lnTo>
                      <a:pt x="559" y="236"/>
                    </a:lnTo>
                    <a:lnTo>
                      <a:pt x="548" y="238"/>
                    </a:lnTo>
                    <a:lnTo>
                      <a:pt x="540" y="241"/>
                    </a:lnTo>
                    <a:lnTo>
                      <a:pt x="531" y="244"/>
                    </a:lnTo>
                    <a:lnTo>
                      <a:pt x="525" y="247"/>
                    </a:lnTo>
                    <a:lnTo>
                      <a:pt x="522" y="251"/>
                    </a:lnTo>
                    <a:lnTo>
                      <a:pt x="517" y="257"/>
                    </a:lnTo>
                    <a:lnTo>
                      <a:pt x="510" y="266"/>
                    </a:lnTo>
                    <a:lnTo>
                      <a:pt x="503" y="275"/>
                    </a:lnTo>
                    <a:lnTo>
                      <a:pt x="496" y="284"/>
                    </a:lnTo>
                    <a:lnTo>
                      <a:pt x="486" y="291"/>
                    </a:lnTo>
                    <a:lnTo>
                      <a:pt x="482" y="294"/>
                    </a:lnTo>
                    <a:lnTo>
                      <a:pt x="477" y="296"/>
                    </a:lnTo>
                    <a:lnTo>
                      <a:pt x="473" y="297"/>
                    </a:lnTo>
                    <a:lnTo>
                      <a:pt x="467" y="298"/>
                    </a:lnTo>
                    <a:lnTo>
                      <a:pt x="463" y="297"/>
                    </a:lnTo>
                    <a:lnTo>
                      <a:pt x="458" y="296"/>
                    </a:lnTo>
                    <a:lnTo>
                      <a:pt x="453" y="293"/>
                    </a:lnTo>
                    <a:lnTo>
                      <a:pt x="447" y="290"/>
                    </a:lnTo>
                    <a:lnTo>
                      <a:pt x="437" y="281"/>
                    </a:lnTo>
                    <a:lnTo>
                      <a:pt x="425" y="273"/>
                    </a:lnTo>
                    <a:lnTo>
                      <a:pt x="415" y="264"/>
                    </a:lnTo>
                    <a:lnTo>
                      <a:pt x="402" y="255"/>
                    </a:lnTo>
                    <a:lnTo>
                      <a:pt x="397" y="252"/>
                    </a:lnTo>
                    <a:lnTo>
                      <a:pt x="391" y="249"/>
                    </a:lnTo>
                    <a:lnTo>
                      <a:pt x="386" y="248"/>
                    </a:lnTo>
                    <a:lnTo>
                      <a:pt x="379" y="247"/>
                    </a:lnTo>
                    <a:lnTo>
                      <a:pt x="361" y="247"/>
                    </a:lnTo>
                    <a:lnTo>
                      <a:pt x="339" y="246"/>
                    </a:lnTo>
                    <a:lnTo>
                      <a:pt x="314" y="246"/>
                    </a:lnTo>
                    <a:lnTo>
                      <a:pt x="289" y="248"/>
                    </a:lnTo>
                    <a:lnTo>
                      <a:pt x="276" y="250"/>
                    </a:lnTo>
                    <a:lnTo>
                      <a:pt x="265" y="252"/>
                    </a:lnTo>
                    <a:lnTo>
                      <a:pt x="254" y="256"/>
                    </a:lnTo>
                    <a:lnTo>
                      <a:pt x="246" y="260"/>
                    </a:lnTo>
                    <a:lnTo>
                      <a:pt x="242" y="264"/>
                    </a:lnTo>
                    <a:lnTo>
                      <a:pt x="238" y="267"/>
                    </a:lnTo>
                    <a:lnTo>
                      <a:pt x="235" y="270"/>
                    </a:lnTo>
                    <a:lnTo>
                      <a:pt x="232" y="273"/>
                    </a:lnTo>
                    <a:lnTo>
                      <a:pt x="230" y="277"/>
                    </a:lnTo>
                    <a:lnTo>
                      <a:pt x="228" y="281"/>
                    </a:lnTo>
                    <a:lnTo>
                      <a:pt x="227" y="287"/>
                    </a:lnTo>
                    <a:lnTo>
                      <a:pt x="227" y="292"/>
                    </a:lnTo>
                    <a:lnTo>
                      <a:pt x="228" y="299"/>
                    </a:lnTo>
                    <a:lnTo>
                      <a:pt x="229" y="307"/>
                    </a:lnTo>
                    <a:lnTo>
                      <a:pt x="231" y="314"/>
                    </a:lnTo>
                    <a:lnTo>
                      <a:pt x="235" y="321"/>
                    </a:lnTo>
                    <a:lnTo>
                      <a:pt x="242" y="334"/>
                    </a:lnTo>
                    <a:lnTo>
                      <a:pt x="249" y="348"/>
                    </a:lnTo>
                    <a:lnTo>
                      <a:pt x="258" y="362"/>
                    </a:lnTo>
                    <a:lnTo>
                      <a:pt x="265" y="378"/>
                    </a:lnTo>
                    <a:lnTo>
                      <a:pt x="267" y="386"/>
                    </a:lnTo>
                    <a:lnTo>
                      <a:pt x="270" y="397"/>
                    </a:lnTo>
                    <a:lnTo>
                      <a:pt x="271" y="406"/>
                    </a:lnTo>
                    <a:lnTo>
                      <a:pt x="271" y="418"/>
                    </a:lnTo>
                    <a:lnTo>
                      <a:pt x="270" y="422"/>
                    </a:lnTo>
                    <a:lnTo>
                      <a:pt x="265" y="427"/>
                    </a:lnTo>
                    <a:lnTo>
                      <a:pt x="255" y="435"/>
                    </a:lnTo>
                    <a:lnTo>
                      <a:pt x="245" y="442"/>
                    </a:lnTo>
                    <a:lnTo>
                      <a:pt x="216" y="458"/>
                    </a:lnTo>
                    <a:lnTo>
                      <a:pt x="181" y="477"/>
                    </a:lnTo>
                    <a:lnTo>
                      <a:pt x="142" y="495"/>
                    </a:lnTo>
                    <a:lnTo>
                      <a:pt x="103" y="514"/>
                    </a:lnTo>
                    <a:lnTo>
                      <a:pt x="68" y="531"/>
                    </a:lnTo>
                    <a:lnTo>
                      <a:pt x="37" y="545"/>
                    </a:lnTo>
                    <a:lnTo>
                      <a:pt x="37" y="555"/>
                    </a:lnTo>
                    <a:lnTo>
                      <a:pt x="36" y="566"/>
                    </a:lnTo>
                    <a:lnTo>
                      <a:pt x="34" y="576"/>
                    </a:lnTo>
                    <a:lnTo>
                      <a:pt x="32" y="588"/>
                    </a:lnTo>
                    <a:lnTo>
                      <a:pt x="26" y="609"/>
                    </a:lnTo>
                    <a:lnTo>
                      <a:pt x="18" y="630"/>
                    </a:lnTo>
                    <a:lnTo>
                      <a:pt x="11" y="650"/>
                    </a:lnTo>
                    <a:lnTo>
                      <a:pt x="6" y="671"/>
                    </a:lnTo>
                    <a:lnTo>
                      <a:pt x="3" y="680"/>
                    </a:lnTo>
                    <a:lnTo>
                      <a:pt x="2" y="689"/>
                    </a:lnTo>
                    <a:lnTo>
                      <a:pt x="0" y="700"/>
                    </a:lnTo>
                    <a:lnTo>
                      <a:pt x="0" y="709"/>
                    </a:lnTo>
                    <a:lnTo>
                      <a:pt x="2" y="724"/>
                    </a:lnTo>
                    <a:lnTo>
                      <a:pt x="8" y="748"/>
                    </a:lnTo>
                    <a:lnTo>
                      <a:pt x="16" y="779"/>
                    </a:lnTo>
                    <a:lnTo>
                      <a:pt x="26" y="812"/>
                    </a:lnTo>
                    <a:lnTo>
                      <a:pt x="34" y="846"/>
                    </a:lnTo>
                    <a:lnTo>
                      <a:pt x="39" y="878"/>
                    </a:lnTo>
                    <a:lnTo>
                      <a:pt x="41" y="893"/>
                    </a:lnTo>
                    <a:lnTo>
                      <a:pt x="41" y="905"/>
                    </a:lnTo>
                    <a:lnTo>
                      <a:pt x="40" y="916"/>
                    </a:lnTo>
                    <a:lnTo>
                      <a:pt x="37" y="924"/>
                    </a:lnTo>
                    <a:lnTo>
                      <a:pt x="67" y="895"/>
                    </a:lnTo>
                    <a:lnTo>
                      <a:pt x="96" y="866"/>
                    </a:lnTo>
                    <a:lnTo>
                      <a:pt x="125" y="836"/>
                    </a:lnTo>
                    <a:lnTo>
                      <a:pt x="156" y="809"/>
                    </a:lnTo>
                    <a:lnTo>
                      <a:pt x="171" y="796"/>
                    </a:lnTo>
                    <a:lnTo>
                      <a:pt x="186" y="785"/>
                    </a:lnTo>
                    <a:lnTo>
                      <a:pt x="201" y="773"/>
                    </a:lnTo>
                    <a:lnTo>
                      <a:pt x="217" y="764"/>
                    </a:lnTo>
                    <a:lnTo>
                      <a:pt x="231" y="755"/>
                    </a:lnTo>
                    <a:lnTo>
                      <a:pt x="247" y="749"/>
                    </a:lnTo>
                    <a:lnTo>
                      <a:pt x="263" y="744"/>
                    </a:lnTo>
                    <a:lnTo>
                      <a:pt x="278" y="741"/>
                    </a:lnTo>
                    <a:lnTo>
                      <a:pt x="265" y="748"/>
                    </a:lnTo>
                    <a:lnTo>
                      <a:pt x="252" y="757"/>
                    </a:lnTo>
                    <a:lnTo>
                      <a:pt x="242" y="765"/>
                    </a:lnTo>
                    <a:lnTo>
                      <a:pt x="232" y="773"/>
                    </a:lnTo>
                    <a:lnTo>
                      <a:pt x="223" y="783"/>
                    </a:lnTo>
                    <a:lnTo>
                      <a:pt x="214" y="791"/>
                    </a:lnTo>
                    <a:lnTo>
                      <a:pt x="205" y="801"/>
                    </a:lnTo>
                    <a:lnTo>
                      <a:pt x="196" y="810"/>
                    </a:lnTo>
                    <a:lnTo>
                      <a:pt x="231" y="838"/>
                    </a:lnTo>
                    <a:lnTo>
                      <a:pt x="255" y="856"/>
                    </a:lnTo>
                    <a:lnTo>
                      <a:pt x="264" y="861"/>
                    </a:lnTo>
                    <a:lnTo>
                      <a:pt x="270" y="866"/>
                    </a:lnTo>
                    <a:lnTo>
                      <a:pt x="275" y="868"/>
                    </a:lnTo>
                    <a:lnTo>
                      <a:pt x="279" y="869"/>
                    </a:lnTo>
                    <a:lnTo>
                      <a:pt x="282" y="869"/>
                    </a:lnTo>
                    <a:lnTo>
                      <a:pt x="284" y="869"/>
                    </a:lnTo>
                    <a:lnTo>
                      <a:pt x="287" y="867"/>
                    </a:lnTo>
                    <a:lnTo>
                      <a:pt x="289" y="866"/>
                    </a:lnTo>
                    <a:lnTo>
                      <a:pt x="292" y="864"/>
                    </a:lnTo>
                    <a:lnTo>
                      <a:pt x="296" y="862"/>
                    </a:lnTo>
                    <a:lnTo>
                      <a:pt x="303" y="861"/>
                    </a:lnTo>
                    <a:lnTo>
                      <a:pt x="310" y="861"/>
                    </a:lnTo>
                    <a:lnTo>
                      <a:pt x="311" y="866"/>
                    </a:lnTo>
                    <a:lnTo>
                      <a:pt x="316" y="876"/>
                    </a:lnTo>
                    <a:lnTo>
                      <a:pt x="324" y="892"/>
                    </a:lnTo>
                    <a:lnTo>
                      <a:pt x="333" y="909"/>
                    </a:lnTo>
                    <a:lnTo>
                      <a:pt x="339" y="917"/>
                    </a:lnTo>
                    <a:lnTo>
                      <a:pt x="345" y="924"/>
                    </a:lnTo>
                    <a:lnTo>
                      <a:pt x="351" y="931"/>
                    </a:lnTo>
                    <a:lnTo>
                      <a:pt x="357" y="936"/>
                    </a:lnTo>
                    <a:lnTo>
                      <a:pt x="365" y="939"/>
                    </a:lnTo>
                    <a:lnTo>
                      <a:pt x="371" y="941"/>
                    </a:lnTo>
                    <a:lnTo>
                      <a:pt x="375" y="941"/>
                    </a:lnTo>
                    <a:lnTo>
                      <a:pt x="378" y="940"/>
                    </a:lnTo>
                    <a:lnTo>
                      <a:pt x="382" y="939"/>
                    </a:lnTo>
                    <a:lnTo>
                      <a:pt x="386" y="937"/>
                    </a:lnTo>
                    <a:lnTo>
                      <a:pt x="413" y="922"/>
                    </a:lnTo>
                    <a:lnTo>
                      <a:pt x="433" y="914"/>
                    </a:lnTo>
                    <a:lnTo>
                      <a:pt x="440" y="912"/>
                    </a:lnTo>
                    <a:lnTo>
                      <a:pt x="446" y="910"/>
                    </a:lnTo>
                    <a:lnTo>
                      <a:pt x="451" y="910"/>
                    </a:lnTo>
                    <a:lnTo>
                      <a:pt x="454" y="911"/>
                    </a:lnTo>
                    <a:lnTo>
                      <a:pt x="456" y="913"/>
                    </a:lnTo>
                    <a:lnTo>
                      <a:pt x="457" y="915"/>
                    </a:lnTo>
                    <a:lnTo>
                      <a:pt x="457" y="918"/>
                    </a:lnTo>
                    <a:lnTo>
                      <a:pt x="457" y="922"/>
                    </a:lnTo>
                    <a:lnTo>
                      <a:pt x="455" y="931"/>
                    </a:lnTo>
                    <a:lnTo>
                      <a:pt x="452" y="941"/>
                    </a:lnTo>
                    <a:lnTo>
                      <a:pt x="449" y="952"/>
                    </a:lnTo>
                    <a:lnTo>
                      <a:pt x="446" y="961"/>
                    </a:lnTo>
                    <a:lnTo>
                      <a:pt x="446" y="966"/>
                    </a:lnTo>
                    <a:lnTo>
                      <a:pt x="447" y="970"/>
                    </a:lnTo>
                    <a:lnTo>
                      <a:pt x="450" y="974"/>
                    </a:lnTo>
                    <a:lnTo>
                      <a:pt x="453" y="977"/>
                    </a:lnTo>
                    <a:lnTo>
                      <a:pt x="457" y="979"/>
                    </a:lnTo>
                    <a:lnTo>
                      <a:pt x="462" y="981"/>
                    </a:lnTo>
                    <a:lnTo>
                      <a:pt x="468" y="982"/>
                    </a:lnTo>
                    <a:lnTo>
                      <a:pt x="477" y="981"/>
                    </a:lnTo>
                    <a:lnTo>
                      <a:pt x="487" y="980"/>
                    </a:lnTo>
                    <a:lnTo>
                      <a:pt x="500" y="978"/>
                    </a:lnTo>
                    <a:lnTo>
                      <a:pt x="515" y="974"/>
                    </a:lnTo>
                    <a:lnTo>
                      <a:pt x="531" y="968"/>
                    </a:lnTo>
                    <a:lnTo>
                      <a:pt x="542" y="968"/>
                    </a:lnTo>
                    <a:lnTo>
                      <a:pt x="551" y="967"/>
                    </a:lnTo>
                    <a:lnTo>
                      <a:pt x="561" y="965"/>
                    </a:lnTo>
                    <a:lnTo>
                      <a:pt x="570" y="963"/>
                    </a:lnTo>
                    <a:lnTo>
                      <a:pt x="580" y="960"/>
                    </a:lnTo>
                    <a:lnTo>
                      <a:pt x="588" y="957"/>
                    </a:lnTo>
                    <a:lnTo>
                      <a:pt x="596" y="953"/>
                    </a:lnTo>
                    <a:lnTo>
                      <a:pt x="604" y="948"/>
                    </a:lnTo>
                    <a:lnTo>
                      <a:pt x="618" y="939"/>
                    </a:lnTo>
                    <a:lnTo>
                      <a:pt x="633" y="929"/>
                    </a:lnTo>
                    <a:lnTo>
                      <a:pt x="646" y="917"/>
                    </a:lnTo>
                    <a:lnTo>
                      <a:pt x="658" y="905"/>
                    </a:lnTo>
                    <a:lnTo>
                      <a:pt x="682" y="882"/>
                    </a:lnTo>
                    <a:lnTo>
                      <a:pt x="704" y="861"/>
                    </a:lnTo>
                    <a:lnTo>
                      <a:pt x="716" y="854"/>
                    </a:lnTo>
                    <a:lnTo>
                      <a:pt x="728" y="848"/>
                    </a:lnTo>
                    <a:lnTo>
                      <a:pt x="734" y="846"/>
                    </a:lnTo>
                    <a:lnTo>
                      <a:pt x="740" y="844"/>
                    </a:lnTo>
                    <a:lnTo>
                      <a:pt x="746" y="843"/>
                    </a:lnTo>
                    <a:lnTo>
                      <a:pt x="753" y="841"/>
                    </a:lnTo>
                    <a:lnTo>
                      <a:pt x="759" y="843"/>
                    </a:lnTo>
                    <a:lnTo>
                      <a:pt x="765" y="844"/>
                    </a:lnTo>
                    <a:lnTo>
                      <a:pt x="772" y="846"/>
                    </a:lnTo>
                    <a:lnTo>
                      <a:pt x="777" y="849"/>
                    </a:lnTo>
                    <a:lnTo>
                      <a:pt x="782" y="852"/>
                    </a:lnTo>
                    <a:lnTo>
                      <a:pt x="786" y="855"/>
                    </a:lnTo>
                    <a:lnTo>
                      <a:pt x="790" y="859"/>
                    </a:lnTo>
                    <a:lnTo>
                      <a:pt x="795" y="865"/>
                    </a:lnTo>
                    <a:lnTo>
                      <a:pt x="802" y="874"/>
                    </a:lnTo>
                    <a:lnTo>
                      <a:pt x="808" y="884"/>
                    </a:lnTo>
                    <a:lnTo>
                      <a:pt x="816" y="895"/>
                    </a:lnTo>
                    <a:lnTo>
                      <a:pt x="822" y="905"/>
                    </a:lnTo>
                    <a:lnTo>
                      <a:pt x="829" y="894"/>
                    </a:lnTo>
                    <a:lnTo>
                      <a:pt x="836" y="884"/>
                    </a:lnTo>
                    <a:lnTo>
                      <a:pt x="842" y="876"/>
                    </a:lnTo>
                    <a:lnTo>
                      <a:pt x="847" y="869"/>
                    </a:lnTo>
                    <a:lnTo>
                      <a:pt x="853" y="862"/>
                    </a:lnTo>
                    <a:lnTo>
                      <a:pt x="860" y="855"/>
                    </a:lnTo>
                    <a:lnTo>
                      <a:pt x="866" y="849"/>
                    </a:lnTo>
                    <a:lnTo>
                      <a:pt x="873" y="841"/>
                    </a:lnTo>
                    <a:lnTo>
                      <a:pt x="961" y="823"/>
                    </a:lnTo>
                    <a:lnTo>
                      <a:pt x="965" y="813"/>
                    </a:lnTo>
                    <a:lnTo>
                      <a:pt x="969" y="805"/>
                    </a:lnTo>
                    <a:lnTo>
                      <a:pt x="973" y="797"/>
                    </a:lnTo>
                    <a:lnTo>
                      <a:pt x="977" y="790"/>
                    </a:lnTo>
                    <a:lnTo>
                      <a:pt x="981" y="785"/>
                    </a:lnTo>
                    <a:lnTo>
                      <a:pt x="986" y="780"/>
                    </a:lnTo>
                    <a:lnTo>
                      <a:pt x="991" y="775"/>
                    </a:lnTo>
                    <a:lnTo>
                      <a:pt x="996" y="772"/>
                    </a:lnTo>
                    <a:lnTo>
                      <a:pt x="1000" y="769"/>
                    </a:lnTo>
                    <a:lnTo>
                      <a:pt x="1006" y="767"/>
                    </a:lnTo>
                    <a:lnTo>
                      <a:pt x="1011" y="765"/>
                    </a:lnTo>
                    <a:lnTo>
                      <a:pt x="1016" y="764"/>
                    </a:lnTo>
                    <a:lnTo>
                      <a:pt x="1028" y="764"/>
                    </a:lnTo>
                    <a:lnTo>
                      <a:pt x="1040" y="765"/>
                    </a:lnTo>
                    <a:lnTo>
                      <a:pt x="1065" y="770"/>
                    </a:lnTo>
                    <a:lnTo>
                      <a:pt x="1093" y="779"/>
                    </a:lnTo>
                    <a:lnTo>
                      <a:pt x="1106" y="783"/>
                    </a:lnTo>
                    <a:lnTo>
                      <a:pt x="1121" y="787"/>
                    </a:lnTo>
                    <a:lnTo>
                      <a:pt x="1136" y="789"/>
                    </a:lnTo>
                    <a:lnTo>
                      <a:pt x="1151" y="791"/>
                    </a:lnTo>
                    <a:lnTo>
                      <a:pt x="1148" y="737"/>
                    </a:lnTo>
                    <a:lnTo>
                      <a:pt x="1144" y="694"/>
                    </a:lnTo>
                    <a:lnTo>
                      <a:pt x="1139" y="661"/>
                    </a:lnTo>
                    <a:lnTo>
                      <a:pt x="1134" y="634"/>
                    </a:lnTo>
                    <a:lnTo>
                      <a:pt x="1129" y="611"/>
                    </a:lnTo>
                    <a:lnTo>
                      <a:pt x="1126" y="590"/>
                    </a:lnTo>
                    <a:lnTo>
                      <a:pt x="1125" y="578"/>
                    </a:lnTo>
                    <a:lnTo>
                      <a:pt x="1125" y="566"/>
                    </a:lnTo>
                    <a:lnTo>
                      <a:pt x="1125" y="553"/>
                    </a:lnTo>
                    <a:lnTo>
                      <a:pt x="1126" y="538"/>
                    </a:lnTo>
                    <a:lnTo>
                      <a:pt x="1129" y="508"/>
                    </a:lnTo>
                    <a:lnTo>
                      <a:pt x="1134" y="474"/>
                    </a:lnTo>
                    <a:lnTo>
                      <a:pt x="1139" y="438"/>
                    </a:lnTo>
                    <a:lnTo>
                      <a:pt x="1144" y="401"/>
                    </a:lnTo>
                    <a:lnTo>
                      <a:pt x="1149" y="362"/>
                    </a:lnTo>
                    <a:lnTo>
                      <a:pt x="1153" y="324"/>
                    </a:lnTo>
                    <a:lnTo>
                      <a:pt x="1157" y="288"/>
                    </a:lnTo>
                    <a:lnTo>
                      <a:pt x="1158" y="25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111"/>
              <p:cNvSpPr>
                <a:spLocks/>
              </p:cNvSpPr>
              <p:nvPr/>
            </p:nvSpPr>
            <p:spPr bwMode="auto">
              <a:xfrm>
                <a:off x="4892" y="3688"/>
                <a:ext cx="186" cy="159"/>
              </a:xfrm>
              <a:custGeom>
                <a:avLst/>
                <a:gdLst>
                  <a:gd name="T0" fmla="*/ 175 w 868"/>
                  <a:gd name="T1" fmla="*/ 36 h 722"/>
                  <a:gd name="T2" fmla="*/ 172 w 868"/>
                  <a:gd name="T3" fmla="*/ 34 h 722"/>
                  <a:gd name="T4" fmla="*/ 173 w 868"/>
                  <a:gd name="T5" fmla="*/ 28 h 722"/>
                  <a:gd name="T6" fmla="*/ 174 w 868"/>
                  <a:gd name="T7" fmla="*/ 22 h 722"/>
                  <a:gd name="T8" fmla="*/ 172 w 868"/>
                  <a:gd name="T9" fmla="*/ 22 h 722"/>
                  <a:gd name="T10" fmla="*/ 164 w 868"/>
                  <a:gd name="T11" fmla="*/ 25 h 722"/>
                  <a:gd name="T12" fmla="*/ 156 w 868"/>
                  <a:gd name="T13" fmla="*/ 29 h 722"/>
                  <a:gd name="T14" fmla="*/ 151 w 868"/>
                  <a:gd name="T15" fmla="*/ 27 h 722"/>
                  <a:gd name="T16" fmla="*/ 146 w 868"/>
                  <a:gd name="T17" fmla="*/ 18 h 722"/>
                  <a:gd name="T18" fmla="*/ 141 w 868"/>
                  <a:gd name="T19" fmla="*/ 11 h 722"/>
                  <a:gd name="T20" fmla="*/ 138 w 868"/>
                  <a:gd name="T21" fmla="*/ 13 h 722"/>
                  <a:gd name="T22" fmla="*/ 135 w 868"/>
                  <a:gd name="T23" fmla="*/ 13 h 722"/>
                  <a:gd name="T24" fmla="*/ 126 w 868"/>
                  <a:gd name="T25" fmla="*/ 6 h 722"/>
                  <a:gd name="T26" fmla="*/ 107 w 868"/>
                  <a:gd name="T27" fmla="*/ 13 h 722"/>
                  <a:gd name="T28" fmla="*/ 86 w 868"/>
                  <a:gd name="T29" fmla="*/ 45 h 722"/>
                  <a:gd name="T30" fmla="*/ 70 w 868"/>
                  <a:gd name="T31" fmla="*/ 69 h 722"/>
                  <a:gd name="T32" fmla="*/ 58 w 868"/>
                  <a:gd name="T33" fmla="*/ 84 h 722"/>
                  <a:gd name="T34" fmla="*/ 36 w 868"/>
                  <a:gd name="T35" fmla="*/ 104 h 722"/>
                  <a:gd name="T36" fmla="*/ 16 w 868"/>
                  <a:gd name="T37" fmla="*/ 125 h 722"/>
                  <a:gd name="T38" fmla="*/ 5 w 868"/>
                  <a:gd name="T39" fmla="*/ 140 h 722"/>
                  <a:gd name="T40" fmla="*/ 2 w 868"/>
                  <a:gd name="T41" fmla="*/ 152 h 722"/>
                  <a:gd name="T42" fmla="*/ 14 w 868"/>
                  <a:gd name="T43" fmla="*/ 155 h 722"/>
                  <a:gd name="T44" fmla="*/ 29 w 868"/>
                  <a:gd name="T45" fmla="*/ 157 h 722"/>
                  <a:gd name="T46" fmla="*/ 45 w 868"/>
                  <a:gd name="T47" fmla="*/ 158 h 722"/>
                  <a:gd name="T48" fmla="*/ 57 w 868"/>
                  <a:gd name="T49" fmla="*/ 153 h 722"/>
                  <a:gd name="T50" fmla="*/ 69 w 868"/>
                  <a:gd name="T51" fmla="*/ 148 h 722"/>
                  <a:gd name="T52" fmla="*/ 79 w 868"/>
                  <a:gd name="T53" fmla="*/ 149 h 722"/>
                  <a:gd name="T54" fmla="*/ 92 w 868"/>
                  <a:gd name="T55" fmla="*/ 155 h 722"/>
                  <a:gd name="T56" fmla="*/ 100 w 868"/>
                  <a:gd name="T57" fmla="*/ 159 h 722"/>
                  <a:gd name="T58" fmla="*/ 109 w 868"/>
                  <a:gd name="T59" fmla="*/ 157 h 722"/>
                  <a:gd name="T60" fmla="*/ 118 w 868"/>
                  <a:gd name="T61" fmla="*/ 155 h 722"/>
                  <a:gd name="T62" fmla="*/ 131 w 868"/>
                  <a:gd name="T63" fmla="*/ 156 h 722"/>
                  <a:gd name="T64" fmla="*/ 142 w 868"/>
                  <a:gd name="T65" fmla="*/ 157 h 722"/>
                  <a:gd name="T66" fmla="*/ 152 w 868"/>
                  <a:gd name="T67" fmla="*/ 157 h 722"/>
                  <a:gd name="T68" fmla="*/ 168 w 868"/>
                  <a:gd name="T69" fmla="*/ 152 h 722"/>
                  <a:gd name="T70" fmla="*/ 180 w 868"/>
                  <a:gd name="T71" fmla="*/ 148 h 722"/>
                  <a:gd name="T72" fmla="*/ 182 w 868"/>
                  <a:gd name="T73" fmla="*/ 142 h 722"/>
                  <a:gd name="T74" fmla="*/ 175 w 868"/>
                  <a:gd name="T75" fmla="*/ 135 h 722"/>
                  <a:gd name="T76" fmla="*/ 173 w 868"/>
                  <a:gd name="T77" fmla="*/ 131 h 722"/>
                  <a:gd name="T78" fmla="*/ 174 w 868"/>
                  <a:gd name="T79" fmla="*/ 125 h 722"/>
                  <a:gd name="T80" fmla="*/ 182 w 868"/>
                  <a:gd name="T81" fmla="*/ 117 h 722"/>
                  <a:gd name="T82" fmla="*/ 186 w 868"/>
                  <a:gd name="T83" fmla="*/ 110 h 722"/>
                  <a:gd name="T84" fmla="*/ 185 w 868"/>
                  <a:gd name="T85" fmla="*/ 102 h 722"/>
                  <a:gd name="T86" fmla="*/ 179 w 868"/>
                  <a:gd name="T87" fmla="*/ 86 h 722"/>
                  <a:gd name="T88" fmla="*/ 175 w 868"/>
                  <a:gd name="T89" fmla="*/ 74 h 722"/>
                  <a:gd name="T90" fmla="*/ 176 w 868"/>
                  <a:gd name="T91" fmla="*/ 68 h 722"/>
                  <a:gd name="T92" fmla="*/ 182 w 868"/>
                  <a:gd name="T93" fmla="*/ 58 h 722"/>
                  <a:gd name="T94" fmla="*/ 183 w 868"/>
                  <a:gd name="T95" fmla="*/ 47 h 7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68"/>
                  <a:gd name="T145" fmla="*/ 0 h 722"/>
                  <a:gd name="T146" fmla="*/ 868 w 868"/>
                  <a:gd name="T147" fmla="*/ 722 h 7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68" h="722">
                    <a:moveTo>
                      <a:pt x="842" y="165"/>
                    </a:moveTo>
                    <a:lnTo>
                      <a:pt x="833" y="166"/>
                    </a:lnTo>
                    <a:lnTo>
                      <a:pt x="824" y="166"/>
                    </a:lnTo>
                    <a:lnTo>
                      <a:pt x="818" y="165"/>
                    </a:lnTo>
                    <a:lnTo>
                      <a:pt x="813" y="164"/>
                    </a:lnTo>
                    <a:lnTo>
                      <a:pt x="809" y="162"/>
                    </a:lnTo>
                    <a:lnTo>
                      <a:pt x="806" y="158"/>
                    </a:lnTo>
                    <a:lnTo>
                      <a:pt x="804" y="155"/>
                    </a:lnTo>
                    <a:lnTo>
                      <a:pt x="802" y="152"/>
                    </a:lnTo>
                    <a:lnTo>
                      <a:pt x="801" y="144"/>
                    </a:lnTo>
                    <a:lnTo>
                      <a:pt x="802" y="135"/>
                    </a:lnTo>
                    <a:lnTo>
                      <a:pt x="805" y="126"/>
                    </a:lnTo>
                    <a:lnTo>
                      <a:pt x="808" y="117"/>
                    </a:lnTo>
                    <a:lnTo>
                      <a:pt x="810" y="110"/>
                    </a:lnTo>
                    <a:lnTo>
                      <a:pt x="811" y="104"/>
                    </a:lnTo>
                    <a:lnTo>
                      <a:pt x="811" y="101"/>
                    </a:lnTo>
                    <a:lnTo>
                      <a:pt x="810" y="99"/>
                    </a:lnTo>
                    <a:lnTo>
                      <a:pt x="808" y="98"/>
                    </a:lnTo>
                    <a:lnTo>
                      <a:pt x="806" y="98"/>
                    </a:lnTo>
                    <a:lnTo>
                      <a:pt x="801" y="98"/>
                    </a:lnTo>
                    <a:lnTo>
                      <a:pt x="797" y="99"/>
                    </a:lnTo>
                    <a:lnTo>
                      <a:pt x="791" y="101"/>
                    </a:lnTo>
                    <a:lnTo>
                      <a:pt x="785" y="104"/>
                    </a:lnTo>
                    <a:lnTo>
                      <a:pt x="766" y="113"/>
                    </a:lnTo>
                    <a:lnTo>
                      <a:pt x="741" y="127"/>
                    </a:lnTo>
                    <a:lnTo>
                      <a:pt x="737" y="129"/>
                    </a:lnTo>
                    <a:lnTo>
                      <a:pt x="733" y="130"/>
                    </a:lnTo>
                    <a:lnTo>
                      <a:pt x="730" y="131"/>
                    </a:lnTo>
                    <a:lnTo>
                      <a:pt x="726" y="131"/>
                    </a:lnTo>
                    <a:lnTo>
                      <a:pt x="720" y="129"/>
                    </a:lnTo>
                    <a:lnTo>
                      <a:pt x="712" y="126"/>
                    </a:lnTo>
                    <a:lnTo>
                      <a:pt x="706" y="121"/>
                    </a:lnTo>
                    <a:lnTo>
                      <a:pt x="700" y="114"/>
                    </a:lnTo>
                    <a:lnTo>
                      <a:pt x="694" y="107"/>
                    </a:lnTo>
                    <a:lnTo>
                      <a:pt x="688" y="99"/>
                    </a:lnTo>
                    <a:lnTo>
                      <a:pt x="679" y="82"/>
                    </a:lnTo>
                    <a:lnTo>
                      <a:pt x="671" y="66"/>
                    </a:lnTo>
                    <a:lnTo>
                      <a:pt x="666" y="56"/>
                    </a:lnTo>
                    <a:lnTo>
                      <a:pt x="665" y="51"/>
                    </a:lnTo>
                    <a:lnTo>
                      <a:pt x="658" y="51"/>
                    </a:lnTo>
                    <a:lnTo>
                      <a:pt x="651" y="52"/>
                    </a:lnTo>
                    <a:lnTo>
                      <a:pt x="647" y="54"/>
                    </a:lnTo>
                    <a:lnTo>
                      <a:pt x="644" y="56"/>
                    </a:lnTo>
                    <a:lnTo>
                      <a:pt x="642" y="57"/>
                    </a:lnTo>
                    <a:lnTo>
                      <a:pt x="639" y="59"/>
                    </a:lnTo>
                    <a:lnTo>
                      <a:pt x="637" y="59"/>
                    </a:lnTo>
                    <a:lnTo>
                      <a:pt x="634" y="59"/>
                    </a:lnTo>
                    <a:lnTo>
                      <a:pt x="630" y="58"/>
                    </a:lnTo>
                    <a:lnTo>
                      <a:pt x="625" y="56"/>
                    </a:lnTo>
                    <a:lnTo>
                      <a:pt x="619" y="51"/>
                    </a:lnTo>
                    <a:lnTo>
                      <a:pt x="610" y="46"/>
                    </a:lnTo>
                    <a:lnTo>
                      <a:pt x="586" y="28"/>
                    </a:lnTo>
                    <a:lnTo>
                      <a:pt x="551" y="0"/>
                    </a:lnTo>
                    <a:lnTo>
                      <a:pt x="534" y="20"/>
                    </a:lnTo>
                    <a:lnTo>
                      <a:pt x="517" y="39"/>
                    </a:lnTo>
                    <a:lnTo>
                      <a:pt x="501" y="59"/>
                    </a:lnTo>
                    <a:lnTo>
                      <a:pt x="487" y="79"/>
                    </a:lnTo>
                    <a:lnTo>
                      <a:pt x="458" y="120"/>
                    </a:lnTo>
                    <a:lnTo>
                      <a:pt x="430" y="160"/>
                    </a:lnTo>
                    <a:lnTo>
                      <a:pt x="403" y="203"/>
                    </a:lnTo>
                    <a:lnTo>
                      <a:pt x="374" y="246"/>
                    </a:lnTo>
                    <a:lnTo>
                      <a:pt x="360" y="269"/>
                    </a:lnTo>
                    <a:lnTo>
                      <a:pt x="344" y="291"/>
                    </a:lnTo>
                    <a:lnTo>
                      <a:pt x="327" y="314"/>
                    </a:lnTo>
                    <a:lnTo>
                      <a:pt x="310" y="336"/>
                    </a:lnTo>
                    <a:lnTo>
                      <a:pt x="298" y="351"/>
                    </a:lnTo>
                    <a:lnTo>
                      <a:pt x="285" y="366"/>
                    </a:lnTo>
                    <a:lnTo>
                      <a:pt x="272" y="380"/>
                    </a:lnTo>
                    <a:lnTo>
                      <a:pt x="258" y="394"/>
                    </a:lnTo>
                    <a:lnTo>
                      <a:pt x="229" y="422"/>
                    </a:lnTo>
                    <a:lnTo>
                      <a:pt x="199" y="448"/>
                    </a:lnTo>
                    <a:lnTo>
                      <a:pt x="170" y="474"/>
                    </a:lnTo>
                    <a:lnTo>
                      <a:pt x="142" y="499"/>
                    </a:lnTo>
                    <a:lnTo>
                      <a:pt x="114" y="525"/>
                    </a:lnTo>
                    <a:lnTo>
                      <a:pt x="89" y="551"/>
                    </a:lnTo>
                    <a:lnTo>
                      <a:pt x="74" y="567"/>
                    </a:lnTo>
                    <a:lnTo>
                      <a:pt x="61" y="585"/>
                    </a:lnTo>
                    <a:lnTo>
                      <a:pt x="47" y="602"/>
                    </a:lnTo>
                    <a:lnTo>
                      <a:pt x="35" y="620"/>
                    </a:lnTo>
                    <a:lnTo>
                      <a:pt x="24" y="637"/>
                    </a:lnTo>
                    <a:lnTo>
                      <a:pt x="14" y="653"/>
                    </a:lnTo>
                    <a:lnTo>
                      <a:pt x="6" y="669"/>
                    </a:lnTo>
                    <a:lnTo>
                      <a:pt x="0" y="684"/>
                    </a:lnTo>
                    <a:lnTo>
                      <a:pt x="8" y="688"/>
                    </a:lnTo>
                    <a:lnTo>
                      <a:pt x="21" y="692"/>
                    </a:lnTo>
                    <a:lnTo>
                      <a:pt x="35" y="695"/>
                    </a:lnTo>
                    <a:lnTo>
                      <a:pt x="49" y="698"/>
                    </a:lnTo>
                    <a:lnTo>
                      <a:pt x="65" y="702"/>
                    </a:lnTo>
                    <a:lnTo>
                      <a:pt x="80" y="704"/>
                    </a:lnTo>
                    <a:lnTo>
                      <a:pt x="94" y="707"/>
                    </a:lnTo>
                    <a:lnTo>
                      <a:pt x="108" y="709"/>
                    </a:lnTo>
                    <a:lnTo>
                      <a:pt x="134" y="715"/>
                    </a:lnTo>
                    <a:lnTo>
                      <a:pt x="157" y="718"/>
                    </a:lnTo>
                    <a:lnTo>
                      <a:pt x="177" y="719"/>
                    </a:lnTo>
                    <a:lnTo>
                      <a:pt x="195" y="719"/>
                    </a:lnTo>
                    <a:lnTo>
                      <a:pt x="210" y="717"/>
                    </a:lnTo>
                    <a:lnTo>
                      <a:pt x="223" y="714"/>
                    </a:lnTo>
                    <a:lnTo>
                      <a:pt x="235" y="709"/>
                    </a:lnTo>
                    <a:lnTo>
                      <a:pt x="245" y="705"/>
                    </a:lnTo>
                    <a:lnTo>
                      <a:pt x="264" y="693"/>
                    </a:lnTo>
                    <a:lnTo>
                      <a:pt x="284" y="683"/>
                    </a:lnTo>
                    <a:lnTo>
                      <a:pt x="295" y="678"/>
                    </a:lnTo>
                    <a:lnTo>
                      <a:pt x="306" y="674"/>
                    </a:lnTo>
                    <a:lnTo>
                      <a:pt x="320" y="672"/>
                    </a:lnTo>
                    <a:lnTo>
                      <a:pt x="336" y="671"/>
                    </a:lnTo>
                    <a:lnTo>
                      <a:pt x="348" y="671"/>
                    </a:lnTo>
                    <a:lnTo>
                      <a:pt x="360" y="673"/>
                    </a:lnTo>
                    <a:lnTo>
                      <a:pt x="370" y="675"/>
                    </a:lnTo>
                    <a:lnTo>
                      <a:pt x="380" y="679"/>
                    </a:lnTo>
                    <a:lnTo>
                      <a:pt x="396" y="687"/>
                    </a:lnTo>
                    <a:lnTo>
                      <a:pt x="412" y="696"/>
                    </a:lnTo>
                    <a:lnTo>
                      <a:pt x="427" y="706"/>
                    </a:lnTo>
                    <a:lnTo>
                      <a:pt x="442" y="714"/>
                    </a:lnTo>
                    <a:lnTo>
                      <a:pt x="449" y="717"/>
                    </a:lnTo>
                    <a:lnTo>
                      <a:pt x="457" y="719"/>
                    </a:lnTo>
                    <a:lnTo>
                      <a:pt x="466" y="722"/>
                    </a:lnTo>
                    <a:lnTo>
                      <a:pt x="475" y="722"/>
                    </a:lnTo>
                    <a:lnTo>
                      <a:pt x="487" y="721"/>
                    </a:lnTo>
                    <a:lnTo>
                      <a:pt x="497" y="718"/>
                    </a:lnTo>
                    <a:lnTo>
                      <a:pt x="509" y="715"/>
                    </a:lnTo>
                    <a:lnTo>
                      <a:pt x="519" y="712"/>
                    </a:lnTo>
                    <a:lnTo>
                      <a:pt x="530" y="709"/>
                    </a:lnTo>
                    <a:lnTo>
                      <a:pt x="540" y="706"/>
                    </a:lnTo>
                    <a:lnTo>
                      <a:pt x="552" y="704"/>
                    </a:lnTo>
                    <a:lnTo>
                      <a:pt x="563" y="703"/>
                    </a:lnTo>
                    <a:lnTo>
                      <a:pt x="581" y="704"/>
                    </a:lnTo>
                    <a:lnTo>
                      <a:pt x="596" y="705"/>
                    </a:lnTo>
                    <a:lnTo>
                      <a:pt x="609" y="707"/>
                    </a:lnTo>
                    <a:lnTo>
                      <a:pt x="623" y="709"/>
                    </a:lnTo>
                    <a:lnTo>
                      <a:pt x="635" y="711"/>
                    </a:lnTo>
                    <a:lnTo>
                      <a:pt x="648" y="713"/>
                    </a:lnTo>
                    <a:lnTo>
                      <a:pt x="662" y="715"/>
                    </a:lnTo>
                    <a:lnTo>
                      <a:pt x="678" y="715"/>
                    </a:lnTo>
                    <a:lnTo>
                      <a:pt x="687" y="715"/>
                    </a:lnTo>
                    <a:lnTo>
                      <a:pt x="697" y="714"/>
                    </a:lnTo>
                    <a:lnTo>
                      <a:pt x="707" y="712"/>
                    </a:lnTo>
                    <a:lnTo>
                      <a:pt x="717" y="709"/>
                    </a:lnTo>
                    <a:lnTo>
                      <a:pt x="738" y="703"/>
                    </a:lnTo>
                    <a:lnTo>
                      <a:pt x="762" y="695"/>
                    </a:lnTo>
                    <a:lnTo>
                      <a:pt x="784" y="688"/>
                    </a:lnTo>
                    <a:lnTo>
                      <a:pt x="808" y="681"/>
                    </a:lnTo>
                    <a:lnTo>
                      <a:pt x="819" y="678"/>
                    </a:lnTo>
                    <a:lnTo>
                      <a:pt x="831" y="674"/>
                    </a:lnTo>
                    <a:lnTo>
                      <a:pt x="842" y="672"/>
                    </a:lnTo>
                    <a:lnTo>
                      <a:pt x="855" y="671"/>
                    </a:lnTo>
                    <a:lnTo>
                      <a:pt x="853" y="662"/>
                    </a:lnTo>
                    <a:lnTo>
                      <a:pt x="851" y="654"/>
                    </a:lnTo>
                    <a:lnTo>
                      <a:pt x="848" y="647"/>
                    </a:lnTo>
                    <a:lnTo>
                      <a:pt x="844" y="641"/>
                    </a:lnTo>
                    <a:lnTo>
                      <a:pt x="836" y="629"/>
                    </a:lnTo>
                    <a:lnTo>
                      <a:pt x="827" y="621"/>
                    </a:lnTo>
                    <a:lnTo>
                      <a:pt x="818" y="612"/>
                    </a:lnTo>
                    <a:lnTo>
                      <a:pt x="811" y="605"/>
                    </a:lnTo>
                    <a:lnTo>
                      <a:pt x="808" y="601"/>
                    </a:lnTo>
                    <a:lnTo>
                      <a:pt x="806" y="598"/>
                    </a:lnTo>
                    <a:lnTo>
                      <a:pt x="805" y="594"/>
                    </a:lnTo>
                    <a:lnTo>
                      <a:pt x="804" y="588"/>
                    </a:lnTo>
                    <a:lnTo>
                      <a:pt x="805" y="581"/>
                    </a:lnTo>
                    <a:lnTo>
                      <a:pt x="807" y="574"/>
                    </a:lnTo>
                    <a:lnTo>
                      <a:pt x="810" y="567"/>
                    </a:lnTo>
                    <a:lnTo>
                      <a:pt x="814" y="561"/>
                    </a:lnTo>
                    <a:lnTo>
                      <a:pt x="823" y="551"/>
                    </a:lnTo>
                    <a:lnTo>
                      <a:pt x="835" y="541"/>
                    </a:lnTo>
                    <a:lnTo>
                      <a:pt x="848" y="532"/>
                    </a:lnTo>
                    <a:lnTo>
                      <a:pt x="857" y="521"/>
                    </a:lnTo>
                    <a:lnTo>
                      <a:pt x="861" y="515"/>
                    </a:lnTo>
                    <a:lnTo>
                      <a:pt x="864" y="509"/>
                    </a:lnTo>
                    <a:lnTo>
                      <a:pt x="866" y="501"/>
                    </a:lnTo>
                    <a:lnTo>
                      <a:pt x="868" y="494"/>
                    </a:lnTo>
                    <a:lnTo>
                      <a:pt x="866" y="483"/>
                    </a:lnTo>
                    <a:lnTo>
                      <a:pt x="865" y="473"/>
                    </a:lnTo>
                    <a:lnTo>
                      <a:pt x="862" y="463"/>
                    </a:lnTo>
                    <a:lnTo>
                      <a:pt x="859" y="452"/>
                    </a:lnTo>
                    <a:lnTo>
                      <a:pt x="851" y="431"/>
                    </a:lnTo>
                    <a:lnTo>
                      <a:pt x="842" y="411"/>
                    </a:lnTo>
                    <a:lnTo>
                      <a:pt x="833" y="390"/>
                    </a:lnTo>
                    <a:lnTo>
                      <a:pt x="824" y="368"/>
                    </a:lnTo>
                    <a:lnTo>
                      <a:pt x="821" y="358"/>
                    </a:lnTo>
                    <a:lnTo>
                      <a:pt x="818" y="346"/>
                    </a:lnTo>
                    <a:lnTo>
                      <a:pt x="817" y="335"/>
                    </a:lnTo>
                    <a:lnTo>
                      <a:pt x="816" y="323"/>
                    </a:lnTo>
                    <a:lnTo>
                      <a:pt x="817" y="319"/>
                    </a:lnTo>
                    <a:lnTo>
                      <a:pt x="819" y="315"/>
                    </a:lnTo>
                    <a:lnTo>
                      <a:pt x="822" y="309"/>
                    </a:lnTo>
                    <a:lnTo>
                      <a:pt x="827" y="304"/>
                    </a:lnTo>
                    <a:lnTo>
                      <a:pt x="836" y="289"/>
                    </a:lnTo>
                    <a:lnTo>
                      <a:pt x="845" y="273"/>
                    </a:lnTo>
                    <a:lnTo>
                      <a:pt x="850" y="262"/>
                    </a:lnTo>
                    <a:lnTo>
                      <a:pt x="853" y="252"/>
                    </a:lnTo>
                    <a:lnTo>
                      <a:pt x="856" y="240"/>
                    </a:lnTo>
                    <a:lnTo>
                      <a:pt x="857" y="227"/>
                    </a:lnTo>
                    <a:lnTo>
                      <a:pt x="856" y="213"/>
                    </a:lnTo>
                    <a:lnTo>
                      <a:pt x="854" y="198"/>
                    </a:lnTo>
                    <a:lnTo>
                      <a:pt x="849" y="183"/>
                    </a:lnTo>
                    <a:lnTo>
                      <a:pt x="842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112"/>
              <p:cNvSpPr>
                <a:spLocks/>
              </p:cNvSpPr>
              <p:nvPr/>
            </p:nvSpPr>
            <p:spPr bwMode="auto">
              <a:xfrm>
                <a:off x="4892" y="3688"/>
                <a:ext cx="186" cy="159"/>
              </a:xfrm>
              <a:custGeom>
                <a:avLst/>
                <a:gdLst>
                  <a:gd name="T0" fmla="*/ 175 w 868"/>
                  <a:gd name="T1" fmla="*/ 36 h 722"/>
                  <a:gd name="T2" fmla="*/ 172 w 868"/>
                  <a:gd name="T3" fmla="*/ 34 h 722"/>
                  <a:gd name="T4" fmla="*/ 173 w 868"/>
                  <a:gd name="T5" fmla="*/ 28 h 722"/>
                  <a:gd name="T6" fmla="*/ 174 w 868"/>
                  <a:gd name="T7" fmla="*/ 22 h 722"/>
                  <a:gd name="T8" fmla="*/ 172 w 868"/>
                  <a:gd name="T9" fmla="*/ 22 h 722"/>
                  <a:gd name="T10" fmla="*/ 164 w 868"/>
                  <a:gd name="T11" fmla="*/ 25 h 722"/>
                  <a:gd name="T12" fmla="*/ 156 w 868"/>
                  <a:gd name="T13" fmla="*/ 29 h 722"/>
                  <a:gd name="T14" fmla="*/ 151 w 868"/>
                  <a:gd name="T15" fmla="*/ 27 h 722"/>
                  <a:gd name="T16" fmla="*/ 146 w 868"/>
                  <a:gd name="T17" fmla="*/ 18 h 722"/>
                  <a:gd name="T18" fmla="*/ 141 w 868"/>
                  <a:gd name="T19" fmla="*/ 11 h 722"/>
                  <a:gd name="T20" fmla="*/ 138 w 868"/>
                  <a:gd name="T21" fmla="*/ 13 h 722"/>
                  <a:gd name="T22" fmla="*/ 135 w 868"/>
                  <a:gd name="T23" fmla="*/ 13 h 722"/>
                  <a:gd name="T24" fmla="*/ 126 w 868"/>
                  <a:gd name="T25" fmla="*/ 6 h 722"/>
                  <a:gd name="T26" fmla="*/ 107 w 868"/>
                  <a:gd name="T27" fmla="*/ 13 h 722"/>
                  <a:gd name="T28" fmla="*/ 86 w 868"/>
                  <a:gd name="T29" fmla="*/ 45 h 722"/>
                  <a:gd name="T30" fmla="*/ 70 w 868"/>
                  <a:gd name="T31" fmla="*/ 69 h 722"/>
                  <a:gd name="T32" fmla="*/ 58 w 868"/>
                  <a:gd name="T33" fmla="*/ 84 h 722"/>
                  <a:gd name="T34" fmla="*/ 36 w 868"/>
                  <a:gd name="T35" fmla="*/ 104 h 722"/>
                  <a:gd name="T36" fmla="*/ 16 w 868"/>
                  <a:gd name="T37" fmla="*/ 125 h 722"/>
                  <a:gd name="T38" fmla="*/ 5 w 868"/>
                  <a:gd name="T39" fmla="*/ 140 h 722"/>
                  <a:gd name="T40" fmla="*/ 2 w 868"/>
                  <a:gd name="T41" fmla="*/ 152 h 722"/>
                  <a:gd name="T42" fmla="*/ 14 w 868"/>
                  <a:gd name="T43" fmla="*/ 155 h 722"/>
                  <a:gd name="T44" fmla="*/ 29 w 868"/>
                  <a:gd name="T45" fmla="*/ 157 h 722"/>
                  <a:gd name="T46" fmla="*/ 45 w 868"/>
                  <a:gd name="T47" fmla="*/ 158 h 722"/>
                  <a:gd name="T48" fmla="*/ 57 w 868"/>
                  <a:gd name="T49" fmla="*/ 153 h 722"/>
                  <a:gd name="T50" fmla="*/ 69 w 868"/>
                  <a:gd name="T51" fmla="*/ 148 h 722"/>
                  <a:gd name="T52" fmla="*/ 79 w 868"/>
                  <a:gd name="T53" fmla="*/ 149 h 722"/>
                  <a:gd name="T54" fmla="*/ 92 w 868"/>
                  <a:gd name="T55" fmla="*/ 155 h 722"/>
                  <a:gd name="T56" fmla="*/ 100 w 868"/>
                  <a:gd name="T57" fmla="*/ 159 h 722"/>
                  <a:gd name="T58" fmla="*/ 109 w 868"/>
                  <a:gd name="T59" fmla="*/ 157 h 722"/>
                  <a:gd name="T60" fmla="*/ 118 w 868"/>
                  <a:gd name="T61" fmla="*/ 155 h 722"/>
                  <a:gd name="T62" fmla="*/ 131 w 868"/>
                  <a:gd name="T63" fmla="*/ 156 h 722"/>
                  <a:gd name="T64" fmla="*/ 142 w 868"/>
                  <a:gd name="T65" fmla="*/ 157 h 722"/>
                  <a:gd name="T66" fmla="*/ 152 w 868"/>
                  <a:gd name="T67" fmla="*/ 157 h 722"/>
                  <a:gd name="T68" fmla="*/ 168 w 868"/>
                  <a:gd name="T69" fmla="*/ 152 h 722"/>
                  <a:gd name="T70" fmla="*/ 180 w 868"/>
                  <a:gd name="T71" fmla="*/ 148 h 722"/>
                  <a:gd name="T72" fmla="*/ 182 w 868"/>
                  <a:gd name="T73" fmla="*/ 142 h 722"/>
                  <a:gd name="T74" fmla="*/ 175 w 868"/>
                  <a:gd name="T75" fmla="*/ 135 h 722"/>
                  <a:gd name="T76" fmla="*/ 173 w 868"/>
                  <a:gd name="T77" fmla="*/ 131 h 722"/>
                  <a:gd name="T78" fmla="*/ 174 w 868"/>
                  <a:gd name="T79" fmla="*/ 125 h 722"/>
                  <a:gd name="T80" fmla="*/ 182 w 868"/>
                  <a:gd name="T81" fmla="*/ 117 h 722"/>
                  <a:gd name="T82" fmla="*/ 186 w 868"/>
                  <a:gd name="T83" fmla="*/ 110 h 722"/>
                  <a:gd name="T84" fmla="*/ 185 w 868"/>
                  <a:gd name="T85" fmla="*/ 102 h 722"/>
                  <a:gd name="T86" fmla="*/ 179 w 868"/>
                  <a:gd name="T87" fmla="*/ 86 h 722"/>
                  <a:gd name="T88" fmla="*/ 175 w 868"/>
                  <a:gd name="T89" fmla="*/ 74 h 722"/>
                  <a:gd name="T90" fmla="*/ 176 w 868"/>
                  <a:gd name="T91" fmla="*/ 68 h 722"/>
                  <a:gd name="T92" fmla="*/ 182 w 868"/>
                  <a:gd name="T93" fmla="*/ 58 h 722"/>
                  <a:gd name="T94" fmla="*/ 183 w 868"/>
                  <a:gd name="T95" fmla="*/ 47 h 722"/>
                  <a:gd name="T96" fmla="*/ 180 w 868"/>
                  <a:gd name="T97" fmla="*/ 36 h 7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8"/>
                  <a:gd name="T148" fmla="*/ 0 h 722"/>
                  <a:gd name="T149" fmla="*/ 868 w 868"/>
                  <a:gd name="T150" fmla="*/ 722 h 7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8" h="722">
                    <a:moveTo>
                      <a:pt x="842" y="165"/>
                    </a:moveTo>
                    <a:lnTo>
                      <a:pt x="833" y="166"/>
                    </a:lnTo>
                    <a:lnTo>
                      <a:pt x="824" y="166"/>
                    </a:lnTo>
                    <a:lnTo>
                      <a:pt x="818" y="165"/>
                    </a:lnTo>
                    <a:lnTo>
                      <a:pt x="813" y="164"/>
                    </a:lnTo>
                    <a:lnTo>
                      <a:pt x="809" y="162"/>
                    </a:lnTo>
                    <a:lnTo>
                      <a:pt x="806" y="158"/>
                    </a:lnTo>
                    <a:lnTo>
                      <a:pt x="804" y="155"/>
                    </a:lnTo>
                    <a:lnTo>
                      <a:pt x="802" y="152"/>
                    </a:lnTo>
                    <a:lnTo>
                      <a:pt x="801" y="144"/>
                    </a:lnTo>
                    <a:lnTo>
                      <a:pt x="802" y="135"/>
                    </a:lnTo>
                    <a:lnTo>
                      <a:pt x="805" y="126"/>
                    </a:lnTo>
                    <a:lnTo>
                      <a:pt x="808" y="117"/>
                    </a:lnTo>
                    <a:lnTo>
                      <a:pt x="810" y="110"/>
                    </a:lnTo>
                    <a:lnTo>
                      <a:pt x="811" y="104"/>
                    </a:lnTo>
                    <a:lnTo>
                      <a:pt x="811" y="101"/>
                    </a:lnTo>
                    <a:lnTo>
                      <a:pt x="810" y="99"/>
                    </a:lnTo>
                    <a:lnTo>
                      <a:pt x="808" y="98"/>
                    </a:lnTo>
                    <a:lnTo>
                      <a:pt x="806" y="98"/>
                    </a:lnTo>
                    <a:lnTo>
                      <a:pt x="801" y="98"/>
                    </a:lnTo>
                    <a:lnTo>
                      <a:pt x="797" y="99"/>
                    </a:lnTo>
                    <a:lnTo>
                      <a:pt x="791" y="101"/>
                    </a:lnTo>
                    <a:lnTo>
                      <a:pt x="785" y="104"/>
                    </a:lnTo>
                    <a:lnTo>
                      <a:pt x="766" y="113"/>
                    </a:lnTo>
                    <a:lnTo>
                      <a:pt x="741" y="127"/>
                    </a:lnTo>
                    <a:lnTo>
                      <a:pt x="737" y="129"/>
                    </a:lnTo>
                    <a:lnTo>
                      <a:pt x="733" y="130"/>
                    </a:lnTo>
                    <a:lnTo>
                      <a:pt x="730" y="131"/>
                    </a:lnTo>
                    <a:lnTo>
                      <a:pt x="726" y="131"/>
                    </a:lnTo>
                    <a:lnTo>
                      <a:pt x="720" y="129"/>
                    </a:lnTo>
                    <a:lnTo>
                      <a:pt x="712" y="126"/>
                    </a:lnTo>
                    <a:lnTo>
                      <a:pt x="706" y="121"/>
                    </a:lnTo>
                    <a:lnTo>
                      <a:pt x="700" y="114"/>
                    </a:lnTo>
                    <a:lnTo>
                      <a:pt x="694" y="107"/>
                    </a:lnTo>
                    <a:lnTo>
                      <a:pt x="688" y="99"/>
                    </a:lnTo>
                    <a:lnTo>
                      <a:pt x="679" y="82"/>
                    </a:lnTo>
                    <a:lnTo>
                      <a:pt x="671" y="66"/>
                    </a:lnTo>
                    <a:lnTo>
                      <a:pt x="666" y="56"/>
                    </a:lnTo>
                    <a:lnTo>
                      <a:pt x="665" y="51"/>
                    </a:lnTo>
                    <a:lnTo>
                      <a:pt x="658" y="51"/>
                    </a:lnTo>
                    <a:lnTo>
                      <a:pt x="651" y="52"/>
                    </a:lnTo>
                    <a:lnTo>
                      <a:pt x="647" y="54"/>
                    </a:lnTo>
                    <a:lnTo>
                      <a:pt x="644" y="56"/>
                    </a:lnTo>
                    <a:lnTo>
                      <a:pt x="642" y="57"/>
                    </a:lnTo>
                    <a:lnTo>
                      <a:pt x="639" y="59"/>
                    </a:lnTo>
                    <a:lnTo>
                      <a:pt x="637" y="59"/>
                    </a:lnTo>
                    <a:lnTo>
                      <a:pt x="634" y="59"/>
                    </a:lnTo>
                    <a:lnTo>
                      <a:pt x="630" y="58"/>
                    </a:lnTo>
                    <a:lnTo>
                      <a:pt x="625" y="56"/>
                    </a:lnTo>
                    <a:lnTo>
                      <a:pt x="619" y="51"/>
                    </a:lnTo>
                    <a:lnTo>
                      <a:pt x="610" y="46"/>
                    </a:lnTo>
                    <a:lnTo>
                      <a:pt x="586" y="28"/>
                    </a:lnTo>
                    <a:lnTo>
                      <a:pt x="551" y="0"/>
                    </a:lnTo>
                    <a:lnTo>
                      <a:pt x="534" y="20"/>
                    </a:lnTo>
                    <a:lnTo>
                      <a:pt x="517" y="39"/>
                    </a:lnTo>
                    <a:lnTo>
                      <a:pt x="501" y="59"/>
                    </a:lnTo>
                    <a:lnTo>
                      <a:pt x="487" y="79"/>
                    </a:lnTo>
                    <a:lnTo>
                      <a:pt x="458" y="120"/>
                    </a:lnTo>
                    <a:lnTo>
                      <a:pt x="430" y="160"/>
                    </a:lnTo>
                    <a:lnTo>
                      <a:pt x="403" y="203"/>
                    </a:lnTo>
                    <a:lnTo>
                      <a:pt x="374" y="246"/>
                    </a:lnTo>
                    <a:lnTo>
                      <a:pt x="360" y="269"/>
                    </a:lnTo>
                    <a:lnTo>
                      <a:pt x="344" y="291"/>
                    </a:lnTo>
                    <a:lnTo>
                      <a:pt x="327" y="314"/>
                    </a:lnTo>
                    <a:lnTo>
                      <a:pt x="310" y="336"/>
                    </a:lnTo>
                    <a:lnTo>
                      <a:pt x="298" y="351"/>
                    </a:lnTo>
                    <a:lnTo>
                      <a:pt x="285" y="366"/>
                    </a:lnTo>
                    <a:lnTo>
                      <a:pt x="272" y="380"/>
                    </a:lnTo>
                    <a:lnTo>
                      <a:pt x="258" y="394"/>
                    </a:lnTo>
                    <a:lnTo>
                      <a:pt x="229" y="422"/>
                    </a:lnTo>
                    <a:lnTo>
                      <a:pt x="199" y="448"/>
                    </a:lnTo>
                    <a:lnTo>
                      <a:pt x="170" y="474"/>
                    </a:lnTo>
                    <a:lnTo>
                      <a:pt x="142" y="499"/>
                    </a:lnTo>
                    <a:lnTo>
                      <a:pt x="114" y="525"/>
                    </a:lnTo>
                    <a:lnTo>
                      <a:pt x="89" y="551"/>
                    </a:lnTo>
                    <a:lnTo>
                      <a:pt x="74" y="567"/>
                    </a:lnTo>
                    <a:lnTo>
                      <a:pt x="61" y="585"/>
                    </a:lnTo>
                    <a:lnTo>
                      <a:pt x="47" y="602"/>
                    </a:lnTo>
                    <a:lnTo>
                      <a:pt x="35" y="620"/>
                    </a:lnTo>
                    <a:lnTo>
                      <a:pt x="24" y="637"/>
                    </a:lnTo>
                    <a:lnTo>
                      <a:pt x="14" y="653"/>
                    </a:lnTo>
                    <a:lnTo>
                      <a:pt x="6" y="669"/>
                    </a:lnTo>
                    <a:lnTo>
                      <a:pt x="0" y="684"/>
                    </a:lnTo>
                    <a:lnTo>
                      <a:pt x="8" y="688"/>
                    </a:lnTo>
                    <a:lnTo>
                      <a:pt x="21" y="692"/>
                    </a:lnTo>
                    <a:lnTo>
                      <a:pt x="35" y="695"/>
                    </a:lnTo>
                    <a:lnTo>
                      <a:pt x="49" y="698"/>
                    </a:lnTo>
                    <a:lnTo>
                      <a:pt x="65" y="702"/>
                    </a:lnTo>
                    <a:lnTo>
                      <a:pt x="80" y="704"/>
                    </a:lnTo>
                    <a:lnTo>
                      <a:pt x="94" y="707"/>
                    </a:lnTo>
                    <a:lnTo>
                      <a:pt x="108" y="709"/>
                    </a:lnTo>
                    <a:lnTo>
                      <a:pt x="134" y="715"/>
                    </a:lnTo>
                    <a:lnTo>
                      <a:pt x="157" y="718"/>
                    </a:lnTo>
                    <a:lnTo>
                      <a:pt x="177" y="719"/>
                    </a:lnTo>
                    <a:lnTo>
                      <a:pt x="195" y="719"/>
                    </a:lnTo>
                    <a:lnTo>
                      <a:pt x="210" y="717"/>
                    </a:lnTo>
                    <a:lnTo>
                      <a:pt x="223" y="714"/>
                    </a:lnTo>
                    <a:lnTo>
                      <a:pt x="235" y="709"/>
                    </a:lnTo>
                    <a:lnTo>
                      <a:pt x="245" y="705"/>
                    </a:lnTo>
                    <a:lnTo>
                      <a:pt x="264" y="693"/>
                    </a:lnTo>
                    <a:lnTo>
                      <a:pt x="284" y="683"/>
                    </a:lnTo>
                    <a:lnTo>
                      <a:pt x="295" y="678"/>
                    </a:lnTo>
                    <a:lnTo>
                      <a:pt x="306" y="674"/>
                    </a:lnTo>
                    <a:lnTo>
                      <a:pt x="320" y="672"/>
                    </a:lnTo>
                    <a:lnTo>
                      <a:pt x="336" y="671"/>
                    </a:lnTo>
                    <a:lnTo>
                      <a:pt x="348" y="671"/>
                    </a:lnTo>
                    <a:lnTo>
                      <a:pt x="360" y="673"/>
                    </a:lnTo>
                    <a:lnTo>
                      <a:pt x="370" y="675"/>
                    </a:lnTo>
                    <a:lnTo>
                      <a:pt x="380" y="679"/>
                    </a:lnTo>
                    <a:lnTo>
                      <a:pt x="396" y="687"/>
                    </a:lnTo>
                    <a:lnTo>
                      <a:pt x="412" y="696"/>
                    </a:lnTo>
                    <a:lnTo>
                      <a:pt x="427" y="706"/>
                    </a:lnTo>
                    <a:lnTo>
                      <a:pt x="442" y="714"/>
                    </a:lnTo>
                    <a:lnTo>
                      <a:pt x="449" y="717"/>
                    </a:lnTo>
                    <a:lnTo>
                      <a:pt x="457" y="719"/>
                    </a:lnTo>
                    <a:lnTo>
                      <a:pt x="466" y="722"/>
                    </a:lnTo>
                    <a:lnTo>
                      <a:pt x="475" y="722"/>
                    </a:lnTo>
                    <a:lnTo>
                      <a:pt x="487" y="721"/>
                    </a:lnTo>
                    <a:lnTo>
                      <a:pt x="497" y="718"/>
                    </a:lnTo>
                    <a:lnTo>
                      <a:pt x="509" y="715"/>
                    </a:lnTo>
                    <a:lnTo>
                      <a:pt x="519" y="712"/>
                    </a:lnTo>
                    <a:lnTo>
                      <a:pt x="530" y="709"/>
                    </a:lnTo>
                    <a:lnTo>
                      <a:pt x="540" y="706"/>
                    </a:lnTo>
                    <a:lnTo>
                      <a:pt x="552" y="704"/>
                    </a:lnTo>
                    <a:lnTo>
                      <a:pt x="563" y="703"/>
                    </a:lnTo>
                    <a:lnTo>
                      <a:pt x="581" y="704"/>
                    </a:lnTo>
                    <a:lnTo>
                      <a:pt x="596" y="705"/>
                    </a:lnTo>
                    <a:lnTo>
                      <a:pt x="609" y="707"/>
                    </a:lnTo>
                    <a:lnTo>
                      <a:pt x="623" y="709"/>
                    </a:lnTo>
                    <a:lnTo>
                      <a:pt x="635" y="711"/>
                    </a:lnTo>
                    <a:lnTo>
                      <a:pt x="648" y="713"/>
                    </a:lnTo>
                    <a:lnTo>
                      <a:pt x="662" y="715"/>
                    </a:lnTo>
                    <a:lnTo>
                      <a:pt x="678" y="715"/>
                    </a:lnTo>
                    <a:lnTo>
                      <a:pt x="687" y="715"/>
                    </a:lnTo>
                    <a:lnTo>
                      <a:pt x="697" y="714"/>
                    </a:lnTo>
                    <a:lnTo>
                      <a:pt x="707" y="712"/>
                    </a:lnTo>
                    <a:lnTo>
                      <a:pt x="717" y="709"/>
                    </a:lnTo>
                    <a:lnTo>
                      <a:pt x="738" y="703"/>
                    </a:lnTo>
                    <a:lnTo>
                      <a:pt x="762" y="695"/>
                    </a:lnTo>
                    <a:lnTo>
                      <a:pt x="784" y="688"/>
                    </a:lnTo>
                    <a:lnTo>
                      <a:pt x="808" y="681"/>
                    </a:lnTo>
                    <a:lnTo>
                      <a:pt x="819" y="678"/>
                    </a:lnTo>
                    <a:lnTo>
                      <a:pt x="831" y="674"/>
                    </a:lnTo>
                    <a:lnTo>
                      <a:pt x="842" y="672"/>
                    </a:lnTo>
                    <a:lnTo>
                      <a:pt x="855" y="671"/>
                    </a:lnTo>
                    <a:lnTo>
                      <a:pt x="853" y="662"/>
                    </a:lnTo>
                    <a:lnTo>
                      <a:pt x="851" y="654"/>
                    </a:lnTo>
                    <a:lnTo>
                      <a:pt x="848" y="647"/>
                    </a:lnTo>
                    <a:lnTo>
                      <a:pt x="844" y="641"/>
                    </a:lnTo>
                    <a:lnTo>
                      <a:pt x="836" y="629"/>
                    </a:lnTo>
                    <a:lnTo>
                      <a:pt x="827" y="621"/>
                    </a:lnTo>
                    <a:lnTo>
                      <a:pt x="818" y="612"/>
                    </a:lnTo>
                    <a:lnTo>
                      <a:pt x="811" y="605"/>
                    </a:lnTo>
                    <a:lnTo>
                      <a:pt x="808" y="601"/>
                    </a:lnTo>
                    <a:lnTo>
                      <a:pt x="806" y="598"/>
                    </a:lnTo>
                    <a:lnTo>
                      <a:pt x="805" y="594"/>
                    </a:lnTo>
                    <a:lnTo>
                      <a:pt x="804" y="588"/>
                    </a:lnTo>
                    <a:lnTo>
                      <a:pt x="805" y="581"/>
                    </a:lnTo>
                    <a:lnTo>
                      <a:pt x="807" y="574"/>
                    </a:lnTo>
                    <a:lnTo>
                      <a:pt x="810" y="567"/>
                    </a:lnTo>
                    <a:lnTo>
                      <a:pt x="814" y="561"/>
                    </a:lnTo>
                    <a:lnTo>
                      <a:pt x="823" y="551"/>
                    </a:lnTo>
                    <a:lnTo>
                      <a:pt x="835" y="541"/>
                    </a:lnTo>
                    <a:lnTo>
                      <a:pt x="848" y="532"/>
                    </a:lnTo>
                    <a:lnTo>
                      <a:pt x="857" y="521"/>
                    </a:lnTo>
                    <a:lnTo>
                      <a:pt x="861" y="515"/>
                    </a:lnTo>
                    <a:lnTo>
                      <a:pt x="864" y="509"/>
                    </a:lnTo>
                    <a:lnTo>
                      <a:pt x="866" y="501"/>
                    </a:lnTo>
                    <a:lnTo>
                      <a:pt x="868" y="494"/>
                    </a:lnTo>
                    <a:lnTo>
                      <a:pt x="866" y="483"/>
                    </a:lnTo>
                    <a:lnTo>
                      <a:pt x="865" y="473"/>
                    </a:lnTo>
                    <a:lnTo>
                      <a:pt x="862" y="463"/>
                    </a:lnTo>
                    <a:lnTo>
                      <a:pt x="859" y="452"/>
                    </a:lnTo>
                    <a:lnTo>
                      <a:pt x="851" y="431"/>
                    </a:lnTo>
                    <a:lnTo>
                      <a:pt x="842" y="411"/>
                    </a:lnTo>
                    <a:lnTo>
                      <a:pt x="833" y="390"/>
                    </a:lnTo>
                    <a:lnTo>
                      <a:pt x="824" y="368"/>
                    </a:lnTo>
                    <a:lnTo>
                      <a:pt x="821" y="358"/>
                    </a:lnTo>
                    <a:lnTo>
                      <a:pt x="818" y="346"/>
                    </a:lnTo>
                    <a:lnTo>
                      <a:pt x="817" y="335"/>
                    </a:lnTo>
                    <a:lnTo>
                      <a:pt x="816" y="323"/>
                    </a:lnTo>
                    <a:lnTo>
                      <a:pt x="817" y="319"/>
                    </a:lnTo>
                    <a:lnTo>
                      <a:pt x="819" y="315"/>
                    </a:lnTo>
                    <a:lnTo>
                      <a:pt x="822" y="309"/>
                    </a:lnTo>
                    <a:lnTo>
                      <a:pt x="827" y="304"/>
                    </a:lnTo>
                    <a:lnTo>
                      <a:pt x="836" y="289"/>
                    </a:lnTo>
                    <a:lnTo>
                      <a:pt x="845" y="273"/>
                    </a:lnTo>
                    <a:lnTo>
                      <a:pt x="850" y="262"/>
                    </a:lnTo>
                    <a:lnTo>
                      <a:pt x="853" y="252"/>
                    </a:lnTo>
                    <a:lnTo>
                      <a:pt x="856" y="240"/>
                    </a:lnTo>
                    <a:lnTo>
                      <a:pt x="857" y="227"/>
                    </a:lnTo>
                    <a:lnTo>
                      <a:pt x="856" y="213"/>
                    </a:lnTo>
                    <a:lnTo>
                      <a:pt x="854" y="198"/>
                    </a:lnTo>
                    <a:lnTo>
                      <a:pt x="849" y="183"/>
                    </a:lnTo>
                    <a:lnTo>
                      <a:pt x="842" y="165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113"/>
              <p:cNvSpPr>
                <a:spLocks/>
              </p:cNvSpPr>
              <p:nvPr/>
            </p:nvSpPr>
            <p:spPr bwMode="auto">
              <a:xfrm>
                <a:off x="5062" y="3678"/>
                <a:ext cx="205" cy="289"/>
              </a:xfrm>
              <a:custGeom>
                <a:avLst/>
                <a:gdLst>
                  <a:gd name="T0" fmla="*/ 165 w 949"/>
                  <a:gd name="T1" fmla="*/ 50 h 1311"/>
                  <a:gd name="T2" fmla="*/ 158 w 949"/>
                  <a:gd name="T3" fmla="*/ 40 h 1311"/>
                  <a:gd name="T4" fmla="*/ 156 w 949"/>
                  <a:gd name="T5" fmla="*/ 29 h 1311"/>
                  <a:gd name="T6" fmla="*/ 159 w 949"/>
                  <a:gd name="T7" fmla="*/ 20 h 1311"/>
                  <a:gd name="T8" fmla="*/ 156 w 949"/>
                  <a:gd name="T9" fmla="*/ 9 h 1311"/>
                  <a:gd name="T10" fmla="*/ 136 w 949"/>
                  <a:gd name="T11" fmla="*/ 1 h 1311"/>
                  <a:gd name="T12" fmla="*/ 122 w 949"/>
                  <a:gd name="T13" fmla="*/ 1 h 1311"/>
                  <a:gd name="T14" fmla="*/ 116 w 949"/>
                  <a:gd name="T15" fmla="*/ 7 h 1311"/>
                  <a:gd name="T16" fmla="*/ 92 w 949"/>
                  <a:gd name="T17" fmla="*/ 20 h 1311"/>
                  <a:gd name="T18" fmla="*/ 83 w 949"/>
                  <a:gd name="T19" fmla="*/ 31 h 1311"/>
                  <a:gd name="T20" fmla="*/ 76 w 949"/>
                  <a:gd name="T21" fmla="*/ 20 h 1311"/>
                  <a:gd name="T22" fmla="*/ 68 w 949"/>
                  <a:gd name="T23" fmla="*/ 17 h 1311"/>
                  <a:gd name="T24" fmla="*/ 58 w 949"/>
                  <a:gd name="T25" fmla="*/ 21 h 1311"/>
                  <a:gd name="T26" fmla="*/ 36 w 949"/>
                  <a:gd name="T27" fmla="*/ 41 h 1311"/>
                  <a:gd name="T28" fmla="*/ 25 w 949"/>
                  <a:gd name="T29" fmla="*/ 45 h 1311"/>
                  <a:gd name="T30" fmla="*/ 14 w 949"/>
                  <a:gd name="T31" fmla="*/ 47 h 1311"/>
                  <a:gd name="T32" fmla="*/ 14 w 949"/>
                  <a:gd name="T33" fmla="*/ 55 h 1311"/>
                  <a:gd name="T34" fmla="*/ 12 w 949"/>
                  <a:gd name="T35" fmla="*/ 71 h 1311"/>
                  <a:gd name="T36" fmla="*/ 5 w 949"/>
                  <a:gd name="T37" fmla="*/ 81 h 1311"/>
                  <a:gd name="T38" fmla="*/ 11 w 949"/>
                  <a:gd name="T39" fmla="*/ 101 h 1311"/>
                  <a:gd name="T40" fmla="*/ 17 w 949"/>
                  <a:gd name="T41" fmla="*/ 119 h 1311"/>
                  <a:gd name="T42" fmla="*/ 10 w 949"/>
                  <a:gd name="T43" fmla="*/ 129 h 1311"/>
                  <a:gd name="T44" fmla="*/ 3 w 949"/>
                  <a:gd name="T45" fmla="*/ 140 h 1311"/>
                  <a:gd name="T46" fmla="*/ 7 w 949"/>
                  <a:gd name="T47" fmla="*/ 146 h 1311"/>
                  <a:gd name="T48" fmla="*/ 13 w 949"/>
                  <a:gd name="T49" fmla="*/ 155 h 1311"/>
                  <a:gd name="T50" fmla="*/ 20 w 949"/>
                  <a:gd name="T51" fmla="*/ 161 h 1311"/>
                  <a:gd name="T52" fmla="*/ 23 w 949"/>
                  <a:gd name="T53" fmla="*/ 175 h 1311"/>
                  <a:gd name="T54" fmla="*/ 20 w 949"/>
                  <a:gd name="T55" fmla="*/ 192 h 1311"/>
                  <a:gd name="T56" fmla="*/ 8 w 949"/>
                  <a:gd name="T57" fmla="*/ 211 h 1311"/>
                  <a:gd name="T58" fmla="*/ 0 w 949"/>
                  <a:gd name="T59" fmla="*/ 229 h 1311"/>
                  <a:gd name="T60" fmla="*/ 2 w 949"/>
                  <a:gd name="T61" fmla="*/ 239 h 1311"/>
                  <a:gd name="T62" fmla="*/ 11 w 949"/>
                  <a:gd name="T63" fmla="*/ 245 h 1311"/>
                  <a:gd name="T64" fmla="*/ 37 w 949"/>
                  <a:gd name="T65" fmla="*/ 252 h 1311"/>
                  <a:gd name="T66" fmla="*/ 44 w 949"/>
                  <a:gd name="T67" fmla="*/ 261 h 1311"/>
                  <a:gd name="T68" fmla="*/ 55 w 949"/>
                  <a:gd name="T69" fmla="*/ 284 h 1311"/>
                  <a:gd name="T70" fmla="*/ 61 w 949"/>
                  <a:gd name="T71" fmla="*/ 289 h 1311"/>
                  <a:gd name="T72" fmla="*/ 70 w 949"/>
                  <a:gd name="T73" fmla="*/ 288 h 1311"/>
                  <a:gd name="T74" fmla="*/ 102 w 949"/>
                  <a:gd name="T75" fmla="*/ 273 h 1311"/>
                  <a:gd name="T76" fmla="*/ 123 w 949"/>
                  <a:gd name="T77" fmla="*/ 270 h 1311"/>
                  <a:gd name="T78" fmla="*/ 150 w 949"/>
                  <a:gd name="T79" fmla="*/ 277 h 1311"/>
                  <a:gd name="T80" fmla="*/ 176 w 949"/>
                  <a:gd name="T81" fmla="*/ 285 h 1311"/>
                  <a:gd name="T82" fmla="*/ 184 w 949"/>
                  <a:gd name="T83" fmla="*/ 283 h 1311"/>
                  <a:gd name="T84" fmla="*/ 185 w 949"/>
                  <a:gd name="T85" fmla="*/ 259 h 1311"/>
                  <a:gd name="T86" fmla="*/ 175 w 949"/>
                  <a:gd name="T87" fmla="*/ 219 h 1311"/>
                  <a:gd name="T88" fmla="*/ 157 w 949"/>
                  <a:gd name="T89" fmla="*/ 172 h 1311"/>
                  <a:gd name="T90" fmla="*/ 185 w 949"/>
                  <a:gd name="T91" fmla="*/ 170 h 1311"/>
                  <a:gd name="T92" fmla="*/ 195 w 949"/>
                  <a:gd name="T93" fmla="*/ 165 h 1311"/>
                  <a:gd name="T94" fmla="*/ 199 w 949"/>
                  <a:gd name="T95" fmla="*/ 157 h 1311"/>
                  <a:gd name="T96" fmla="*/ 199 w 949"/>
                  <a:gd name="T97" fmla="*/ 141 h 1311"/>
                  <a:gd name="T98" fmla="*/ 200 w 949"/>
                  <a:gd name="T99" fmla="*/ 129 h 1311"/>
                  <a:gd name="T100" fmla="*/ 205 w 949"/>
                  <a:gd name="T101" fmla="*/ 123 h 1311"/>
                  <a:gd name="T102" fmla="*/ 195 w 949"/>
                  <a:gd name="T103" fmla="*/ 111 h 1311"/>
                  <a:gd name="T104" fmla="*/ 188 w 949"/>
                  <a:gd name="T105" fmla="*/ 98 h 1311"/>
                  <a:gd name="T106" fmla="*/ 189 w 949"/>
                  <a:gd name="T107" fmla="*/ 87 h 1311"/>
                  <a:gd name="T108" fmla="*/ 183 w 949"/>
                  <a:gd name="T109" fmla="*/ 73 h 1311"/>
                  <a:gd name="T110" fmla="*/ 172 w 949"/>
                  <a:gd name="T111" fmla="*/ 53 h 1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9"/>
                  <a:gd name="T169" fmla="*/ 0 h 1311"/>
                  <a:gd name="T170" fmla="*/ 949 w 949"/>
                  <a:gd name="T171" fmla="*/ 1311 h 13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9" h="1311">
                    <a:moveTo>
                      <a:pt x="797" y="242"/>
                    </a:moveTo>
                    <a:lnTo>
                      <a:pt x="791" y="242"/>
                    </a:lnTo>
                    <a:lnTo>
                      <a:pt x="784" y="240"/>
                    </a:lnTo>
                    <a:lnTo>
                      <a:pt x="776" y="237"/>
                    </a:lnTo>
                    <a:lnTo>
                      <a:pt x="770" y="232"/>
                    </a:lnTo>
                    <a:lnTo>
                      <a:pt x="764" y="226"/>
                    </a:lnTo>
                    <a:lnTo>
                      <a:pt x="757" y="220"/>
                    </a:lnTo>
                    <a:lnTo>
                      <a:pt x="751" y="214"/>
                    </a:lnTo>
                    <a:lnTo>
                      <a:pt x="746" y="206"/>
                    </a:lnTo>
                    <a:lnTo>
                      <a:pt x="741" y="198"/>
                    </a:lnTo>
                    <a:lnTo>
                      <a:pt x="735" y="190"/>
                    </a:lnTo>
                    <a:lnTo>
                      <a:pt x="732" y="181"/>
                    </a:lnTo>
                    <a:lnTo>
                      <a:pt x="728" y="173"/>
                    </a:lnTo>
                    <a:lnTo>
                      <a:pt x="726" y="165"/>
                    </a:lnTo>
                    <a:lnTo>
                      <a:pt x="724" y="156"/>
                    </a:lnTo>
                    <a:lnTo>
                      <a:pt x="722" y="149"/>
                    </a:lnTo>
                    <a:lnTo>
                      <a:pt x="722" y="141"/>
                    </a:lnTo>
                    <a:lnTo>
                      <a:pt x="722" y="133"/>
                    </a:lnTo>
                    <a:lnTo>
                      <a:pt x="723" y="126"/>
                    </a:lnTo>
                    <a:lnTo>
                      <a:pt x="725" y="119"/>
                    </a:lnTo>
                    <a:lnTo>
                      <a:pt x="727" y="114"/>
                    </a:lnTo>
                    <a:lnTo>
                      <a:pt x="731" y="105"/>
                    </a:lnTo>
                    <a:lnTo>
                      <a:pt x="735" y="96"/>
                    </a:lnTo>
                    <a:lnTo>
                      <a:pt x="736" y="91"/>
                    </a:lnTo>
                    <a:lnTo>
                      <a:pt x="736" y="86"/>
                    </a:lnTo>
                    <a:lnTo>
                      <a:pt x="736" y="80"/>
                    </a:lnTo>
                    <a:lnTo>
                      <a:pt x="735" y="73"/>
                    </a:lnTo>
                    <a:lnTo>
                      <a:pt x="732" y="64"/>
                    </a:lnTo>
                    <a:lnTo>
                      <a:pt x="728" y="53"/>
                    </a:lnTo>
                    <a:lnTo>
                      <a:pt x="723" y="42"/>
                    </a:lnTo>
                    <a:lnTo>
                      <a:pt x="715" y="27"/>
                    </a:lnTo>
                    <a:lnTo>
                      <a:pt x="700" y="25"/>
                    </a:lnTo>
                    <a:lnTo>
                      <a:pt x="685" y="23"/>
                    </a:lnTo>
                    <a:lnTo>
                      <a:pt x="670" y="19"/>
                    </a:lnTo>
                    <a:lnTo>
                      <a:pt x="657" y="15"/>
                    </a:lnTo>
                    <a:lnTo>
                      <a:pt x="629" y="6"/>
                    </a:lnTo>
                    <a:lnTo>
                      <a:pt x="604" y="1"/>
                    </a:lnTo>
                    <a:lnTo>
                      <a:pt x="592" y="0"/>
                    </a:lnTo>
                    <a:lnTo>
                      <a:pt x="580" y="0"/>
                    </a:lnTo>
                    <a:lnTo>
                      <a:pt x="575" y="1"/>
                    </a:lnTo>
                    <a:lnTo>
                      <a:pt x="570" y="3"/>
                    </a:lnTo>
                    <a:lnTo>
                      <a:pt x="564" y="5"/>
                    </a:lnTo>
                    <a:lnTo>
                      <a:pt x="560" y="8"/>
                    </a:lnTo>
                    <a:lnTo>
                      <a:pt x="555" y="11"/>
                    </a:lnTo>
                    <a:lnTo>
                      <a:pt x="550" y="16"/>
                    </a:lnTo>
                    <a:lnTo>
                      <a:pt x="545" y="21"/>
                    </a:lnTo>
                    <a:lnTo>
                      <a:pt x="541" y="26"/>
                    </a:lnTo>
                    <a:lnTo>
                      <a:pt x="537" y="33"/>
                    </a:lnTo>
                    <a:lnTo>
                      <a:pt x="533" y="41"/>
                    </a:lnTo>
                    <a:lnTo>
                      <a:pt x="529" y="49"/>
                    </a:lnTo>
                    <a:lnTo>
                      <a:pt x="525" y="59"/>
                    </a:lnTo>
                    <a:lnTo>
                      <a:pt x="437" y="77"/>
                    </a:lnTo>
                    <a:lnTo>
                      <a:pt x="430" y="85"/>
                    </a:lnTo>
                    <a:lnTo>
                      <a:pt x="424" y="91"/>
                    </a:lnTo>
                    <a:lnTo>
                      <a:pt x="417" y="98"/>
                    </a:lnTo>
                    <a:lnTo>
                      <a:pt x="411" y="105"/>
                    </a:lnTo>
                    <a:lnTo>
                      <a:pt x="406" y="112"/>
                    </a:lnTo>
                    <a:lnTo>
                      <a:pt x="400" y="120"/>
                    </a:lnTo>
                    <a:lnTo>
                      <a:pt x="393" y="130"/>
                    </a:lnTo>
                    <a:lnTo>
                      <a:pt x="386" y="141"/>
                    </a:lnTo>
                    <a:lnTo>
                      <a:pt x="380" y="131"/>
                    </a:lnTo>
                    <a:lnTo>
                      <a:pt x="372" y="120"/>
                    </a:lnTo>
                    <a:lnTo>
                      <a:pt x="366" y="110"/>
                    </a:lnTo>
                    <a:lnTo>
                      <a:pt x="359" y="101"/>
                    </a:lnTo>
                    <a:lnTo>
                      <a:pt x="354" y="95"/>
                    </a:lnTo>
                    <a:lnTo>
                      <a:pt x="350" y="91"/>
                    </a:lnTo>
                    <a:lnTo>
                      <a:pt x="346" y="88"/>
                    </a:lnTo>
                    <a:lnTo>
                      <a:pt x="341" y="85"/>
                    </a:lnTo>
                    <a:lnTo>
                      <a:pt x="336" y="82"/>
                    </a:lnTo>
                    <a:lnTo>
                      <a:pt x="329" y="80"/>
                    </a:lnTo>
                    <a:lnTo>
                      <a:pt x="323" y="79"/>
                    </a:lnTo>
                    <a:lnTo>
                      <a:pt x="317" y="77"/>
                    </a:lnTo>
                    <a:lnTo>
                      <a:pt x="310" y="79"/>
                    </a:lnTo>
                    <a:lnTo>
                      <a:pt x="304" y="80"/>
                    </a:lnTo>
                    <a:lnTo>
                      <a:pt x="298" y="82"/>
                    </a:lnTo>
                    <a:lnTo>
                      <a:pt x="292" y="84"/>
                    </a:lnTo>
                    <a:lnTo>
                      <a:pt x="280" y="90"/>
                    </a:lnTo>
                    <a:lnTo>
                      <a:pt x="268" y="97"/>
                    </a:lnTo>
                    <a:lnTo>
                      <a:pt x="246" y="118"/>
                    </a:lnTo>
                    <a:lnTo>
                      <a:pt x="222" y="141"/>
                    </a:lnTo>
                    <a:lnTo>
                      <a:pt x="210" y="153"/>
                    </a:lnTo>
                    <a:lnTo>
                      <a:pt x="197" y="165"/>
                    </a:lnTo>
                    <a:lnTo>
                      <a:pt x="182" y="175"/>
                    </a:lnTo>
                    <a:lnTo>
                      <a:pt x="168" y="184"/>
                    </a:lnTo>
                    <a:lnTo>
                      <a:pt x="160" y="189"/>
                    </a:lnTo>
                    <a:lnTo>
                      <a:pt x="152" y="193"/>
                    </a:lnTo>
                    <a:lnTo>
                      <a:pt x="144" y="196"/>
                    </a:lnTo>
                    <a:lnTo>
                      <a:pt x="134" y="199"/>
                    </a:lnTo>
                    <a:lnTo>
                      <a:pt x="125" y="201"/>
                    </a:lnTo>
                    <a:lnTo>
                      <a:pt x="115" y="203"/>
                    </a:lnTo>
                    <a:lnTo>
                      <a:pt x="106" y="204"/>
                    </a:lnTo>
                    <a:lnTo>
                      <a:pt x="95" y="204"/>
                    </a:lnTo>
                    <a:lnTo>
                      <a:pt x="85" y="206"/>
                    </a:lnTo>
                    <a:lnTo>
                      <a:pt x="77" y="210"/>
                    </a:lnTo>
                    <a:lnTo>
                      <a:pt x="70" y="212"/>
                    </a:lnTo>
                    <a:lnTo>
                      <a:pt x="66" y="213"/>
                    </a:lnTo>
                    <a:lnTo>
                      <a:pt x="62" y="215"/>
                    </a:lnTo>
                    <a:lnTo>
                      <a:pt x="59" y="216"/>
                    </a:lnTo>
                    <a:lnTo>
                      <a:pt x="56" y="217"/>
                    </a:lnTo>
                    <a:lnTo>
                      <a:pt x="51" y="217"/>
                    </a:lnTo>
                    <a:lnTo>
                      <a:pt x="58" y="235"/>
                    </a:lnTo>
                    <a:lnTo>
                      <a:pt x="63" y="251"/>
                    </a:lnTo>
                    <a:lnTo>
                      <a:pt x="65" y="265"/>
                    </a:lnTo>
                    <a:lnTo>
                      <a:pt x="66" y="279"/>
                    </a:lnTo>
                    <a:lnTo>
                      <a:pt x="65" y="290"/>
                    </a:lnTo>
                    <a:lnTo>
                      <a:pt x="62" y="302"/>
                    </a:lnTo>
                    <a:lnTo>
                      <a:pt x="59" y="312"/>
                    </a:lnTo>
                    <a:lnTo>
                      <a:pt x="54" y="322"/>
                    </a:lnTo>
                    <a:lnTo>
                      <a:pt x="45" y="338"/>
                    </a:lnTo>
                    <a:lnTo>
                      <a:pt x="36" y="350"/>
                    </a:lnTo>
                    <a:lnTo>
                      <a:pt x="31" y="356"/>
                    </a:lnTo>
                    <a:lnTo>
                      <a:pt x="28" y="361"/>
                    </a:lnTo>
                    <a:lnTo>
                      <a:pt x="26" y="365"/>
                    </a:lnTo>
                    <a:lnTo>
                      <a:pt x="25" y="369"/>
                    </a:lnTo>
                    <a:lnTo>
                      <a:pt x="26" y="381"/>
                    </a:lnTo>
                    <a:lnTo>
                      <a:pt x="27" y="392"/>
                    </a:lnTo>
                    <a:lnTo>
                      <a:pt x="30" y="404"/>
                    </a:lnTo>
                    <a:lnTo>
                      <a:pt x="33" y="414"/>
                    </a:lnTo>
                    <a:lnTo>
                      <a:pt x="42" y="436"/>
                    </a:lnTo>
                    <a:lnTo>
                      <a:pt x="51" y="457"/>
                    </a:lnTo>
                    <a:lnTo>
                      <a:pt x="60" y="477"/>
                    </a:lnTo>
                    <a:lnTo>
                      <a:pt x="68" y="498"/>
                    </a:lnTo>
                    <a:lnTo>
                      <a:pt x="71" y="509"/>
                    </a:lnTo>
                    <a:lnTo>
                      <a:pt x="74" y="519"/>
                    </a:lnTo>
                    <a:lnTo>
                      <a:pt x="75" y="529"/>
                    </a:lnTo>
                    <a:lnTo>
                      <a:pt x="77" y="540"/>
                    </a:lnTo>
                    <a:lnTo>
                      <a:pt x="75" y="547"/>
                    </a:lnTo>
                    <a:lnTo>
                      <a:pt x="73" y="555"/>
                    </a:lnTo>
                    <a:lnTo>
                      <a:pt x="70" y="561"/>
                    </a:lnTo>
                    <a:lnTo>
                      <a:pt x="66" y="567"/>
                    </a:lnTo>
                    <a:lnTo>
                      <a:pt x="57" y="578"/>
                    </a:lnTo>
                    <a:lnTo>
                      <a:pt x="44" y="587"/>
                    </a:lnTo>
                    <a:lnTo>
                      <a:pt x="32" y="597"/>
                    </a:lnTo>
                    <a:lnTo>
                      <a:pt x="23" y="607"/>
                    </a:lnTo>
                    <a:lnTo>
                      <a:pt x="19" y="613"/>
                    </a:lnTo>
                    <a:lnTo>
                      <a:pt x="16" y="620"/>
                    </a:lnTo>
                    <a:lnTo>
                      <a:pt x="14" y="627"/>
                    </a:lnTo>
                    <a:lnTo>
                      <a:pt x="13" y="634"/>
                    </a:lnTo>
                    <a:lnTo>
                      <a:pt x="14" y="640"/>
                    </a:lnTo>
                    <a:lnTo>
                      <a:pt x="15" y="643"/>
                    </a:lnTo>
                    <a:lnTo>
                      <a:pt x="17" y="646"/>
                    </a:lnTo>
                    <a:lnTo>
                      <a:pt x="19" y="649"/>
                    </a:lnTo>
                    <a:lnTo>
                      <a:pt x="25" y="654"/>
                    </a:lnTo>
                    <a:lnTo>
                      <a:pt x="32" y="661"/>
                    </a:lnTo>
                    <a:lnTo>
                      <a:pt x="41" y="667"/>
                    </a:lnTo>
                    <a:lnTo>
                      <a:pt x="47" y="675"/>
                    </a:lnTo>
                    <a:lnTo>
                      <a:pt x="50" y="682"/>
                    </a:lnTo>
                    <a:lnTo>
                      <a:pt x="53" y="688"/>
                    </a:lnTo>
                    <a:lnTo>
                      <a:pt x="56" y="695"/>
                    </a:lnTo>
                    <a:lnTo>
                      <a:pt x="58" y="705"/>
                    </a:lnTo>
                    <a:lnTo>
                      <a:pt x="65" y="708"/>
                    </a:lnTo>
                    <a:lnTo>
                      <a:pt x="72" y="712"/>
                    </a:lnTo>
                    <a:lnTo>
                      <a:pt x="79" y="716"/>
                    </a:lnTo>
                    <a:lnTo>
                      <a:pt x="84" y="721"/>
                    </a:lnTo>
                    <a:lnTo>
                      <a:pt x="88" y="726"/>
                    </a:lnTo>
                    <a:lnTo>
                      <a:pt x="92" y="731"/>
                    </a:lnTo>
                    <a:lnTo>
                      <a:pt x="96" y="736"/>
                    </a:lnTo>
                    <a:lnTo>
                      <a:pt x="100" y="741"/>
                    </a:lnTo>
                    <a:lnTo>
                      <a:pt x="104" y="753"/>
                    </a:lnTo>
                    <a:lnTo>
                      <a:pt x="106" y="765"/>
                    </a:lnTo>
                    <a:lnTo>
                      <a:pt x="107" y="779"/>
                    </a:lnTo>
                    <a:lnTo>
                      <a:pt x="108" y="793"/>
                    </a:lnTo>
                    <a:lnTo>
                      <a:pt x="108" y="804"/>
                    </a:lnTo>
                    <a:lnTo>
                      <a:pt x="107" y="815"/>
                    </a:lnTo>
                    <a:lnTo>
                      <a:pt x="105" y="824"/>
                    </a:lnTo>
                    <a:lnTo>
                      <a:pt x="103" y="835"/>
                    </a:lnTo>
                    <a:lnTo>
                      <a:pt x="97" y="853"/>
                    </a:lnTo>
                    <a:lnTo>
                      <a:pt x="91" y="869"/>
                    </a:lnTo>
                    <a:lnTo>
                      <a:pt x="83" y="885"/>
                    </a:lnTo>
                    <a:lnTo>
                      <a:pt x="73" y="900"/>
                    </a:lnTo>
                    <a:lnTo>
                      <a:pt x="64" y="914"/>
                    </a:lnTo>
                    <a:lnTo>
                      <a:pt x="54" y="928"/>
                    </a:lnTo>
                    <a:lnTo>
                      <a:pt x="44" y="943"/>
                    </a:lnTo>
                    <a:lnTo>
                      <a:pt x="35" y="956"/>
                    </a:lnTo>
                    <a:lnTo>
                      <a:pt x="25" y="971"/>
                    </a:lnTo>
                    <a:lnTo>
                      <a:pt x="17" y="986"/>
                    </a:lnTo>
                    <a:lnTo>
                      <a:pt x="10" y="1002"/>
                    </a:lnTo>
                    <a:lnTo>
                      <a:pt x="5" y="1019"/>
                    </a:lnTo>
                    <a:lnTo>
                      <a:pt x="3" y="1029"/>
                    </a:lnTo>
                    <a:lnTo>
                      <a:pt x="1" y="1038"/>
                    </a:lnTo>
                    <a:lnTo>
                      <a:pt x="1" y="1049"/>
                    </a:lnTo>
                    <a:lnTo>
                      <a:pt x="0" y="1059"/>
                    </a:lnTo>
                    <a:lnTo>
                      <a:pt x="1" y="1065"/>
                    </a:lnTo>
                    <a:lnTo>
                      <a:pt x="2" y="1072"/>
                    </a:lnTo>
                    <a:lnTo>
                      <a:pt x="4" y="1078"/>
                    </a:lnTo>
                    <a:lnTo>
                      <a:pt x="7" y="1083"/>
                    </a:lnTo>
                    <a:lnTo>
                      <a:pt x="10" y="1087"/>
                    </a:lnTo>
                    <a:lnTo>
                      <a:pt x="15" y="1092"/>
                    </a:lnTo>
                    <a:lnTo>
                      <a:pt x="20" y="1096"/>
                    </a:lnTo>
                    <a:lnTo>
                      <a:pt x="25" y="1099"/>
                    </a:lnTo>
                    <a:lnTo>
                      <a:pt x="38" y="1105"/>
                    </a:lnTo>
                    <a:lnTo>
                      <a:pt x="52" y="1111"/>
                    </a:lnTo>
                    <a:lnTo>
                      <a:pt x="67" y="1115"/>
                    </a:lnTo>
                    <a:lnTo>
                      <a:pt x="83" y="1119"/>
                    </a:lnTo>
                    <a:lnTo>
                      <a:pt x="116" y="1126"/>
                    </a:lnTo>
                    <a:lnTo>
                      <a:pt x="147" y="1134"/>
                    </a:lnTo>
                    <a:lnTo>
                      <a:pt x="160" y="1139"/>
                    </a:lnTo>
                    <a:lnTo>
                      <a:pt x="173" y="1144"/>
                    </a:lnTo>
                    <a:lnTo>
                      <a:pt x="178" y="1147"/>
                    </a:lnTo>
                    <a:lnTo>
                      <a:pt x="182" y="1151"/>
                    </a:lnTo>
                    <a:lnTo>
                      <a:pt x="187" y="1156"/>
                    </a:lnTo>
                    <a:lnTo>
                      <a:pt x="190" y="1160"/>
                    </a:lnTo>
                    <a:lnTo>
                      <a:pt x="197" y="1172"/>
                    </a:lnTo>
                    <a:lnTo>
                      <a:pt x="203" y="1186"/>
                    </a:lnTo>
                    <a:lnTo>
                      <a:pt x="210" y="1200"/>
                    </a:lnTo>
                    <a:lnTo>
                      <a:pt x="215" y="1214"/>
                    </a:lnTo>
                    <a:lnTo>
                      <a:pt x="228" y="1243"/>
                    </a:lnTo>
                    <a:lnTo>
                      <a:pt x="240" y="1268"/>
                    </a:lnTo>
                    <a:lnTo>
                      <a:pt x="247" y="1280"/>
                    </a:lnTo>
                    <a:lnTo>
                      <a:pt x="255" y="1290"/>
                    </a:lnTo>
                    <a:lnTo>
                      <a:pt x="259" y="1294"/>
                    </a:lnTo>
                    <a:lnTo>
                      <a:pt x="263" y="1298"/>
                    </a:lnTo>
                    <a:lnTo>
                      <a:pt x="267" y="1302"/>
                    </a:lnTo>
                    <a:lnTo>
                      <a:pt x="273" y="1305"/>
                    </a:lnTo>
                    <a:lnTo>
                      <a:pt x="278" y="1308"/>
                    </a:lnTo>
                    <a:lnTo>
                      <a:pt x="283" y="1310"/>
                    </a:lnTo>
                    <a:lnTo>
                      <a:pt x="289" y="1311"/>
                    </a:lnTo>
                    <a:lnTo>
                      <a:pt x="295" y="1311"/>
                    </a:lnTo>
                    <a:lnTo>
                      <a:pt x="302" y="1311"/>
                    </a:lnTo>
                    <a:lnTo>
                      <a:pt x="308" y="1310"/>
                    </a:lnTo>
                    <a:lnTo>
                      <a:pt x="316" y="1308"/>
                    </a:lnTo>
                    <a:lnTo>
                      <a:pt x="323" y="1306"/>
                    </a:lnTo>
                    <a:lnTo>
                      <a:pt x="356" y="1289"/>
                    </a:lnTo>
                    <a:lnTo>
                      <a:pt x="386" y="1274"/>
                    </a:lnTo>
                    <a:lnTo>
                      <a:pt x="415" y="1260"/>
                    </a:lnTo>
                    <a:lnTo>
                      <a:pt x="444" y="1248"/>
                    </a:lnTo>
                    <a:lnTo>
                      <a:pt x="458" y="1243"/>
                    </a:lnTo>
                    <a:lnTo>
                      <a:pt x="473" y="1237"/>
                    </a:lnTo>
                    <a:lnTo>
                      <a:pt x="489" y="1233"/>
                    </a:lnTo>
                    <a:lnTo>
                      <a:pt x="503" y="1230"/>
                    </a:lnTo>
                    <a:lnTo>
                      <a:pt x="519" y="1227"/>
                    </a:lnTo>
                    <a:lnTo>
                      <a:pt x="536" y="1225"/>
                    </a:lnTo>
                    <a:lnTo>
                      <a:pt x="553" y="1224"/>
                    </a:lnTo>
                    <a:lnTo>
                      <a:pt x="570" y="1223"/>
                    </a:lnTo>
                    <a:lnTo>
                      <a:pt x="587" y="1224"/>
                    </a:lnTo>
                    <a:lnTo>
                      <a:pt x="604" y="1226"/>
                    </a:lnTo>
                    <a:lnTo>
                      <a:pt x="620" y="1230"/>
                    </a:lnTo>
                    <a:lnTo>
                      <a:pt x="635" y="1234"/>
                    </a:lnTo>
                    <a:lnTo>
                      <a:pt x="665" y="1246"/>
                    </a:lnTo>
                    <a:lnTo>
                      <a:pt x="693" y="1258"/>
                    </a:lnTo>
                    <a:lnTo>
                      <a:pt x="722" y="1271"/>
                    </a:lnTo>
                    <a:lnTo>
                      <a:pt x="751" y="1281"/>
                    </a:lnTo>
                    <a:lnTo>
                      <a:pt x="767" y="1287"/>
                    </a:lnTo>
                    <a:lnTo>
                      <a:pt x="782" y="1290"/>
                    </a:lnTo>
                    <a:lnTo>
                      <a:pt x="799" y="1292"/>
                    </a:lnTo>
                    <a:lnTo>
                      <a:pt x="817" y="1293"/>
                    </a:lnTo>
                    <a:lnTo>
                      <a:pt x="830" y="1292"/>
                    </a:lnTo>
                    <a:lnTo>
                      <a:pt x="839" y="1291"/>
                    </a:lnTo>
                    <a:lnTo>
                      <a:pt x="843" y="1289"/>
                    </a:lnTo>
                    <a:lnTo>
                      <a:pt x="848" y="1287"/>
                    </a:lnTo>
                    <a:lnTo>
                      <a:pt x="851" y="1285"/>
                    </a:lnTo>
                    <a:lnTo>
                      <a:pt x="853" y="1282"/>
                    </a:lnTo>
                    <a:lnTo>
                      <a:pt x="857" y="1276"/>
                    </a:lnTo>
                    <a:lnTo>
                      <a:pt x="859" y="1269"/>
                    </a:lnTo>
                    <a:lnTo>
                      <a:pt x="860" y="1259"/>
                    </a:lnTo>
                    <a:lnTo>
                      <a:pt x="861" y="1249"/>
                    </a:lnTo>
                    <a:lnTo>
                      <a:pt x="860" y="1211"/>
                    </a:lnTo>
                    <a:lnTo>
                      <a:pt x="857" y="1177"/>
                    </a:lnTo>
                    <a:lnTo>
                      <a:pt x="853" y="1143"/>
                    </a:lnTo>
                    <a:lnTo>
                      <a:pt x="846" y="1111"/>
                    </a:lnTo>
                    <a:lnTo>
                      <a:pt x="839" y="1080"/>
                    </a:lnTo>
                    <a:lnTo>
                      <a:pt x="831" y="1050"/>
                    </a:lnTo>
                    <a:lnTo>
                      <a:pt x="821" y="1021"/>
                    </a:lnTo>
                    <a:lnTo>
                      <a:pt x="811" y="993"/>
                    </a:lnTo>
                    <a:lnTo>
                      <a:pt x="790" y="940"/>
                    </a:lnTo>
                    <a:lnTo>
                      <a:pt x="768" y="886"/>
                    </a:lnTo>
                    <a:lnTo>
                      <a:pt x="756" y="860"/>
                    </a:lnTo>
                    <a:lnTo>
                      <a:pt x="747" y="834"/>
                    </a:lnTo>
                    <a:lnTo>
                      <a:pt x="736" y="807"/>
                    </a:lnTo>
                    <a:lnTo>
                      <a:pt x="728" y="780"/>
                    </a:lnTo>
                    <a:lnTo>
                      <a:pt x="760" y="779"/>
                    </a:lnTo>
                    <a:lnTo>
                      <a:pt x="793" y="777"/>
                    </a:lnTo>
                    <a:lnTo>
                      <a:pt x="810" y="776"/>
                    </a:lnTo>
                    <a:lnTo>
                      <a:pt x="827" y="775"/>
                    </a:lnTo>
                    <a:lnTo>
                      <a:pt x="842" y="773"/>
                    </a:lnTo>
                    <a:lnTo>
                      <a:pt x="857" y="770"/>
                    </a:lnTo>
                    <a:lnTo>
                      <a:pt x="871" y="767"/>
                    </a:lnTo>
                    <a:lnTo>
                      <a:pt x="884" y="761"/>
                    </a:lnTo>
                    <a:lnTo>
                      <a:pt x="889" y="758"/>
                    </a:lnTo>
                    <a:lnTo>
                      <a:pt x="895" y="755"/>
                    </a:lnTo>
                    <a:lnTo>
                      <a:pt x="900" y="752"/>
                    </a:lnTo>
                    <a:lnTo>
                      <a:pt x="905" y="748"/>
                    </a:lnTo>
                    <a:lnTo>
                      <a:pt x="909" y="743"/>
                    </a:lnTo>
                    <a:lnTo>
                      <a:pt x="914" y="738"/>
                    </a:lnTo>
                    <a:lnTo>
                      <a:pt x="917" y="733"/>
                    </a:lnTo>
                    <a:lnTo>
                      <a:pt x="919" y="727"/>
                    </a:lnTo>
                    <a:lnTo>
                      <a:pt x="921" y="720"/>
                    </a:lnTo>
                    <a:lnTo>
                      <a:pt x="923" y="713"/>
                    </a:lnTo>
                    <a:lnTo>
                      <a:pt x="924" y="706"/>
                    </a:lnTo>
                    <a:lnTo>
                      <a:pt x="924" y="698"/>
                    </a:lnTo>
                    <a:lnTo>
                      <a:pt x="924" y="681"/>
                    </a:lnTo>
                    <a:lnTo>
                      <a:pt x="922" y="665"/>
                    </a:lnTo>
                    <a:lnTo>
                      <a:pt x="921" y="652"/>
                    </a:lnTo>
                    <a:lnTo>
                      <a:pt x="920" y="640"/>
                    </a:lnTo>
                    <a:lnTo>
                      <a:pt x="919" y="628"/>
                    </a:lnTo>
                    <a:lnTo>
                      <a:pt x="919" y="617"/>
                    </a:lnTo>
                    <a:lnTo>
                      <a:pt x="921" y="604"/>
                    </a:lnTo>
                    <a:lnTo>
                      <a:pt x="924" y="590"/>
                    </a:lnTo>
                    <a:lnTo>
                      <a:pt x="925" y="589"/>
                    </a:lnTo>
                    <a:lnTo>
                      <a:pt x="928" y="587"/>
                    </a:lnTo>
                    <a:lnTo>
                      <a:pt x="933" y="584"/>
                    </a:lnTo>
                    <a:lnTo>
                      <a:pt x="937" y="580"/>
                    </a:lnTo>
                    <a:lnTo>
                      <a:pt x="942" y="575"/>
                    </a:lnTo>
                    <a:lnTo>
                      <a:pt x="945" y="569"/>
                    </a:lnTo>
                    <a:lnTo>
                      <a:pt x="948" y="564"/>
                    </a:lnTo>
                    <a:lnTo>
                      <a:pt x="949" y="559"/>
                    </a:lnTo>
                    <a:lnTo>
                      <a:pt x="948" y="552"/>
                    </a:lnTo>
                    <a:lnTo>
                      <a:pt x="945" y="545"/>
                    </a:lnTo>
                    <a:lnTo>
                      <a:pt x="941" y="539"/>
                    </a:lnTo>
                    <a:lnTo>
                      <a:pt x="935" y="532"/>
                    </a:lnTo>
                    <a:lnTo>
                      <a:pt x="921" y="518"/>
                    </a:lnTo>
                    <a:lnTo>
                      <a:pt x="904" y="503"/>
                    </a:lnTo>
                    <a:lnTo>
                      <a:pt x="897" y="496"/>
                    </a:lnTo>
                    <a:lnTo>
                      <a:pt x="889" y="488"/>
                    </a:lnTo>
                    <a:lnTo>
                      <a:pt x="883" y="478"/>
                    </a:lnTo>
                    <a:lnTo>
                      <a:pt x="877" y="468"/>
                    </a:lnTo>
                    <a:lnTo>
                      <a:pt x="874" y="457"/>
                    </a:lnTo>
                    <a:lnTo>
                      <a:pt x="872" y="446"/>
                    </a:lnTo>
                    <a:lnTo>
                      <a:pt x="871" y="439"/>
                    </a:lnTo>
                    <a:lnTo>
                      <a:pt x="872" y="433"/>
                    </a:lnTo>
                    <a:lnTo>
                      <a:pt x="872" y="427"/>
                    </a:lnTo>
                    <a:lnTo>
                      <a:pt x="874" y="419"/>
                    </a:lnTo>
                    <a:lnTo>
                      <a:pt x="875" y="408"/>
                    </a:lnTo>
                    <a:lnTo>
                      <a:pt x="875" y="396"/>
                    </a:lnTo>
                    <a:lnTo>
                      <a:pt x="873" y="386"/>
                    </a:lnTo>
                    <a:lnTo>
                      <a:pt x="870" y="375"/>
                    </a:lnTo>
                    <a:lnTo>
                      <a:pt x="865" y="365"/>
                    </a:lnTo>
                    <a:lnTo>
                      <a:pt x="860" y="354"/>
                    </a:lnTo>
                    <a:lnTo>
                      <a:pt x="854" y="344"/>
                    </a:lnTo>
                    <a:lnTo>
                      <a:pt x="848" y="333"/>
                    </a:lnTo>
                    <a:lnTo>
                      <a:pt x="833" y="312"/>
                    </a:lnTo>
                    <a:lnTo>
                      <a:pt x="819" y="290"/>
                    </a:lnTo>
                    <a:lnTo>
                      <a:pt x="813" y="279"/>
                    </a:lnTo>
                    <a:lnTo>
                      <a:pt x="807" y="267"/>
                    </a:lnTo>
                    <a:lnTo>
                      <a:pt x="801" y="256"/>
                    </a:lnTo>
                    <a:lnTo>
                      <a:pt x="797" y="2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114"/>
              <p:cNvSpPr>
                <a:spLocks/>
              </p:cNvSpPr>
              <p:nvPr/>
            </p:nvSpPr>
            <p:spPr bwMode="auto">
              <a:xfrm>
                <a:off x="5062" y="3678"/>
                <a:ext cx="205" cy="289"/>
              </a:xfrm>
              <a:custGeom>
                <a:avLst/>
                <a:gdLst>
                  <a:gd name="T0" fmla="*/ 165 w 949"/>
                  <a:gd name="T1" fmla="*/ 50 h 1311"/>
                  <a:gd name="T2" fmla="*/ 158 w 949"/>
                  <a:gd name="T3" fmla="*/ 40 h 1311"/>
                  <a:gd name="T4" fmla="*/ 156 w 949"/>
                  <a:gd name="T5" fmla="*/ 29 h 1311"/>
                  <a:gd name="T6" fmla="*/ 159 w 949"/>
                  <a:gd name="T7" fmla="*/ 20 h 1311"/>
                  <a:gd name="T8" fmla="*/ 156 w 949"/>
                  <a:gd name="T9" fmla="*/ 9 h 1311"/>
                  <a:gd name="T10" fmla="*/ 136 w 949"/>
                  <a:gd name="T11" fmla="*/ 1 h 1311"/>
                  <a:gd name="T12" fmla="*/ 122 w 949"/>
                  <a:gd name="T13" fmla="*/ 1 h 1311"/>
                  <a:gd name="T14" fmla="*/ 116 w 949"/>
                  <a:gd name="T15" fmla="*/ 7 h 1311"/>
                  <a:gd name="T16" fmla="*/ 94 w 949"/>
                  <a:gd name="T17" fmla="*/ 17 h 1311"/>
                  <a:gd name="T18" fmla="*/ 86 w 949"/>
                  <a:gd name="T19" fmla="*/ 26 h 1311"/>
                  <a:gd name="T20" fmla="*/ 78 w 949"/>
                  <a:gd name="T21" fmla="*/ 22 h 1311"/>
                  <a:gd name="T22" fmla="*/ 71 w 949"/>
                  <a:gd name="T23" fmla="*/ 18 h 1311"/>
                  <a:gd name="T24" fmla="*/ 63 w 949"/>
                  <a:gd name="T25" fmla="*/ 19 h 1311"/>
                  <a:gd name="T26" fmla="*/ 43 w 949"/>
                  <a:gd name="T27" fmla="*/ 36 h 1311"/>
                  <a:gd name="T28" fmla="*/ 29 w 949"/>
                  <a:gd name="T29" fmla="*/ 44 h 1311"/>
                  <a:gd name="T30" fmla="*/ 17 w 949"/>
                  <a:gd name="T31" fmla="*/ 46 h 1311"/>
                  <a:gd name="T32" fmla="*/ 11 w 949"/>
                  <a:gd name="T33" fmla="*/ 48 h 1311"/>
                  <a:gd name="T34" fmla="*/ 13 w 949"/>
                  <a:gd name="T35" fmla="*/ 67 h 1311"/>
                  <a:gd name="T36" fmla="*/ 6 w 949"/>
                  <a:gd name="T37" fmla="*/ 80 h 1311"/>
                  <a:gd name="T38" fmla="*/ 7 w 949"/>
                  <a:gd name="T39" fmla="*/ 91 h 1311"/>
                  <a:gd name="T40" fmla="*/ 16 w 949"/>
                  <a:gd name="T41" fmla="*/ 114 h 1311"/>
                  <a:gd name="T42" fmla="*/ 14 w 949"/>
                  <a:gd name="T43" fmla="*/ 125 h 1311"/>
                  <a:gd name="T44" fmla="*/ 3 w 949"/>
                  <a:gd name="T45" fmla="*/ 137 h 1311"/>
                  <a:gd name="T46" fmla="*/ 4 w 949"/>
                  <a:gd name="T47" fmla="*/ 143 h 1311"/>
                  <a:gd name="T48" fmla="*/ 11 w 949"/>
                  <a:gd name="T49" fmla="*/ 152 h 1311"/>
                  <a:gd name="T50" fmla="*/ 18 w 949"/>
                  <a:gd name="T51" fmla="*/ 159 h 1311"/>
                  <a:gd name="T52" fmla="*/ 23 w 949"/>
                  <a:gd name="T53" fmla="*/ 169 h 1311"/>
                  <a:gd name="T54" fmla="*/ 22 w 949"/>
                  <a:gd name="T55" fmla="*/ 184 h 1311"/>
                  <a:gd name="T56" fmla="*/ 12 w 949"/>
                  <a:gd name="T57" fmla="*/ 205 h 1311"/>
                  <a:gd name="T58" fmla="*/ 1 w 949"/>
                  <a:gd name="T59" fmla="*/ 225 h 1311"/>
                  <a:gd name="T60" fmla="*/ 0 w 949"/>
                  <a:gd name="T61" fmla="*/ 236 h 1311"/>
                  <a:gd name="T62" fmla="*/ 5 w 949"/>
                  <a:gd name="T63" fmla="*/ 242 h 1311"/>
                  <a:gd name="T64" fmla="*/ 32 w 949"/>
                  <a:gd name="T65" fmla="*/ 250 h 1311"/>
                  <a:gd name="T66" fmla="*/ 41 w 949"/>
                  <a:gd name="T67" fmla="*/ 256 h 1311"/>
                  <a:gd name="T68" fmla="*/ 52 w 949"/>
                  <a:gd name="T69" fmla="*/ 280 h 1311"/>
                  <a:gd name="T70" fmla="*/ 59 w 949"/>
                  <a:gd name="T71" fmla="*/ 288 h 1311"/>
                  <a:gd name="T72" fmla="*/ 67 w 949"/>
                  <a:gd name="T73" fmla="*/ 289 h 1311"/>
                  <a:gd name="T74" fmla="*/ 96 w 949"/>
                  <a:gd name="T75" fmla="*/ 275 h 1311"/>
                  <a:gd name="T76" fmla="*/ 116 w 949"/>
                  <a:gd name="T77" fmla="*/ 270 h 1311"/>
                  <a:gd name="T78" fmla="*/ 137 w 949"/>
                  <a:gd name="T79" fmla="*/ 272 h 1311"/>
                  <a:gd name="T80" fmla="*/ 169 w 949"/>
                  <a:gd name="T81" fmla="*/ 284 h 1311"/>
                  <a:gd name="T82" fmla="*/ 183 w 949"/>
                  <a:gd name="T83" fmla="*/ 284 h 1311"/>
                  <a:gd name="T84" fmla="*/ 186 w 949"/>
                  <a:gd name="T85" fmla="*/ 275 h 1311"/>
                  <a:gd name="T86" fmla="*/ 180 w 949"/>
                  <a:gd name="T87" fmla="*/ 231 h 1311"/>
                  <a:gd name="T88" fmla="*/ 161 w 949"/>
                  <a:gd name="T89" fmla="*/ 184 h 1311"/>
                  <a:gd name="T90" fmla="*/ 179 w 949"/>
                  <a:gd name="T91" fmla="*/ 171 h 1311"/>
                  <a:gd name="T92" fmla="*/ 193 w 949"/>
                  <a:gd name="T93" fmla="*/ 166 h 1311"/>
                  <a:gd name="T94" fmla="*/ 199 w 949"/>
                  <a:gd name="T95" fmla="*/ 160 h 1311"/>
                  <a:gd name="T96" fmla="*/ 199 w 949"/>
                  <a:gd name="T97" fmla="*/ 147 h 1311"/>
                  <a:gd name="T98" fmla="*/ 200 w 949"/>
                  <a:gd name="T99" fmla="*/ 130 h 1311"/>
                  <a:gd name="T100" fmla="*/ 204 w 949"/>
                  <a:gd name="T101" fmla="*/ 125 h 1311"/>
                  <a:gd name="T102" fmla="*/ 202 w 949"/>
                  <a:gd name="T103" fmla="*/ 117 h 1311"/>
                  <a:gd name="T104" fmla="*/ 189 w 949"/>
                  <a:gd name="T105" fmla="*/ 103 h 1311"/>
                  <a:gd name="T106" fmla="*/ 189 w 949"/>
                  <a:gd name="T107" fmla="*/ 92 h 1311"/>
                  <a:gd name="T108" fmla="*/ 186 w 949"/>
                  <a:gd name="T109" fmla="*/ 78 h 1311"/>
                  <a:gd name="T110" fmla="*/ 174 w 949"/>
                  <a:gd name="T111" fmla="*/ 59 h 1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9"/>
                  <a:gd name="T169" fmla="*/ 0 h 1311"/>
                  <a:gd name="T170" fmla="*/ 949 w 949"/>
                  <a:gd name="T171" fmla="*/ 1311 h 13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9" h="1311">
                    <a:moveTo>
                      <a:pt x="797" y="242"/>
                    </a:moveTo>
                    <a:lnTo>
                      <a:pt x="791" y="242"/>
                    </a:lnTo>
                    <a:lnTo>
                      <a:pt x="784" y="240"/>
                    </a:lnTo>
                    <a:lnTo>
                      <a:pt x="776" y="237"/>
                    </a:lnTo>
                    <a:lnTo>
                      <a:pt x="770" y="232"/>
                    </a:lnTo>
                    <a:lnTo>
                      <a:pt x="764" y="226"/>
                    </a:lnTo>
                    <a:lnTo>
                      <a:pt x="757" y="220"/>
                    </a:lnTo>
                    <a:lnTo>
                      <a:pt x="751" y="214"/>
                    </a:lnTo>
                    <a:lnTo>
                      <a:pt x="746" y="206"/>
                    </a:lnTo>
                    <a:lnTo>
                      <a:pt x="741" y="198"/>
                    </a:lnTo>
                    <a:lnTo>
                      <a:pt x="735" y="190"/>
                    </a:lnTo>
                    <a:lnTo>
                      <a:pt x="732" y="181"/>
                    </a:lnTo>
                    <a:lnTo>
                      <a:pt x="728" y="173"/>
                    </a:lnTo>
                    <a:lnTo>
                      <a:pt x="726" y="165"/>
                    </a:lnTo>
                    <a:lnTo>
                      <a:pt x="724" y="156"/>
                    </a:lnTo>
                    <a:lnTo>
                      <a:pt x="722" y="149"/>
                    </a:lnTo>
                    <a:lnTo>
                      <a:pt x="722" y="141"/>
                    </a:lnTo>
                    <a:lnTo>
                      <a:pt x="722" y="133"/>
                    </a:lnTo>
                    <a:lnTo>
                      <a:pt x="723" y="126"/>
                    </a:lnTo>
                    <a:lnTo>
                      <a:pt x="725" y="119"/>
                    </a:lnTo>
                    <a:lnTo>
                      <a:pt x="727" y="114"/>
                    </a:lnTo>
                    <a:lnTo>
                      <a:pt x="731" y="105"/>
                    </a:lnTo>
                    <a:lnTo>
                      <a:pt x="735" y="96"/>
                    </a:lnTo>
                    <a:lnTo>
                      <a:pt x="736" y="91"/>
                    </a:lnTo>
                    <a:lnTo>
                      <a:pt x="736" y="86"/>
                    </a:lnTo>
                    <a:lnTo>
                      <a:pt x="736" y="80"/>
                    </a:lnTo>
                    <a:lnTo>
                      <a:pt x="735" y="73"/>
                    </a:lnTo>
                    <a:lnTo>
                      <a:pt x="732" y="64"/>
                    </a:lnTo>
                    <a:lnTo>
                      <a:pt x="728" y="53"/>
                    </a:lnTo>
                    <a:lnTo>
                      <a:pt x="723" y="42"/>
                    </a:lnTo>
                    <a:lnTo>
                      <a:pt x="715" y="27"/>
                    </a:lnTo>
                    <a:lnTo>
                      <a:pt x="700" y="25"/>
                    </a:lnTo>
                    <a:lnTo>
                      <a:pt x="685" y="23"/>
                    </a:lnTo>
                    <a:lnTo>
                      <a:pt x="670" y="19"/>
                    </a:lnTo>
                    <a:lnTo>
                      <a:pt x="657" y="15"/>
                    </a:lnTo>
                    <a:lnTo>
                      <a:pt x="629" y="6"/>
                    </a:lnTo>
                    <a:lnTo>
                      <a:pt x="604" y="1"/>
                    </a:lnTo>
                    <a:lnTo>
                      <a:pt x="592" y="0"/>
                    </a:lnTo>
                    <a:lnTo>
                      <a:pt x="580" y="0"/>
                    </a:lnTo>
                    <a:lnTo>
                      <a:pt x="575" y="1"/>
                    </a:lnTo>
                    <a:lnTo>
                      <a:pt x="570" y="3"/>
                    </a:lnTo>
                    <a:lnTo>
                      <a:pt x="564" y="5"/>
                    </a:lnTo>
                    <a:lnTo>
                      <a:pt x="560" y="8"/>
                    </a:lnTo>
                    <a:lnTo>
                      <a:pt x="555" y="11"/>
                    </a:lnTo>
                    <a:lnTo>
                      <a:pt x="550" y="16"/>
                    </a:lnTo>
                    <a:lnTo>
                      <a:pt x="545" y="21"/>
                    </a:lnTo>
                    <a:lnTo>
                      <a:pt x="541" y="26"/>
                    </a:lnTo>
                    <a:lnTo>
                      <a:pt x="537" y="33"/>
                    </a:lnTo>
                    <a:lnTo>
                      <a:pt x="533" y="41"/>
                    </a:lnTo>
                    <a:lnTo>
                      <a:pt x="529" y="49"/>
                    </a:lnTo>
                    <a:lnTo>
                      <a:pt x="525" y="59"/>
                    </a:lnTo>
                    <a:lnTo>
                      <a:pt x="437" y="77"/>
                    </a:lnTo>
                    <a:lnTo>
                      <a:pt x="430" y="85"/>
                    </a:lnTo>
                    <a:lnTo>
                      <a:pt x="424" y="91"/>
                    </a:lnTo>
                    <a:lnTo>
                      <a:pt x="417" y="98"/>
                    </a:lnTo>
                    <a:lnTo>
                      <a:pt x="411" y="105"/>
                    </a:lnTo>
                    <a:lnTo>
                      <a:pt x="406" y="112"/>
                    </a:lnTo>
                    <a:lnTo>
                      <a:pt x="400" y="120"/>
                    </a:lnTo>
                    <a:lnTo>
                      <a:pt x="393" y="130"/>
                    </a:lnTo>
                    <a:lnTo>
                      <a:pt x="386" y="141"/>
                    </a:lnTo>
                    <a:lnTo>
                      <a:pt x="380" y="131"/>
                    </a:lnTo>
                    <a:lnTo>
                      <a:pt x="372" y="120"/>
                    </a:lnTo>
                    <a:lnTo>
                      <a:pt x="366" y="110"/>
                    </a:lnTo>
                    <a:lnTo>
                      <a:pt x="359" y="101"/>
                    </a:lnTo>
                    <a:lnTo>
                      <a:pt x="354" y="95"/>
                    </a:lnTo>
                    <a:lnTo>
                      <a:pt x="350" y="91"/>
                    </a:lnTo>
                    <a:lnTo>
                      <a:pt x="346" y="88"/>
                    </a:lnTo>
                    <a:lnTo>
                      <a:pt x="341" y="85"/>
                    </a:lnTo>
                    <a:lnTo>
                      <a:pt x="336" y="82"/>
                    </a:lnTo>
                    <a:lnTo>
                      <a:pt x="329" y="80"/>
                    </a:lnTo>
                    <a:lnTo>
                      <a:pt x="323" y="79"/>
                    </a:lnTo>
                    <a:lnTo>
                      <a:pt x="317" y="77"/>
                    </a:lnTo>
                    <a:lnTo>
                      <a:pt x="310" y="79"/>
                    </a:lnTo>
                    <a:lnTo>
                      <a:pt x="304" y="80"/>
                    </a:lnTo>
                    <a:lnTo>
                      <a:pt x="298" y="82"/>
                    </a:lnTo>
                    <a:lnTo>
                      <a:pt x="292" y="84"/>
                    </a:lnTo>
                    <a:lnTo>
                      <a:pt x="280" y="90"/>
                    </a:lnTo>
                    <a:lnTo>
                      <a:pt x="268" y="97"/>
                    </a:lnTo>
                    <a:lnTo>
                      <a:pt x="246" y="118"/>
                    </a:lnTo>
                    <a:lnTo>
                      <a:pt x="222" y="141"/>
                    </a:lnTo>
                    <a:lnTo>
                      <a:pt x="210" y="153"/>
                    </a:lnTo>
                    <a:lnTo>
                      <a:pt x="197" y="165"/>
                    </a:lnTo>
                    <a:lnTo>
                      <a:pt x="182" y="175"/>
                    </a:lnTo>
                    <a:lnTo>
                      <a:pt x="168" y="184"/>
                    </a:lnTo>
                    <a:lnTo>
                      <a:pt x="160" y="189"/>
                    </a:lnTo>
                    <a:lnTo>
                      <a:pt x="152" y="193"/>
                    </a:lnTo>
                    <a:lnTo>
                      <a:pt x="144" y="196"/>
                    </a:lnTo>
                    <a:lnTo>
                      <a:pt x="134" y="199"/>
                    </a:lnTo>
                    <a:lnTo>
                      <a:pt x="125" y="201"/>
                    </a:lnTo>
                    <a:lnTo>
                      <a:pt x="115" y="203"/>
                    </a:lnTo>
                    <a:lnTo>
                      <a:pt x="106" y="204"/>
                    </a:lnTo>
                    <a:lnTo>
                      <a:pt x="95" y="204"/>
                    </a:lnTo>
                    <a:lnTo>
                      <a:pt x="85" y="206"/>
                    </a:lnTo>
                    <a:lnTo>
                      <a:pt x="77" y="210"/>
                    </a:lnTo>
                    <a:lnTo>
                      <a:pt x="70" y="212"/>
                    </a:lnTo>
                    <a:lnTo>
                      <a:pt x="66" y="213"/>
                    </a:lnTo>
                    <a:lnTo>
                      <a:pt x="62" y="215"/>
                    </a:lnTo>
                    <a:lnTo>
                      <a:pt x="59" y="216"/>
                    </a:lnTo>
                    <a:lnTo>
                      <a:pt x="56" y="217"/>
                    </a:lnTo>
                    <a:lnTo>
                      <a:pt x="51" y="217"/>
                    </a:lnTo>
                    <a:lnTo>
                      <a:pt x="58" y="235"/>
                    </a:lnTo>
                    <a:lnTo>
                      <a:pt x="63" y="251"/>
                    </a:lnTo>
                    <a:lnTo>
                      <a:pt x="65" y="265"/>
                    </a:lnTo>
                    <a:lnTo>
                      <a:pt x="66" y="279"/>
                    </a:lnTo>
                    <a:lnTo>
                      <a:pt x="65" y="290"/>
                    </a:lnTo>
                    <a:lnTo>
                      <a:pt x="62" y="302"/>
                    </a:lnTo>
                    <a:lnTo>
                      <a:pt x="59" y="312"/>
                    </a:lnTo>
                    <a:lnTo>
                      <a:pt x="54" y="322"/>
                    </a:lnTo>
                    <a:lnTo>
                      <a:pt x="45" y="338"/>
                    </a:lnTo>
                    <a:lnTo>
                      <a:pt x="36" y="350"/>
                    </a:lnTo>
                    <a:lnTo>
                      <a:pt x="31" y="356"/>
                    </a:lnTo>
                    <a:lnTo>
                      <a:pt x="28" y="361"/>
                    </a:lnTo>
                    <a:lnTo>
                      <a:pt x="26" y="365"/>
                    </a:lnTo>
                    <a:lnTo>
                      <a:pt x="25" y="369"/>
                    </a:lnTo>
                    <a:lnTo>
                      <a:pt x="26" y="381"/>
                    </a:lnTo>
                    <a:lnTo>
                      <a:pt x="27" y="392"/>
                    </a:lnTo>
                    <a:lnTo>
                      <a:pt x="30" y="404"/>
                    </a:lnTo>
                    <a:lnTo>
                      <a:pt x="33" y="414"/>
                    </a:lnTo>
                    <a:lnTo>
                      <a:pt x="42" y="436"/>
                    </a:lnTo>
                    <a:lnTo>
                      <a:pt x="51" y="457"/>
                    </a:lnTo>
                    <a:lnTo>
                      <a:pt x="60" y="477"/>
                    </a:lnTo>
                    <a:lnTo>
                      <a:pt x="68" y="498"/>
                    </a:lnTo>
                    <a:lnTo>
                      <a:pt x="71" y="509"/>
                    </a:lnTo>
                    <a:lnTo>
                      <a:pt x="74" y="519"/>
                    </a:lnTo>
                    <a:lnTo>
                      <a:pt x="75" y="529"/>
                    </a:lnTo>
                    <a:lnTo>
                      <a:pt x="77" y="540"/>
                    </a:lnTo>
                    <a:lnTo>
                      <a:pt x="75" y="547"/>
                    </a:lnTo>
                    <a:lnTo>
                      <a:pt x="73" y="555"/>
                    </a:lnTo>
                    <a:lnTo>
                      <a:pt x="70" y="561"/>
                    </a:lnTo>
                    <a:lnTo>
                      <a:pt x="66" y="567"/>
                    </a:lnTo>
                    <a:lnTo>
                      <a:pt x="57" y="578"/>
                    </a:lnTo>
                    <a:lnTo>
                      <a:pt x="44" y="587"/>
                    </a:lnTo>
                    <a:lnTo>
                      <a:pt x="32" y="597"/>
                    </a:lnTo>
                    <a:lnTo>
                      <a:pt x="23" y="607"/>
                    </a:lnTo>
                    <a:lnTo>
                      <a:pt x="19" y="613"/>
                    </a:lnTo>
                    <a:lnTo>
                      <a:pt x="16" y="620"/>
                    </a:lnTo>
                    <a:lnTo>
                      <a:pt x="14" y="627"/>
                    </a:lnTo>
                    <a:lnTo>
                      <a:pt x="13" y="634"/>
                    </a:lnTo>
                    <a:lnTo>
                      <a:pt x="14" y="640"/>
                    </a:lnTo>
                    <a:lnTo>
                      <a:pt x="15" y="643"/>
                    </a:lnTo>
                    <a:lnTo>
                      <a:pt x="17" y="646"/>
                    </a:lnTo>
                    <a:lnTo>
                      <a:pt x="19" y="649"/>
                    </a:lnTo>
                    <a:lnTo>
                      <a:pt x="25" y="654"/>
                    </a:lnTo>
                    <a:lnTo>
                      <a:pt x="32" y="661"/>
                    </a:lnTo>
                    <a:lnTo>
                      <a:pt x="41" y="667"/>
                    </a:lnTo>
                    <a:lnTo>
                      <a:pt x="47" y="675"/>
                    </a:lnTo>
                    <a:lnTo>
                      <a:pt x="50" y="682"/>
                    </a:lnTo>
                    <a:lnTo>
                      <a:pt x="53" y="688"/>
                    </a:lnTo>
                    <a:lnTo>
                      <a:pt x="56" y="695"/>
                    </a:lnTo>
                    <a:lnTo>
                      <a:pt x="58" y="705"/>
                    </a:lnTo>
                    <a:lnTo>
                      <a:pt x="65" y="708"/>
                    </a:lnTo>
                    <a:lnTo>
                      <a:pt x="72" y="712"/>
                    </a:lnTo>
                    <a:lnTo>
                      <a:pt x="79" y="716"/>
                    </a:lnTo>
                    <a:lnTo>
                      <a:pt x="84" y="721"/>
                    </a:lnTo>
                    <a:lnTo>
                      <a:pt x="88" y="726"/>
                    </a:lnTo>
                    <a:lnTo>
                      <a:pt x="92" y="731"/>
                    </a:lnTo>
                    <a:lnTo>
                      <a:pt x="96" y="736"/>
                    </a:lnTo>
                    <a:lnTo>
                      <a:pt x="100" y="741"/>
                    </a:lnTo>
                    <a:lnTo>
                      <a:pt x="104" y="753"/>
                    </a:lnTo>
                    <a:lnTo>
                      <a:pt x="106" y="765"/>
                    </a:lnTo>
                    <a:lnTo>
                      <a:pt x="107" y="779"/>
                    </a:lnTo>
                    <a:lnTo>
                      <a:pt x="108" y="793"/>
                    </a:lnTo>
                    <a:lnTo>
                      <a:pt x="108" y="804"/>
                    </a:lnTo>
                    <a:lnTo>
                      <a:pt x="107" y="815"/>
                    </a:lnTo>
                    <a:lnTo>
                      <a:pt x="105" y="824"/>
                    </a:lnTo>
                    <a:lnTo>
                      <a:pt x="103" y="835"/>
                    </a:lnTo>
                    <a:lnTo>
                      <a:pt x="97" y="853"/>
                    </a:lnTo>
                    <a:lnTo>
                      <a:pt x="91" y="869"/>
                    </a:lnTo>
                    <a:lnTo>
                      <a:pt x="83" y="885"/>
                    </a:lnTo>
                    <a:lnTo>
                      <a:pt x="73" y="900"/>
                    </a:lnTo>
                    <a:lnTo>
                      <a:pt x="64" y="914"/>
                    </a:lnTo>
                    <a:lnTo>
                      <a:pt x="54" y="928"/>
                    </a:lnTo>
                    <a:lnTo>
                      <a:pt x="44" y="943"/>
                    </a:lnTo>
                    <a:lnTo>
                      <a:pt x="35" y="956"/>
                    </a:lnTo>
                    <a:lnTo>
                      <a:pt x="25" y="971"/>
                    </a:lnTo>
                    <a:lnTo>
                      <a:pt x="17" y="986"/>
                    </a:lnTo>
                    <a:lnTo>
                      <a:pt x="10" y="1002"/>
                    </a:lnTo>
                    <a:lnTo>
                      <a:pt x="5" y="1019"/>
                    </a:lnTo>
                    <a:lnTo>
                      <a:pt x="3" y="1029"/>
                    </a:lnTo>
                    <a:lnTo>
                      <a:pt x="1" y="1038"/>
                    </a:lnTo>
                    <a:lnTo>
                      <a:pt x="1" y="1049"/>
                    </a:lnTo>
                    <a:lnTo>
                      <a:pt x="0" y="1059"/>
                    </a:lnTo>
                    <a:lnTo>
                      <a:pt x="1" y="1065"/>
                    </a:lnTo>
                    <a:lnTo>
                      <a:pt x="2" y="1072"/>
                    </a:lnTo>
                    <a:lnTo>
                      <a:pt x="4" y="1078"/>
                    </a:lnTo>
                    <a:lnTo>
                      <a:pt x="7" y="1083"/>
                    </a:lnTo>
                    <a:lnTo>
                      <a:pt x="10" y="1087"/>
                    </a:lnTo>
                    <a:lnTo>
                      <a:pt x="15" y="1092"/>
                    </a:lnTo>
                    <a:lnTo>
                      <a:pt x="20" y="1096"/>
                    </a:lnTo>
                    <a:lnTo>
                      <a:pt x="25" y="1099"/>
                    </a:lnTo>
                    <a:lnTo>
                      <a:pt x="38" y="1105"/>
                    </a:lnTo>
                    <a:lnTo>
                      <a:pt x="52" y="1111"/>
                    </a:lnTo>
                    <a:lnTo>
                      <a:pt x="67" y="1115"/>
                    </a:lnTo>
                    <a:lnTo>
                      <a:pt x="83" y="1119"/>
                    </a:lnTo>
                    <a:lnTo>
                      <a:pt x="116" y="1126"/>
                    </a:lnTo>
                    <a:lnTo>
                      <a:pt x="147" y="1134"/>
                    </a:lnTo>
                    <a:lnTo>
                      <a:pt x="160" y="1139"/>
                    </a:lnTo>
                    <a:lnTo>
                      <a:pt x="173" y="1144"/>
                    </a:lnTo>
                    <a:lnTo>
                      <a:pt x="178" y="1147"/>
                    </a:lnTo>
                    <a:lnTo>
                      <a:pt x="182" y="1151"/>
                    </a:lnTo>
                    <a:lnTo>
                      <a:pt x="187" y="1156"/>
                    </a:lnTo>
                    <a:lnTo>
                      <a:pt x="190" y="1160"/>
                    </a:lnTo>
                    <a:lnTo>
                      <a:pt x="197" y="1172"/>
                    </a:lnTo>
                    <a:lnTo>
                      <a:pt x="203" y="1186"/>
                    </a:lnTo>
                    <a:lnTo>
                      <a:pt x="210" y="1200"/>
                    </a:lnTo>
                    <a:lnTo>
                      <a:pt x="215" y="1214"/>
                    </a:lnTo>
                    <a:lnTo>
                      <a:pt x="228" y="1243"/>
                    </a:lnTo>
                    <a:lnTo>
                      <a:pt x="240" y="1268"/>
                    </a:lnTo>
                    <a:lnTo>
                      <a:pt x="247" y="1280"/>
                    </a:lnTo>
                    <a:lnTo>
                      <a:pt x="255" y="1290"/>
                    </a:lnTo>
                    <a:lnTo>
                      <a:pt x="259" y="1294"/>
                    </a:lnTo>
                    <a:lnTo>
                      <a:pt x="263" y="1298"/>
                    </a:lnTo>
                    <a:lnTo>
                      <a:pt x="267" y="1302"/>
                    </a:lnTo>
                    <a:lnTo>
                      <a:pt x="273" y="1305"/>
                    </a:lnTo>
                    <a:lnTo>
                      <a:pt x="278" y="1308"/>
                    </a:lnTo>
                    <a:lnTo>
                      <a:pt x="283" y="1310"/>
                    </a:lnTo>
                    <a:lnTo>
                      <a:pt x="289" y="1311"/>
                    </a:lnTo>
                    <a:lnTo>
                      <a:pt x="295" y="1311"/>
                    </a:lnTo>
                    <a:lnTo>
                      <a:pt x="302" y="1311"/>
                    </a:lnTo>
                    <a:lnTo>
                      <a:pt x="308" y="1310"/>
                    </a:lnTo>
                    <a:lnTo>
                      <a:pt x="316" y="1308"/>
                    </a:lnTo>
                    <a:lnTo>
                      <a:pt x="323" y="1306"/>
                    </a:lnTo>
                    <a:lnTo>
                      <a:pt x="356" y="1289"/>
                    </a:lnTo>
                    <a:lnTo>
                      <a:pt x="386" y="1274"/>
                    </a:lnTo>
                    <a:lnTo>
                      <a:pt x="415" y="1260"/>
                    </a:lnTo>
                    <a:lnTo>
                      <a:pt x="444" y="1248"/>
                    </a:lnTo>
                    <a:lnTo>
                      <a:pt x="458" y="1243"/>
                    </a:lnTo>
                    <a:lnTo>
                      <a:pt x="473" y="1237"/>
                    </a:lnTo>
                    <a:lnTo>
                      <a:pt x="489" y="1233"/>
                    </a:lnTo>
                    <a:lnTo>
                      <a:pt x="503" y="1230"/>
                    </a:lnTo>
                    <a:lnTo>
                      <a:pt x="519" y="1227"/>
                    </a:lnTo>
                    <a:lnTo>
                      <a:pt x="536" y="1225"/>
                    </a:lnTo>
                    <a:lnTo>
                      <a:pt x="553" y="1224"/>
                    </a:lnTo>
                    <a:lnTo>
                      <a:pt x="570" y="1223"/>
                    </a:lnTo>
                    <a:lnTo>
                      <a:pt x="587" y="1224"/>
                    </a:lnTo>
                    <a:lnTo>
                      <a:pt x="604" y="1226"/>
                    </a:lnTo>
                    <a:lnTo>
                      <a:pt x="620" y="1230"/>
                    </a:lnTo>
                    <a:lnTo>
                      <a:pt x="635" y="1234"/>
                    </a:lnTo>
                    <a:lnTo>
                      <a:pt x="665" y="1246"/>
                    </a:lnTo>
                    <a:lnTo>
                      <a:pt x="693" y="1258"/>
                    </a:lnTo>
                    <a:lnTo>
                      <a:pt x="722" y="1271"/>
                    </a:lnTo>
                    <a:lnTo>
                      <a:pt x="751" y="1281"/>
                    </a:lnTo>
                    <a:lnTo>
                      <a:pt x="767" y="1287"/>
                    </a:lnTo>
                    <a:lnTo>
                      <a:pt x="782" y="1290"/>
                    </a:lnTo>
                    <a:lnTo>
                      <a:pt x="799" y="1292"/>
                    </a:lnTo>
                    <a:lnTo>
                      <a:pt x="817" y="1293"/>
                    </a:lnTo>
                    <a:lnTo>
                      <a:pt x="830" y="1292"/>
                    </a:lnTo>
                    <a:lnTo>
                      <a:pt x="839" y="1291"/>
                    </a:lnTo>
                    <a:lnTo>
                      <a:pt x="843" y="1289"/>
                    </a:lnTo>
                    <a:lnTo>
                      <a:pt x="848" y="1287"/>
                    </a:lnTo>
                    <a:lnTo>
                      <a:pt x="851" y="1285"/>
                    </a:lnTo>
                    <a:lnTo>
                      <a:pt x="853" y="1282"/>
                    </a:lnTo>
                    <a:lnTo>
                      <a:pt x="857" y="1276"/>
                    </a:lnTo>
                    <a:lnTo>
                      <a:pt x="859" y="1269"/>
                    </a:lnTo>
                    <a:lnTo>
                      <a:pt x="860" y="1259"/>
                    </a:lnTo>
                    <a:lnTo>
                      <a:pt x="861" y="1249"/>
                    </a:lnTo>
                    <a:lnTo>
                      <a:pt x="860" y="1211"/>
                    </a:lnTo>
                    <a:lnTo>
                      <a:pt x="857" y="1177"/>
                    </a:lnTo>
                    <a:lnTo>
                      <a:pt x="853" y="1143"/>
                    </a:lnTo>
                    <a:lnTo>
                      <a:pt x="846" y="1111"/>
                    </a:lnTo>
                    <a:lnTo>
                      <a:pt x="839" y="1080"/>
                    </a:lnTo>
                    <a:lnTo>
                      <a:pt x="831" y="1050"/>
                    </a:lnTo>
                    <a:lnTo>
                      <a:pt x="821" y="1021"/>
                    </a:lnTo>
                    <a:lnTo>
                      <a:pt x="811" y="993"/>
                    </a:lnTo>
                    <a:lnTo>
                      <a:pt x="790" y="940"/>
                    </a:lnTo>
                    <a:lnTo>
                      <a:pt x="768" y="886"/>
                    </a:lnTo>
                    <a:lnTo>
                      <a:pt x="756" y="860"/>
                    </a:lnTo>
                    <a:lnTo>
                      <a:pt x="747" y="834"/>
                    </a:lnTo>
                    <a:lnTo>
                      <a:pt x="736" y="807"/>
                    </a:lnTo>
                    <a:lnTo>
                      <a:pt x="728" y="780"/>
                    </a:lnTo>
                    <a:lnTo>
                      <a:pt x="760" y="779"/>
                    </a:lnTo>
                    <a:lnTo>
                      <a:pt x="793" y="777"/>
                    </a:lnTo>
                    <a:lnTo>
                      <a:pt x="810" y="776"/>
                    </a:lnTo>
                    <a:lnTo>
                      <a:pt x="827" y="775"/>
                    </a:lnTo>
                    <a:lnTo>
                      <a:pt x="842" y="773"/>
                    </a:lnTo>
                    <a:lnTo>
                      <a:pt x="857" y="770"/>
                    </a:lnTo>
                    <a:lnTo>
                      <a:pt x="871" y="767"/>
                    </a:lnTo>
                    <a:lnTo>
                      <a:pt x="884" y="761"/>
                    </a:lnTo>
                    <a:lnTo>
                      <a:pt x="889" y="758"/>
                    </a:lnTo>
                    <a:lnTo>
                      <a:pt x="895" y="755"/>
                    </a:lnTo>
                    <a:lnTo>
                      <a:pt x="900" y="752"/>
                    </a:lnTo>
                    <a:lnTo>
                      <a:pt x="905" y="748"/>
                    </a:lnTo>
                    <a:lnTo>
                      <a:pt x="909" y="743"/>
                    </a:lnTo>
                    <a:lnTo>
                      <a:pt x="914" y="738"/>
                    </a:lnTo>
                    <a:lnTo>
                      <a:pt x="917" y="733"/>
                    </a:lnTo>
                    <a:lnTo>
                      <a:pt x="919" y="727"/>
                    </a:lnTo>
                    <a:lnTo>
                      <a:pt x="921" y="720"/>
                    </a:lnTo>
                    <a:lnTo>
                      <a:pt x="923" y="713"/>
                    </a:lnTo>
                    <a:lnTo>
                      <a:pt x="924" y="706"/>
                    </a:lnTo>
                    <a:lnTo>
                      <a:pt x="924" y="698"/>
                    </a:lnTo>
                    <a:lnTo>
                      <a:pt x="924" y="681"/>
                    </a:lnTo>
                    <a:lnTo>
                      <a:pt x="922" y="665"/>
                    </a:lnTo>
                    <a:lnTo>
                      <a:pt x="921" y="652"/>
                    </a:lnTo>
                    <a:lnTo>
                      <a:pt x="920" y="640"/>
                    </a:lnTo>
                    <a:lnTo>
                      <a:pt x="919" y="628"/>
                    </a:lnTo>
                    <a:lnTo>
                      <a:pt x="919" y="617"/>
                    </a:lnTo>
                    <a:lnTo>
                      <a:pt x="921" y="604"/>
                    </a:lnTo>
                    <a:lnTo>
                      <a:pt x="924" y="590"/>
                    </a:lnTo>
                    <a:lnTo>
                      <a:pt x="925" y="589"/>
                    </a:lnTo>
                    <a:lnTo>
                      <a:pt x="928" y="587"/>
                    </a:lnTo>
                    <a:lnTo>
                      <a:pt x="933" y="584"/>
                    </a:lnTo>
                    <a:lnTo>
                      <a:pt x="937" y="580"/>
                    </a:lnTo>
                    <a:lnTo>
                      <a:pt x="942" y="575"/>
                    </a:lnTo>
                    <a:lnTo>
                      <a:pt x="945" y="569"/>
                    </a:lnTo>
                    <a:lnTo>
                      <a:pt x="948" y="564"/>
                    </a:lnTo>
                    <a:lnTo>
                      <a:pt x="949" y="559"/>
                    </a:lnTo>
                    <a:lnTo>
                      <a:pt x="948" y="552"/>
                    </a:lnTo>
                    <a:lnTo>
                      <a:pt x="945" y="545"/>
                    </a:lnTo>
                    <a:lnTo>
                      <a:pt x="941" y="539"/>
                    </a:lnTo>
                    <a:lnTo>
                      <a:pt x="935" y="532"/>
                    </a:lnTo>
                    <a:lnTo>
                      <a:pt x="921" y="518"/>
                    </a:lnTo>
                    <a:lnTo>
                      <a:pt x="904" y="503"/>
                    </a:lnTo>
                    <a:lnTo>
                      <a:pt x="897" y="496"/>
                    </a:lnTo>
                    <a:lnTo>
                      <a:pt x="889" y="488"/>
                    </a:lnTo>
                    <a:lnTo>
                      <a:pt x="883" y="478"/>
                    </a:lnTo>
                    <a:lnTo>
                      <a:pt x="877" y="468"/>
                    </a:lnTo>
                    <a:lnTo>
                      <a:pt x="874" y="457"/>
                    </a:lnTo>
                    <a:lnTo>
                      <a:pt x="872" y="446"/>
                    </a:lnTo>
                    <a:lnTo>
                      <a:pt x="871" y="439"/>
                    </a:lnTo>
                    <a:lnTo>
                      <a:pt x="872" y="433"/>
                    </a:lnTo>
                    <a:lnTo>
                      <a:pt x="872" y="427"/>
                    </a:lnTo>
                    <a:lnTo>
                      <a:pt x="874" y="419"/>
                    </a:lnTo>
                    <a:lnTo>
                      <a:pt x="875" y="408"/>
                    </a:lnTo>
                    <a:lnTo>
                      <a:pt x="875" y="396"/>
                    </a:lnTo>
                    <a:lnTo>
                      <a:pt x="873" y="386"/>
                    </a:lnTo>
                    <a:lnTo>
                      <a:pt x="870" y="375"/>
                    </a:lnTo>
                    <a:lnTo>
                      <a:pt x="865" y="365"/>
                    </a:lnTo>
                    <a:lnTo>
                      <a:pt x="860" y="354"/>
                    </a:lnTo>
                    <a:lnTo>
                      <a:pt x="854" y="344"/>
                    </a:lnTo>
                    <a:lnTo>
                      <a:pt x="848" y="333"/>
                    </a:lnTo>
                    <a:lnTo>
                      <a:pt x="833" y="312"/>
                    </a:lnTo>
                    <a:lnTo>
                      <a:pt x="819" y="290"/>
                    </a:lnTo>
                    <a:lnTo>
                      <a:pt x="813" y="279"/>
                    </a:lnTo>
                    <a:lnTo>
                      <a:pt x="807" y="267"/>
                    </a:lnTo>
                    <a:lnTo>
                      <a:pt x="801" y="256"/>
                    </a:lnTo>
                    <a:lnTo>
                      <a:pt x="797" y="242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15"/>
              <p:cNvSpPr>
                <a:spLocks/>
              </p:cNvSpPr>
              <p:nvPr/>
            </p:nvSpPr>
            <p:spPr bwMode="auto">
              <a:xfrm>
                <a:off x="5234" y="3712"/>
                <a:ext cx="267" cy="97"/>
              </a:xfrm>
              <a:custGeom>
                <a:avLst/>
                <a:gdLst>
                  <a:gd name="T0" fmla="*/ 264 w 1241"/>
                  <a:gd name="T1" fmla="*/ 23 h 439"/>
                  <a:gd name="T2" fmla="*/ 256 w 1241"/>
                  <a:gd name="T3" fmla="*/ 15 h 439"/>
                  <a:gd name="T4" fmla="*/ 250 w 1241"/>
                  <a:gd name="T5" fmla="*/ 9 h 439"/>
                  <a:gd name="T6" fmla="*/ 232 w 1241"/>
                  <a:gd name="T7" fmla="*/ 11 h 439"/>
                  <a:gd name="T8" fmla="*/ 236 w 1241"/>
                  <a:gd name="T9" fmla="*/ 20 h 439"/>
                  <a:gd name="T10" fmla="*/ 241 w 1241"/>
                  <a:gd name="T11" fmla="*/ 27 h 439"/>
                  <a:gd name="T12" fmla="*/ 236 w 1241"/>
                  <a:gd name="T13" fmla="*/ 27 h 439"/>
                  <a:gd name="T14" fmla="*/ 230 w 1241"/>
                  <a:gd name="T15" fmla="*/ 26 h 439"/>
                  <a:gd name="T16" fmla="*/ 222 w 1241"/>
                  <a:gd name="T17" fmla="*/ 24 h 439"/>
                  <a:gd name="T18" fmla="*/ 218 w 1241"/>
                  <a:gd name="T19" fmla="*/ 21 h 439"/>
                  <a:gd name="T20" fmla="*/ 217 w 1241"/>
                  <a:gd name="T21" fmla="*/ 17 h 439"/>
                  <a:gd name="T22" fmla="*/ 216 w 1241"/>
                  <a:gd name="T23" fmla="*/ 0 h 439"/>
                  <a:gd name="T24" fmla="*/ 210 w 1241"/>
                  <a:gd name="T25" fmla="*/ 0 h 439"/>
                  <a:gd name="T26" fmla="*/ 205 w 1241"/>
                  <a:gd name="T27" fmla="*/ 1 h 439"/>
                  <a:gd name="T28" fmla="*/ 199 w 1241"/>
                  <a:gd name="T29" fmla="*/ 3 h 439"/>
                  <a:gd name="T30" fmla="*/ 190 w 1241"/>
                  <a:gd name="T31" fmla="*/ 7 h 439"/>
                  <a:gd name="T32" fmla="*/ 182 w 1241"/>
                  <a:gd name="T33" fmla="*/ 13 h 439"/>
                  <a:gd name="T34" fmla="*/ 173 w 1241"/>
                  <a:gd name="T35" fmla="*/ 30 h 439"/>
                  <a:gd name="T36" fmla="*/ 155 w 1241"/>
                  <a:gd name="T37" fmla="*/ 39 h 439"/>
                  <a:gd name="T38" fmla="*/ 129 w 1241"/>
                  <a:gd name="T39" fmla="*/ 24 h 439"/>
                  <a:gd name="T40" fmla="*/ 115 w 1241"/>
                  <a:gd name="T41" fmla="*/ 18 h 439"/>
                  <a:gd name="T42" fmla="*/ 102 w 1241"/>
                  <a:gd name="T43" fmla="*/ 16 h 439"/>
                  <a:gd name="T44" fmla="*/ 63 w 1241"/>
                  <a:gd name="T45" fmla="*/ 19 h 439"/>
                  <a:gd name="T46" fmla="*/ 35 w 1241"/>
                  <a:gd name="T47" fmla="*/ 18 h 439"/>
                  <a:gd name="T48" fmla="*/ 22 w 1241"/>
                  <a:gd name="T49" fmla="*/ 15 h 439"/>
                  <a:gd name="T50" fmla="*/ 16 w 1241"/>
                  <a:gd name="T51" fmla="*/ 14 h 439"/>
                  <a:gd name="T52" fmla="*/ 10 w 1241"/>
                  <a:gd name="T53" fmla="*/ 15 h 439"/>
                  <a:gd name="T54" fmla="*/ 3 w 1241"/>
                  <a:gd name="T55" fmla="*/ 19 h 439"/>
                  <a:gd name="T56" fmla="*/ 1 w 1241"/>
                  <a:gd name="T57" fmla="*/ 23 h 439"/>
                  <a:gd name="T58" fmla="*/ 8 w 1241"/>
                  <a:gd name="T59" fmla="*/ 36 h 439"/>
                  <a:gd name="T60" fmla="*/ 15 w 1241"/>
                  <a:gd name="T61" fmla="*/ 47 h 439"/>
                  <a:gd name="T62" fmla="*/ 17 w 1241"/>
                  <a:gd name="T63" fmla="*/ 57 h 439"/>
                  <a:gd name="T64" fmla="*/ 16 w 1241"/>
                  <a:gd name="T65" fmla="*/ 64 h 439"/>
                  <a:gd name="T66" fmla="*/ 19 w 1241"/>
                  <a:gd name="T67" fmla="*/ 72 h 439"/>
                  <a:gd name="T68" fmla="*/ 27 w 1241"/>
                  <a:gd name="T69" fmla="*/ 81 h 439"/>
                  <a:gd name="T70" fmla="*/ 32 w 1241"/>
                  <a:gd name="T71" fmla="*/ 89 h 439"/>
                  <a:gd name="T72" fmla="*/ 32 w 1241"/>
                  <a:gd name="T73" fmla="*/ 94 h 439"/>
                  <a:gd name="T74" fmla="*/ 30 w 1241"/>
                  <a:gd name="T75" fmla="*/ 97 h 439"/>
                  <a:gd name="T76" fmla="*/ 46 w 1241"/>
                  <a:gd name="T77" fmla="*/ 92 h 439"/>
                  <a:gd name="T78" fmla="*/ 52 w 1241"/>
                  <a:gd name="T79" fmla="*/ 85 h 439"/>
                  <a:gd name="T80" fmla="*/ 60 w 1241"/>
                  <a:gd name="T81" fmla="*/ 83 h 439"/>
                  <a:gd name="T82" fmla="*/ 75 w 1241"/>
                  <a:gd name="T83" fmla="*/ 83 h 439"/>
                  <a:gd name="T84" fmla="*/ 96 w 1241"/>
                  <a:gd name="T85" fmla="*/ 83 h 439"/>
                  <a:gd name="T86" fmla="*/ 112 w 1241"/>
                  <a:gd name="T87" fmla="*/ 83 h 439"/>
                  <a:gd name="T88" fmla="*/ 117 w 1241"/>
                  <a:gd name="T89" fmla="*/ 82 h 439"/>
                  <a:gd name="T90" fmla="*/ 128 w 1241"/>
                  <a:gd name="T91" fmla="*/ 77 h 439"/>
                  <a:gd name="T92" fmla="*/ 134 w 1241"/>
                  <a:gd name="T93" fmla="*/ 76 h 439"/>
                  <a:gd name="T94" fmla="*/ 139 w 1241"/>
                  <a:gd name="T95" fmla="*/ 79 h 439"/>
                  <a:gd name="T96" fmla="*/ 143 w 1241"/>
                  <a:gd name="T97" fmla="*/ 82 h 439"/>
                  <a:gd name="T98" fmla="*/ 202 w 1241"/>
                  <a:gd name="T99" fmla="*/ 85 h 439"/>
                  <a:gd name="T100" fmla="*/ 209 w 1241"/>
                  <a:gd name="T101" fmla="*/ 87 h 439"/>
                  <a:gd name="T102" fmla="*/ 212 w 1241"/>
                  <a:gd name="T103" fmla="*/ 83 h 439"/>
                  <a:gd name="T104" fmla="*/ 215 w 1241"/>
                  <a:gd name="T105" fmla="*/ 78 h 439"/>
                  <a:gd name="T106" fmla="*/ 222 w 1241"/>
                  <a:gd name="T107" fmla="*/ 73 h 439"/>
                  <a:gd name="T108" fmla="*/ 238 w 1241"/>
                  <a:gd name="T109" fmla="*/ 68 h 439"/>
                  <a:gd name="T110" fmla="*/ 245 w 1241"/>
                  <a:gd name="T111" fmla="*/ 64 h 439"/>
                  <a:gd name="T112" fmla="*/ 247 w 1241"/>
                  <a:gd name="T113" fmla="*/ 59 h 439"/>
                  <a:gd name="T114" fmla="*/ 247 w 1241"/>
                  <a:gd name="T115" fmla="*/ 49 h 439"/>
                  <a:gd name="T116" fmla="*/ 250 w 1241"/>
                  <a:gd name="T117" fmla="*/ 43 h 439"/>
                  <a:gd name="T118" fmla="*/ 259 w 1241"/>
                  <a:gd name="T119" fmla="*/ 36 h 439"/>
                  <a:gd name="T120" fmla="*/ 266 w 1241"/>
                  <a:gd name="T121" fmla="*/ 30 h 4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41"/>
                  <a:gd name="T184" fmla="*/ 0 h 439"/>
                  <a:gd name="T185" fmla="*/ 1241 w 1241"/>
                  <a:gd name="T186" fmla="*/ 439 h 4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41" h="439">
                    <a:moveTo>
                      <a:pt x="1241" y="130"/>
                    </a:moveTo>
                    <a:lnTo>
                      <a:pt x="1236" y="119"/>
                    </a:lnTo>
                    <a:lnTo>
                      <a:pt x="1232" y="111"/>
                    </a:lnTo>
                    <a:lnTo>
                      <a:pt x="1226" y="104"/>
                    </a:lnTo>
                    <a:lnTo>
                      <a:pt x="1221" y="96"/>
                    </a:lnTo>
                    <a:lnTo>
                      <a:pt x="1211" y="86"/>
                    </a:lnTo>
                    <a:lnTo>
                      <a:pt x="1200" y="78"/>
                    </a:lnTo>
                    <a:lnTo>
                      <a:pt x="1190" y="69"/>
                    </a:lnTo>
                    <a:lnTo>
                      <a:pt x="1178" y="60"/>
                    </a:lnTo>
                    <a:lnTo>
                      <a:pt x="1174" y="54"/>
                    </a:lnTo>
                    <a:lnTo>
                      <a:pt x="1169" y="49"/>
                    </a:lnTo>
                    <a:lnTo>
                      <a:pt x="1164" y="42"/>
                    </a:lnTo>
                    <a:lnTo>
                      <a:pt x="1158" y="35"/>
                    </a:lnTo>
                    <a:lnTo>
                      <a:pt x="1076" y="41"/>
                    </a:lnTo>
                    <a:lnTo>
                      <a:pt x="1076" y="46"/>
                    </a:lnTo>
                    <a:lnTo>
                      <a:pt x="1079" y="51"/>
                    </a:lnTo>
                    <a:lnTo>
                      <a:pt x="1080" y="58"/>
                    </a:lnTo>
                    <a:lnTo>
                      <a:pt x="1083" y="64"/>
                    </a:lnTo>
                    <a:lnTo>
                      <a:pt x="1089" y="76"/>
                    </a:lnTo>
                    <a:lnTo>
                      <a:pt x="1096" y="89"/>
                    </a:lnTo>
                    <a:lnTo>
                      <a:pt x="1104" y="101"/>
                    </a:lnTo>
                    <a:lnTo>
                      <a:pt x="1111" y="111"/>
                    </a:lnTo>
                    <a:lnTo>
                      <a:pt x="1117" y="118"/>
                    </a:lnTo>
                    <a:lnTo>
                      <a:pt x="1121" y="124"/>
                    </a:lnTo>
                    <a:lnTo>
                      <a:pt x="1117" y="125"/>
                    </a:lnTo>
                    <a:lnTo>
                      <a:pt x="1111" y="125"/>
                    </a:lnTo>
                    <a:lnTo>
                      <a:pt x="1104" y="124"/>
                    </a:lnTo>
                    <a:lnTo>
                      <a:pt x="1095" y="123"/>
                    </a:lnTo>
                    <a:lnTo>
                      <a:pt x="1087" y="121"/>
                    </a:lnTo>
                    <a:lnTo>
                      <a:pt x="1080" y="118"/>
                    </a:lnTo>
                    <a:lnTo>
                      <a:pt x="1074" y="117"/>
                    </a:lnTo>
                    <a:lnTo>
                      <a:pt x="1070" y="116"/>
                    </a:lnTo>
                    <a:lnTo>
                      <a:pt x="1057" y="116"/>
                    </a:lnTo>
                    <a:lnTo>
                      <a:pt x="1043" y="113"/>
                    </a:lnTo>
                    <a:lnTo>
                      <a:pt x="1037" y="111"/>
                    </a:lnTo>
                    <a:lnTo>
                      <a:pt x="1030" y="109"/>
                    </a:lnTo>
                    <a:lnTo>
                      <a:pt x="1025" y="107"/>
                    </a:lnTo>
                    <a:lnTo>
                      <a:pt x="1020" y="104"/>
                    </a:lnTo>
                    <a:lnTo>
                      <a:pt x="1017" y="100"/>
                    </a:lnTo>
                    <a:lnTo>
                      <a:pt x="1012" y="96"/>
                    </a:lnTo>
                    <a:lnTo>
                      <a:pt x="1010" y="92"/>
                    </a:lnTo>
                    <a:lnTo>
                      <a:pt x="1008" y="88"/>
                    </a:lnTo>
                    <a:lnTo>
                      <a:pt x="1008" y="83"/>
                    </a:lnTo>
                    <a:lnTo>
                      <a:pt x="1008" y="78"/>
                    </a:lnTo>
                    <a:lnTo>
                      <a:pt x="1010" y="72"/>
                    </a:lnTo>
                    <a:lnTo>
                      <a:pt x="1014" y="66"/>
                    </a:lnTo>
                    <a:lnTo>
                      <a:pt x="1014" y="3"/>
                    </a:lnTo>
                    <a:lnTo>
                      <a:pt x="1004" y="1"/>
                    </a:lnTo>
                    <a:lnTo>
                      <a:pt x="996" y="0"/>
                    </a:lnTo>
                    <a:lnTo>
                      <a:pt x="987" y="0"/>
                    </a:lnTo>
                    <a:lnTo>
                      <a:pt x="980" y="1"/>
                    </a:lnTo>
                    <a:lnTo>
                      <a:pt x="974" y="1"/>
                    </a:lnTo>
                    <a:lnTo>
                      <a:pt x="967" y="2"/>
                    </a:lnTo>
                    <a:lnTo>
                      <a:pt x="961" y="3"/>
                    </a:lnTo>
                    <a:lnTo>
                      <a:pt x="956" y="3"/>
                    </a:lnTo>
                    <a:lnTo>
                      <a:pt x="951" y="3"/>
                    </a:lnTo>
                    <a:lnTo>
                      <a:pt x="945" y="4"/>
                    </a:lnTo>
                    <a:lnTo>
                      <a:pt x="940" y="6"/>
                    </a:lnTo>
                    <a:lnTo>
                      <a:pt x="935" y="8"/>
                    </a:lnTo>
                    <a:lnTo>
                      <a:pt x="925" y="12"/>
                    </a:lnTo>
                    <a:lnTo>
                      <a:pt x="915" y="19"/>
                    </a:lnTo>
                    <a:lnTo>
                      <a:pt x="903" y="25"/>
                    </a:lnTo>
                    <a:lnTo>
                      <a:pt x="891" y="29"/>
                    </a:lnTo>
                    <a:lnTo>
                      <a:pt x="882" y="31"/>
                    </a:lnTo>
                    <a:lnTo>
                      <a:pt x="874" y="33"/>
                    </a:lnTo>
                    <a:lnTo>
                      <a:pt x="866" y="35"/>
                    </a:lnTo>
                    <a:lnTo>
                      <a:pt x="855" y="35"/>
                    </a:lnTo>
                    <a:lnTo>
                      <a:pt x="845" y="61"/>
                    </a:lnTo>
                    <a:lnTo>
                      <a:pt x="835" y="83"/>
                    </a:lnTo>
                    <a:lnTo>
                      <a:pt x="826" y="102"/>
                    </a:lnTo>
                    <a:lnTo>
                      <a:pt x="816" y="118"/>
                    </a:lnTo>
                    <a:lnTo>
                      <a:pt x="805" y="135"/>
                    </a:lnTo>
                    <a:lnTo>
                      <a:pt x="792" y="152"/>
                    </a:lnTo>
                    <a:lnTo>
                      <a:pt x="775" y="171"/>
                    </a:lnTo>
                    <a:lnTo>
                      <a:pt x="753" y="193"/>
                    </a:lnTo>
                    <a:lnTo>
                      <a:pt x="722" y="177"/>
                    </a:lnTo>
                    <a:lnTo>
                      <a:pt x="688" y="158"/>
                    </a:lnTo>
                    <a:lnTo>
                      <a:pt x="654" y="138"/>
                    </a:lnTo>
                    <a:lnTo>
                      <a:pt x="618" y="118"/>
                    </a:lnTo>
                    <a:lnTo>
                      <a:pt x="601" y="109"/>
                    </a:lnTo>
                    <a:lnTo>
                      <a:pt x="583" y="101"/>
                    </a:lnTo>
                    <a:lnTo>
                      <a:pt x="567" y="93"/>
                    </a:lnTo>
                    <a:lnTo>
                      <a:pt x="550" y="86"/>
                    </a:lnTo>
                    <a:lnTo>
                      <a:pt x="533" y="81"/>
                    </a:lnTo>
                    <a:lnTo>
                      <a:pt x="517" y="76"/>
                    </a:lnTo>
                    <a:lnTo>
                      <a:pt x="503" y="73"/>
                    </a:lnTo>
                    <a:lnTo>
                      <a:pt x="488" y="72"/>
                    </a:lnTo>
                    <a:lnTo>
                      <a:pt x="474" y="74"/>
                    </a:lnTo>
                    <a:lnTo>
                      <a:pt x="439" y="78"/>
                    </a:lnTo>
                    <a:lnTo>
                      <a:pt x="387" y="83"/>
                    </a:lnTo>
                    <a:lnTo>
                      <a:pt x="325" y="86"/>
                    </a:lnTo>
                    <a:lnTo>
                      <a:pt x="292" y="87"/>
                    </a:lnTo>
                    <a:lnTo>
                      <a:pt x="258" y="88"/>
                    </a:lnTo>
                    <a:lnTo>
                      <a:pt x="226" y="87"/>
                    </a:lnTo>
                    <a:lnTo>
                      <a:pt x="194" y="86"/>
                    </a:lnTo>
                    <a:lnTo>
                      <a:pt x="165" y="83"/>
                    </a:lnTo>
                    <a:lnTo>
                      <a:pt x="138" y="80"/>
                    </a:lnTo>
                    <a:lnTo>
                      <a:pt x="126" y="76"/>
                    </a:lnTo>
                    <a:lnTo>
                      <a:pt x="115" y="73"/>
                    </a:lnTo>
                    <a:lnTo>
                      <a:pt x="104" y="70"/>
                    </a:lnTo>
                    <a:lnTo>
                      <a:pt x="96" y="66"/>
                    </a:lnTo>
                    <a:lnTo>
                      <a:pt x="87" y="64"/>
                    </a:lnTo>
                    <a:lnTo>
                      <a:pt x="80" y="62"/>
                    </a:lnTo>
                    <a:lnTo>
                      <a:pt x="73" y="62"/>
                    </a:lnTo>
                    <a:lnTo>
                      <a:pt x="65" y="62"/>
                    </a:lnTo>
                    <a:lnTo>
                      <a:pt x="59" y="64"/>
                    </a:lnTo>
                    <a:lnTo>
                      <a:pt x="53" y="66"/>
                    </a:lnTo>
                    <a:lnTo>
                      <a:pt x="46" y="69"/>
                    </a:lnTo>
                    <a:lnTo>
                      <a:pt x="41" y="72"/>
                    </a:lnTo>
                    <a:lnTo>
                      <a:pt x="31" y="79"/>
                    </a:lnTo>
                    <a:lnTo>
                      <a:pt x="20" y="85"/>
                    </a:lnTo>
                    <a:lnTo>
                      <a:pt x="15" y="88"/>
                    </a:lnTo>
                    <a:lnTo>
                      <a:pt x="11" y="90"/>
                    </a:lnTo>
                    <a:lnTo>
                      <a:pt x="5" y="91"/>
                    </a:lnTo>
                    <a:lnTo>
                      <a:pt x="0" y="91"/>
                    </a:lnTo>
                    <a:lnTo>
                      <a:pt x="4" y="105"/>
                    </a:lnTo>
                    <a:lnTo>
                      <a:pt x="10" y="116"/>
                    </a:lnTo>
                    <a:lnTo>
                      <a:pt x="16" y="128"/>
                    </a:lnTo>
                    <a:lnTo>
                      <a:pt x="22" y="139"/>
                    </a:lnTo>
                    <a:lnTo>
                      <a:pt x="36" y="161"/>
                    </a:lnTo>
                    <a:lnTo>
                      <a:pt x="51" y="182"/>
                    </a:lnTo>
                    <a:lnTo>
                      <a:pt x="57" y="193"/>
                    </a:lnTo>
                    <a:lnTo>
                      <a:pt x="63" y="203"/>
                    </a:lnTo>
                    <a:lnTo>
                      <a:pt x="68" y="214"/>
                    </a:lnTo>
                    <a:lnTo>
                      <a:pt x="73" y="224"/>
                    </a:lnTo>
                    <a:lnTo>
                      <a:pt x="76" y="235"/>
                    </a:lnTo>
                    <a:lnTo>
                      <a:pt x="78" y="245"/>
                    </a:lnTo>
                    <a:lnTo>
                      <a:pt x="78" y="257"/>
                    </a:lnTo>
                    <a:lnTo>
                      <a:pt x="77" y="268"/>
                    </a:lnTo>
                    <a:lnTo>
                      <a:pt x="75" y="276"/>
                    </a:lnTo>
                    <a:lnTo>
                      <a:pt x="75" y="282"/>
                    </a:lnTo>
                    <a:lnTo>
                      <a:pt x="74" y="288"/>
                    </a:lnTo>
                    <a:lnTo>
                      <a:pt x="75" y="295"/>
                    </a:lnTo>
                    <a:lnTo>
                      <a:pt x="77" y="306"/>
                    </a:lnTo>
                    <a:lnTo>
                      <a:pt x="80" y="317"/>
                    </a:lnTo>
                    <a:lnTo>
                      <a:pt x="86" y="327"/>
                    </a:lnTo>
                    <a:lnTo>
                      <a:pt x="92" y="337"/>
                    </a:lnTo>
                    <a:lnTo>
                      <a:pt x="100" y="345"/>
                    </a:lnTo>
                    <a:lnTo>
                      <a:pt x="107" y="352"/>
                    </a:lnTo>
                    <a:lnTo>
                      <a:pt x="124" y="367"/>
                    </a:lnTo>
                    <a:lnTo>
                      <a:pt x="138" y="381"/>
                    </a:lnTo>
                    <a:lnTo>
                      <a:pt x="144" y="388"/>
                    </a:lnTo>
                    <a:lnTo>
                      <a:pt x="148" y="394"/>
                    </a:lnTo>
                    <a:lnTo>
                      <a:pt x="151" y="401"/>
                    </a:lnTo>
                    <a:lnTo>
                      <a:pt x="152" y="408"/>
                    </a:lnTo>
                    <a:lnTo>
                      <a:pt x="152" y="413"/>
                    </a:lnTo>
                    <a:lnTo>
                      <a:pt x="150" y="418"/>
                    </a:lnTo>
                    <a:lnTo>
                      <a:pt x="148" y="424"/>
                    </a:lnTo>
                    <a:lnTo>
                      <a:pt x="146" y="429"/>
                    </a:lnTo>
                    <a:lnTo>
                      <a:pt x="144" y="433"/>
                    </a:lnTo>
                    <a:lnTo>
                      <a:pt x="142" y="436"/>
                    </a:lnTo>
                    <a:lnTo>
                      <a:pt x="141" y="438"/>
                    </a:lnTo>
                    <a:lnTo>
                      <a:pt x="140" y="439"/>
                    </a:lnTo>
                    <a:lnTo>
                      <a:pt x="210" y="439"/>
                    </a:lnTo>
                    <a:lnTo>
                      <a:pt x="212" y="427"/>
                    </a:lnTo>
                    <a:lnTo>
                      <a:pt x="216" y="415"/>
                    </a:lnTo>
                    <a:lnTo>
                      <a:pt x="222" y="406"/>
                    </a:lnTo>
                    <a:lnTo>
                      <a:pt x="227" y="397"/>
                    </a:lnTo>
                    <a:lnTo>
                      <a:pt x="233" y="391"/>
                    </a:lnTo>
                    <a:lnTo>
                      <a:pt x="240" y="386"/>
                    </a:lnTo>
                    <a:lnTo>
                      <a:pt x="249" y="383"/>
                    </a:lnTo>
                    <a:lnTo>
                      <a:pt x="258" y="380"/>
                    </a:lnTo>
                    <a:lnTo>
                      <a:pt x="268" y="377"/>
                    </a:lnTo>
                    <a:lnTo>
                      <a:pt x="277" y="376"/>
                    </a:lnTo>
                    <a:lnTo>
                      <a:pt x="288" y="375"/>
                    </a:lnTo>
                    <a:lnTo>
                      <a:pt x="299" y="375"/>
                    </a:lnTo>
                    <a:lnTo>
                      <a:pt x="323" y="375"/>
                    </a:lnTo>
                    <a:lnTo>
                      <a:pt x="348" y="376"/>
                    </a:lnTo>
                    <a:lnTo>
                      <a:pt x="377" y="376"/>
                    </a:lnTo>
                    <a:lnTo>
                      <a:pt x="402" y="376"/>
                    </a:lnTo>
                    <a:lnTo>
                      <a:pt x="426" y="376"/>
                    </a:lnTo>
                    <a:lnTo>
                      <a:pt x="448" y="376"/>
                    </a:lnTo>
                    <a:lnTo>
                      <a:pt x="469" y="376"/>
                    </a:lnTo>
                    <a:lnTo>
                      <a:pt x="488" y="376"/>
                    </a:lnTo>
                    <a:lnTo>
                      <a:pt x="505" y="376"/>
                    </a:lnTo>
                    <a:lnTo>
                      <a:pt x="519" y="376"/>
                    </a:lnTo>
                    <a:lnTo>
                      <a:pt x="527" y="376"/>
                    </a:lnTo>
                    <a:lnTo>
                      <a:pt x="533" y="375"/>
                    </a:lnTo>
                    <a:lnTo>
                      <a:pt x="539" y="373"/>
                    </a:lnTo>
                    <a:lnTo>
                      <a:pt x="546" y="371"/>
                    </a:lnTo>
                    <a:lnTo>
                      <a:pt x="558" y="366"/>
                    </a:lnTo>
                    <a:lnTo>
                      <a:pt x="570" y="361"/>
                    </a:lnTo>
                    <a:lnTo>
                      <a:pt x="582" y="354"/>
                    </a:lnTo>
                    <a:lnTo>
                      <a:pt x="594" y="349"/>
                    </a:lnTo>
                    <a:lnTo>
                      <a:pt x="600" y="347"/>
                    </a:lnTo>
                    <a:lnTo>
                      <a:pt x="608" y="346"/>
                    </a:lnTo>
                    <a:lnTo>
                      <a:pt x="614" y="345"/>
                    </a:lnTo>
                    <a:lnTo>
                      <a:pt x="621" y="345"/>
                    </a:lnTo>
                    <a:lnTo>
                      <a:pt x="627" y="346"/>
                    </a:lnTo>
                    <a:lnTo>
                      <a:pt x="635" y="348"/>
                    </a:lnTo>
                    <a:lnTo>
                      <a:pt x="641" y="352"/>
                    </a:lnTo>
                    <a:lnTo>
                      <a:pt x="647" y="358"/>
                    </a:lnTo>
                    <a:lnTo>
                      <a:pt x="654" y="362"/>
                    </a:lnTo>
                    <a:lnTo>
                      <a:pt x="658" y="366"/>
                    </a:lnTo>
                    <a:lnTo>
                      <a:pt x="662" y="369"/>
                    </a:lnTo>
                    <a:lnTo>
                      <a:pt x="665" y="370"/>
                    </a:lnTo>
                    <a:lnTo>
                      <a:pt x="912" y="370"/>
                    </a:lnTo>
                    <a:lnTo>
                      <a:pt x="921" y="374"/>
                    </a:lnTo>
                    <a:lnTo>
                      <a:pt x="930" y="380"/>
                    </a:lnTo>
                    <a:lnTo>
                      <a:pt x="938" y="384"/>
                    </a:lnTo>
                    <a:lnTo>
                      <a:pt x="946" y="387"/>
                    </a:lnTo>
                    <a:lnTo>
                      <a:pt x="955" y="391"/>
                    </a:lnTo>
                    <a:lnTo>
                      <a:pt x="963" y="393"/>
                    </a:lnTo>
                    <a:lnTo>
                      <a:pt x="973" y="394"/>
                    </a:lnTo>
                    <a:lnTo>
                      <a:pt x="982" y="395"/>
                    </a:lnTo>
                    <a:lnTo>
                      <a:pt x="982" y="388"/>
                    </a:lnTo>
                    <a:lnTo>
                      <a:pt x="983" y="381"/>
                    </a:lnTo>
                    <a:lnTo>
                      <a:pt x="984" y="374"/>
                    </a:lnTo>
                    <a:lnTo>
                      <a:pt x="987" y="369"/>
                    </a:lnTo>
                    <a:lnTo>
                      <a:pt x="989" y="363"/>
                    </a:lnTo>
                    <a:lnTo>
                      <a:pt x="993" y="359"/>
                    </a:lnTo>
                    <a:lnTo>
                      <a:pt x="997" y="353"/>
                    </a:lnTo>
                    <a:lnTo>
                      <a:pt x="1001" y="349"/>
                    </a:lnTo>
                    <a:lnTo>
                      <a:pt x="1010" y="342"/>
                    </a:lnTo>
                    <a:lnTo>
                      <a:pt x="1021" y="335"/>
                    </a:lnTo>
                    <a:lnTo>
                      <a:pt x="1033" y="330"/>
                    </a:lnTo>
                    <a:lnTo>
                      <a:pt x="1046" y="326"/>
                    </a:lnTo>
                    <a:lnTo>
                      <a:pt x="1071" y="319"/>
                    </a:lnTo>
                    <a:lnTo>
                      <a:pt x="1096" y="311"/>
                    </a:lnTo>
                    <a:lnTo>
                      <a:pt x="1108" y="308"/>
                    </a:lnTo>
                    <a:lnTo>
                      <a:pt x="1117" y="304"/>
                    </a:lnTo>
                    <a:lnTo>
                      <a:pt x="1127" y="300"/>
                    </a:lnTo>
                    <a:lnTo>
                      <a:pt x="1133" y="294"/>
                    </a:lnTo>
                    <a:lnTo>
                      <a:pt x="1137" y="289"/>
                    </a:lnTo>
                    <a:lnTo>
                      <a:pt x="1142" y="284"/>
                    </a:lnTo>
                    <a:lnTo>
                      <a:pt x="1144" y="280"/>
                    </a:lnTo>
                    <a:lnTo>
                      <a:pt x="1146" y="275"/>
                    </a:lnTo>
                    <a:lnTo>
                      <a:pt x="1147" y="265"/>
                    </a:lnTo>
                    <a:lnTo>
                      <a:pt x="1148" y="255"/>
                    </a:lnTo>
                    <a:lnTo>
                      <a:pt x="1148" y="245"/>
                    </a:lnTo>
                    <a:lnTo>
                      <a:pt x="1148" y="235"/>
                    </a:lnTo>
                    <a:lnTo>
                      <a:pt x="1149" y="223"/>
                    </a:lnTo>
                    <a:lnTo>
                      <a:pt x="1152" y="212"/>
                    </a:lnTo>
                    <a:lnTo>
                      <a:pt x="1155" y="205"/>
                    </a:lnTo>
                    <a:lnTo>
                      <a:pt x="1159" y="199"/>
                    </a:lnTo>
                    <a:lnTo>
                      <a:pt x="1164" y="193"/>
                    </a:lnTo>
                    <a:lnTo>
                      <a:pt x="1168" y="189"/>
                    </a:lnTo>
                    <a:lnTo>
                      <a:pt x="1179" y="179"/>
                    </a:lnTo>
                    <a:lnTo>
                      <a:pt x="1192" y="171"/>
                    </a:lnTo>
                    <a:lnTo>
                      <a:pt x="1205" y="162"/>
                    </a:lnTo>
                    <a:lnTo>
                      <a:pt x="1218" y="153"/>
                    </a:lnTo>
                    <a:lnTo>
                      <a:pt x="1224" y="148"/>
                    </a:lnTo>
                    <a:lnTo>
                      <a:pt x="1231" y="143"/>
                    </a:lnTo>
                    <a:lnTo>
                      <a:pt x="1236" y="136"/>
                    </a:lnTo>
                    <a:lnTo>
                      <a:pt x="1241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16"/>
              <p:cNvSpPr>
                <a:spLocks/>
              </p:cNvSpPr>
              <p:nvPr/>
            </p:nvSpPr>
            <p:spPr bwMode="auto">
              <a:xfrm>
                <a:off x="5234" y="3712"/>
                <a:ext cx="267" cy="97"/>
              </a:xfrm>
              <a:custGeom>
                <a:avLst/>
                <a:gdLst>
                  <a:gd name="T0" fmla="*/ 264 w 1241"/>
                  <a:gd name="T1" fmla="*/ 23 h 439"/>
                  <a:gd name="T2" fmla="*/ 256 w 1241"/>
                  <a:gd name="T3" fmla="*/ 15 h 439"/>
                  <a:gd name="T4" fmla="*/ 250 w 1241"/>
                  <a:gd name="T5" fmla="*/ 9 h 439"/>
                  <a:gd name="T6" fmla="*/ 232 w 1241"/>
                  <a:gd name="T7" fmla="*/ 9 h 439"/>
                  <a:gd name="T8" fmla="*/ 233 w 1241"/>
                  <a:gd name="T9" fmla="*/ 14 h 439"/>
                  <a:gd name="T10" fmla="*/ 239 w 1241"/>
                  <a:gd name="T11" fmla="*/ 25 h 439"/>
                  <a:gd name="T12" fmla="*/ 239 w 1241"/>
                  <a:gd name="T13" fmla="*/ 28 h 439"/>
                  <a:gd name="T14" fmla="*/ 232 w 1241"/>
                  <a:gd name="T15" fmla="*/ 26 h 439"/>
                  <a:gd name="T16" fmla="*/ 224 w 1241"/>
                  <a:gd name="T17" fmla="*/ 25 h 439"/>
                  <a:gd name="T18" fmla="*/ 219 w 1241"/>
                  <a:gd name="T19" fmla="*/ 23 h 439"/>
                  <a:gd name="T20" fmla="*/ 217 w 1241"/>
                  <a:gd name="T21" fmla="*/ 19 h 439"/>
                  <a:gd name="T22" fmla="*/ 218 w 1241"/>
                  <a:gd name="T23" fmla="*/ 15 h 439"/>
                  <a:gd name="T24" fmla="*/ 216 w 1241"/>
                  <a:gd name="T25" fmla="*/ 0 h 439"/>
                  <a:gd name="T26" fmla="*/ 210 w 1241"/>
                  <a:gd name="T27" fmla="*/ 0 h 439"/>
                  <a:gd name="T28" fmla="*/ 205 w 1241"/>
                  <a:gd name="T29" fmla="*/ 1 h 439"/>
                  <a:gd name="T30" fmla="*/ 199 w 1241"/>
                  <a:gd name="T31" fmla="*/ 3 h 439"/>
                  <a:gd name="T32" fmla="*/ 190 w 1241"/>
                  <a:gd name="T33" fmla="*/ 7 h 439"/>
                  <a:gd name="T34" fmla="*/ 182 w 1241"/>
                  <a:gd name="T35" fmla="*/ 13 h 439"/>
                  <a:gd name="T36" fmla="*/ 173 w 1241"/>
                  <a:gd name="T37" fmla="*/ 30 h 439"/>
                  <a:gd name="T38" fmla="*/ 155 w 1241"/>
                  <a:gd name="T39" fmla="*/ 39 h 439"/>
                  <a:gd name="T40" fmla="*/ 129 w 1241"/>
                  <a:gd name="T41" fmla="*/ 24 h 439"/>
                  <a:gd name="T42" fmla="*/ 115 w 1241"/>
                  <a:gd name="T43" fmla="*/ 18 h 439"/>
                  <a:gd name="T44" fmla="*/ 102 w 1241"/>
                  <a:gd name="T45" fmla="*/ 16 h 439"/>
                  <a:gd name="T46" fmla="*/ 63 w 1241"/>
                  <a:gd name="T47" fmla="*/ 19 h 439"/>
                  <a:gd name="T48" fmla="*/ 35 w 1241"/>
                  <a:gd name="T49" fmla="*/ 18 h 439"/>
                  <a:gd name="T50" fmla="*/ 22 w 1241"/>
                  <a:gd name="T51" fmla="*/ 15 h 439"/>
                  <a:gd name="T52" fmla="*/ 16 w 1241"/>
                  <a:gd name="T53" fmla="*/ 14 h 439"/>
                  <a:gd name="T54" fmla="*/ 10 w 1241"/>
                  <a:gd name="T55" fmla="*/ 15 h 439"/>
                  <a:gd name="T56" fmla="*/ 3 w 1241"/>
                  <a:gd name="T57" fmla="*/ 19 h 439"/>
                  <a:gd name="T58" fmla="*/ 1 w 1241"/>
                  <a:gd name="T59" fmla="*/ 23 h 439"/>
                  <a:gd name="T60" fmla="*/ 8 w 1241"/>
                  <a:gd name="T61" fmla="*/ 36 h 439"/>
                  <a:gd name="T62" fmla="*/ 15 w 1241"/>
                  <a:gd name="T63" fmla="*/ 47 h 439"/>
                  <a:gd name="T64" fmla="*/ 17 w 1241"/>
                  <a:gd name="T65" fmla="*/ 57 h 439"/>
                  <a:gd name="T66" fmla="*/ 16 w 1241"/>
                  <a:gd name="T67" fmla="*/ 64 h 439"/>
                  <a:gd name="T68" fmla="*/ 19 w 1241"/>
                  <a:gd name="T69" fmla="*/ 72 h 439"/>
                  <a:gd name="T70" fmla="*/ 27 w 1241"/>
                  <a:gd name="T71" fmla="*/ 81 h 439"/>
                  <a:gd name="T72" fmla="*/ 32 w 1241"/>
                  <a:gd name="T73" fmla="*/ 89 h 439"/>
                  <a:gd name="T74" fmla="*/ 32 w 1241"/>
                  <a:gd name="T75" fmla="*/ 94 h 439"/>
                  <a:gd name="T76" fmla="*/ 30 w 1241"/>
                  <a:gd name="T77" fmla="*/ 97 h 439"/>
                  <a:gd name="T78" fmla="*/ 45 w 1241"/>
                  <a:gd name="T79" fmla="*/ 97 h 439"/>
                  <a:gd name="T80" fmla="*/ 49 w 1241"/>
                  <a:gd name="T81" fmla="*/ 88 h 439"/>
                  <a:gd name="T82" fmla="*/ 56 w 1241"/>
                  <a:gd name="T83" fmla="*/ 84 h 439"/>
                  <a:gd name="T84" fmla="*/ 64 w 1241"/>
                  <a:gd name="T85" fmla="*/ 83 h 439"/>
                  <a:gd name="T86" fmla="*/ 86 w 1241"/>
                  <a:gd name="T87" fmla="*/ 83 h 439"/>
                  <a:gd name="T88" fmla="*/ 105 w 1241"/>
                  <a:gd name="T89" fmla="*/ 83 h 439"/>
                  <a:gd name="T90" fmla="*/ 115 w 1241"/>
                  <a:gd name="T91" fmla="*/ 83 h 439"/>
                  <a:gd name="T92" fmla="*/ 123 w 1241"/>
                  <a:gd name="T93" fmla="*/ 80 h 439"/>
                  <a:gd name="T94" fmla="*/ 131 w 1241"/>
                  <a:gd name="T95" fmla="*/ 76 h 439"/>
                  <a:gd name="T96" fmla="*/ 137 w 1241"/>
                  <a:gd name="T97" fmla="*/ 77 h 439"/>
                  <a:gd name="T98" fmla="*/ 142 w 1241"/>
                  <a:gd name="T99" fmla="*/ 81 h 439"/>
                  <a:gd name="T100" fmla="*/ 196 w 1241"/>
                  <a:gd name="T101" fmla="*/ 82 h 439"/>
                  <a:gd name="T102" fmla="*/ 202 w 1241"/>
                  <a:gd name="T103" fmla="*/ 85 h 439"/>
                  <a:gd name="T104" fmla="*/ 209 w 1241"/>
                  <a:gd name="T105" fmla="*/ 87 h 439"/>
                  <a:gd name="T106" fmla="*/ 212 w 1241"/>
                  <a:gd name="T107" fmla="*/ 83 h 439"/>
                  <a:gd name="T108" fmla="*/ 215 w 1241"/>
                  <a:gd name="T109" fmla="*/ 78 h 439"/>
                  <a:gd name="T110" fmla="*/ 222 w 1241"/>
                  <a:gd name="T111" fmla="*/ 73 h 439"/>
                  <a:gd name="T112" fmla="*/ 238 w 1241"/>
                  <a:gd name="T113" fmla="*/ 68 h 439"/>
                  <a:gd name="T114" fmla="*/ 245 w 1241"/>
                  <a:gd name="T115" fmla="*/ 64 h 439"/>
                  <a:gd name="T116" fmla="*/ 247 w 1241"/>
                  <a:gd name="T117" fmla="*/ 59 h 439"/>
                  <a:gd name="T118" fmla="*/ 247 w 1241"/>
                  <a:gd name="T119" fmla="*/ 49 h 439"/>
                  <a:gd name="T120" fmla="*/ 250 w 1241"/>
                  <a:gd name="T121" fmla="*/ 43 h 439"/>
                  <a:gd name="T122" fmla="*/ 259 w 1241"/>
                  <a:gd name="T123" fmla="*/ 36 h 439"/>
                  <a:gd name="T124" fmla="*/ 266 w 1241"/>
                  <a:gd name="T125" fmla="*/ 30 h 4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41"/>
                  <a:gd name="T190" fmla="*/ 0 h 439"/>
                  <a:gd name="T191" fmla="*/ 1241 w 1241"/>
                  <a:gd name="T192" fmla="*/ 439 h 4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41" h="439">
                    <a:moveTo>
                      <a:pt x="1241" y="130"/>
                    </a:moveTo>
                    <a:lnTo>
                      <a:pt x="1236" y="119"/>
                    </a:lnTo>
                    <a:lnTo>
                      <a:pt x="1232" y="111"/>
                    </a:lnTo>
                    <a:lnTo>
                      <a:pt x="1226" y="104"/>
                    </a:lnTo>
                    <a:lnTo>
                      <a:pt x="1221" y="96"/>
                    </a:lnTo>
                    <a:lnTo>
                      <a:pt x="1211" y="86"/>
                    </a:lnTo>
                    <a:lnTo>
                      <a:pt x="1200" y="78"/>
                    </a:lnTo>
                    <a:lnTo>
                      <a:pt x="1190" y="69"/>
                    </a:lnTo>
                    <a:lnTo>
                      <a:pt x="1178" y="60"/>
                    </a:lnTo>
                    <a:lnTo>
                      <a:pt x="1174" y="54"/>
                    </a:lnTo>
                    <a:lnTo>
                      <a:pt x="1169" y="49"/>
                    </a:lnTo>
                    <a:lnTo>
                      <a:pt x="1164" y="42"/>
                    </a:lnTo>
                    <a:lnTo>
                      <a:pt x="1158" y="35"/>
                    </a:lnTo>
                    <a:lnTo>
                      <a:pt x="1076" y="41"/>
                    </a:lnTo>
                    <a:lnTo>
                      <a:pt x="1076" y="46"/>
                    </a:lnTo>
                    <a:lnTo>
                      <a:pt x="1079" y="51"/>
                    </a:lnTo>
                    <a:lnTo>
                      <a:pt x="1080" y="58"/>
                    </a:lnTo>
                    <a:lnTo>
                      <a:pt x="1083" y="64"/>
                    </a:lnTo>
                    <a:lnTo>
                      <a:pt x="1089" y="76"/>
                    </a:lnTo>
                    <a:lnTo>
                      <a:pt x="1096" y="89"/>
                    </a:lnTo>
                    <a:lnTo>
                      <a:pt x="1104" y="101"/>
                    </a:lnTo>
                    <a:lnTo>
                      <a:pt x="1111" y="111"/>
                    </a:lnTo>
                    <a:lnTo>
                      <a:pt x="1117" y="118"/>
                    </a:lnTo>
                    <a:lnTo>
                      <a:pt x="1121" y="124"/>
                    </a:lnTo>
                    <a:lnTo>
                      <a:pt x="1117" y="125"/>
                    </a:lnTo>
                    <a:lnTo>
                      <a:pt x="1111" y="125"/>
                    </a:lnTo>
                    <a:lnTo>
                      <a:pt x="1104" y="124"/>
                    </a:lnTo>
                    <a:lnTo>
                      <a:pt x="1095" y="123"/>
                    </a:lnTo>
                    <a:lnTo>
                      <a:pt x="1087" y="121"/>
                    </a:lnTo>
                    <a:lnTo>
                      <a:pt x="1080" y="118"/>
                    </a:lnTo>
                    <a:lnTo>
                      <a:pt x="1074" y="117"/>
                    </a:lnTo>
                    <a:lnTo>
                      <a:pt x="1070" y="116"/>
                    </a:lnTo>
                    <a:lnTo>
                      <a:pt x="1057" y="116"/>
                    </a:lnTo>
                    <a:lnTo>
                      <a:pt x="1043" y="113"/>
                    </a:lnTo>
                    <a:lnTo>
                      <a:pt x="1037" y="111"/>
                    </a:lnTo>
                    <a:lnTo>
                      <a:pt x="1030" y="109"/>
                    </a:lnTo>
                    <a:lnTo>
                      <a:pt x="1025" y="107"/>
                    </a:lnTo>
                    <a:lnTo>
                      <a:pt x="1020" y="104"/>
                    </a:lnTo>
                    <a:lnTo>
                      <a:pt x="1017" y="100"/>
                    </a:lnTo>
                    <a:lnTo>
                      <a:pt x="1012" y="96"/>
                    </a:lnTo>
                    <a:lnTo>
                      <a:pt x="1010" y="92"/>
                    </a:lnTo>
                    <a:lnTo>
                      <a:pt x="1008" y="88"/>
                    </a:lnTo>
                    <a:lnTo>
                      <a:pt x="1008" y="83"/>
                    </a:lnTo>
                    <a:lnTo>
                      <a:pt x="1008" y="78"/>
                    </a:lnTo>
                    <a:lnTo>
                      <a:pt x="1010" y="72"/>
                    </a:lnTo>
                    <a:lnTo>
                      <a:pt x="1014" y="66"/>
                    </a:lnTo>
                    <a:lnTo>
                      <a:pt x="1014" y="3"/>
                    </a:lnTo>
                    <a:lnTo>
                      <a:pt x="1004" y="1"/>
                    </a:lnTo>
                    <a:lnTo>
                      <a:pt x="996" y="0"/>
                    </a:lnTo>
                    <a:lnTo>
                      <a:pt x="987" y="0"/>
                    </a:lnTo>
                    <a:lnTo>
                      <a:pt x="980" y="1"/>
                    </a:lnTo>
                    <a:lnTo>
                      <a:pt x="974" y="1"/>
                    </a:lnTo>
                    <a:lnTo>
                      <a:pt x="967" y="2"/>
                    </a:lnTo>
                    <a:lnTo>
                      <a:pt x="961" y="3"/>
                    </a:lnTo>
                    <a:lnTo>
                      <a:pt x="956" y="3"/>
                    </a:lnTo>
                    <a:lnTo>
                      <a:pt x="951" y="3"/>
                    </a:lnTo>
                    <a:lnTo>
                      <a:pt x="945" y="4"/>
                    </a:lnTo>
                    <a:lnTo>
                      <a:pt x="940" y="6"/>
                    </a:lnTo>
                    <a:lnTo>
                      <a:pt x="935" y="8"/>
                    </a:lnTo>
                    <a:lnTo>
                      <a:pt x="925" y="12"/>
                    </a:lnTo>
                    <a:lnTo>
                      <a:pt x="915" y="19"/>
                    </a:lnTo>
                    <a:lnTo>
                      <a:pt x="903" y="25"/>
                    </a:lnTo>
                    <a:lnTo>
                      <a:pt x="891" y="29"/>
                    </a:lnTo>
                    <a:lnTo>
                      <a:pt x="882" y="31"/>
                    </a:lnTo>
                    <a:lnTo>
                      <a:pt x="874" y="33"/>
                    </a:lnTo>
                    <a:lnTo>
                      <a:pt x="866" y="35"/>
                    </a:lnTo>
                    <a:lnTo>
                      <a:pt x="855" y="35"/>
                    </a:lnTo>
                    <a:lnTo>
                      <a:pt x="845" y="61"/>
                    </a:lnTo>
                    <a:lnTo>
                      <a:pt x="835" y="83"/>
                    </a:lnTo>
                    <a:lnTo>
                      <a:pt x="826" y="102"/>
                    </a:lnTo>
                    <a:lnTo>
                      <a:pt x="816" y="118"/>
                    </a:lnTo>
                    <a:lnTo>
                      <a:pt x="805" y="135"/>
                    </a:lnTo>
                    <a:lnTo>
                      <a:pt x="792" y="152"/>
                    </a:lnTo>
                    <a:lnTo>
                      <a:pt x="775" y="171"/>
                    </a:lnTo>
                    <a:lnTo>
                      <a:pt x="753" y="193"/>
                    </a:lnTo>
                    <a:lnTo>
                      <a:pt x="722" y="177"/>
                    </a:lnTo>
                    <a:lnTo>
                      <a:pt x="688" y="158"/>
                    </a:lnTo>
                    <a:lnTo>
                      <a:pt x="654" y="138"/>
                    </a:lnTo>
                    <a:lnTo>
                      <a:pt x="618" y="118"/>
                    </a:lnTo>
                    <a:lnTo>
                      <a:pt x="601" y="109"/>
                    </a:lnTo>
                    <a:lnTo>
                      <a:pt x="583" y="101"/>
                    </a:lnTo>
                    <a:lnTo>
                      <a:pt x="567" y="93"/>
                    </a:lnTo>
                    <a:lnTo>
                      <a:pt x="550" y="86"/>
                    </a:lnTo>
                    <a:lnTo>
                      <a:pt x="533" y="81"/>
                    </a:lnTo>
                    <a:lnTo>
                      <a:pt x="517" y="76"/>
                    </a:lnTo>
                    <a:lnTo>
                      <a:pt x="503" y="73"/>
                    </a:lnTo>
                    <a:lnTo>
                      <a:pt x="488" y="72"/>
                    </a:lnTo>
                    <a:lnTo>
                      <a:pt x="474" y="74"/>
                    </a:lnTo>
                    <a:lnTo>
                      <a:pt x="439" y="78"/>
                    </a:lnTo>
                    <a:lnTo>
                      <a:pt x="387" y="83"/>
                    </a:lnTo>
                    <a:lnTo>
                      <a:pt x="325" y="86"/>
                    </a:lnTo>
                    <a:lnTo>
                      <a:pt x="292" y="87"/>
                    </a:lnTo>
                    <a:lnTo>
                      <a:pt x="258" y="88"/>
                    </a:lnTo>
                    <a:lnTo>
                      <a:pt x="226" y="87"/>
                    </a:lnTo>
                    <a:lnTo>
                      <a:pt x="194" y="86"/>
                    </a:lnTo>
                    <a:lnTo>
                      <a:pt x="165" y="83"/>
                    </a:lnTo>
                    <a:lnTo>
                      <a:pt x="138" y="80"/>
                    </a:lnTo>
                    <a:lnTo>
                      <a:pt x="126" y="76"/>
                    </a:lnTo>
                    <a:lnTo>
                      <a:pt x="115" y="73"/>
                    </a:lnTo>
                    <a:lnTo>
                      <a:pt x="104" y="70"/>
                    </a:lnTo>
                    <a:lnTo>
                      <a:pt x="96" y="66"/>
                    </a:lnTo>
                    <a:lnTo>
                      <a:pt x="87" y="64"/>
                    </a:lnTo>
                    <a:lnTo>
                      <a:pt x="80" y="62"/>
                    </a:lnTo>
                    <a:lnTo>
                      <a:pt x="73" y="62"/>
                    </a:lnTo>
                    <a:lnTo>
                      <a:pt x="65" y="62"/>
                    </a:lnTo>
                    <a:lnTo>
                      <a:pt x="59" y="64"/>
                    </a:lnTo>
                    <a:lnTo>
                      <a:pt x="53" y="66"/>
                    </a:lnTo>
                    <a:lnTo>
                      <a:pt x="46" y="69"/>
                    </a:lnTo>
                    <a:lnTo>
                      <a:pt x="41" y="72"/>
                    </a:lnTo>
                    <a:lnTo>
                      <a:pt x="31" y="79"/>
                    </a:lnTo>
                    <a:lnTo>
                      <a:pt x="20" y="85"/>
                    </a:lnTo>
                    <a:lnTo>
                      <a:pt x="15" y="88"/>
                    </a:lnTo>
                    <a:lnTo>
                      <a:pt x="11" y="90"/>
                    </a:lnTo>
                    <a:lnTo>
                      <a:pt x="5" y="91"/>
                    </a:lnTo>
                    <a:lnTo>
                      <a:pt x="0" y="91"/>
                    </a:lnTo>
                    <a:lnTo>
                      <a:pt x="4" y="105"/>
                    </a:lnTo>
                    <a:lnTo>
                      <a:pt x="10" y="116"/>
                    </a:lnTo>
                    <a:lnTo>
                      <a:pt x="16" y="128"/>
                    </a:lnTo>
                    <a:lnTo>
                      <a:pt x="22" y="139"/>
                    </a:lnTo>
                    <a:lnTo>
                      <a:pt x="36" y="161"/>
                    </a:lnTo>
                    <a:lnTo>
                      <a:pt x="51" y="182"/>
                    </a:lnTo>
                    <a:lnTo>
                      <a:pt x="57" y="193"/>
                    </a:lnTo>
                    <a:lnTo>
                      <a:pt x="63" y="203"/>
                    </a:lnTo>
                    <a:lnTo>
                      <a:pt x="68" y="214"/>
                    </a:lnTo>
                    <a:lnTo>
                      <a:pt x="73" y="224"/>
                    </a:lnTo>
                    <a:lnTo>
                      <a:pt x="76" y="235"/>
                    </a:lnTo>
                    <a:lnTo>
                      <a:pt x="78" y="245"/>
                    </a:lnTo>
                    <a:lnTo>
                      <a:pt x="78" y="257"/>
                    </a:lnTo>
                    <a:lnTo>
                      <a:pt x="77" y="268"/>
                    </a:lnTo>
                    <a:lnTo>
                      <a:pt x="75" y="276"/>
                    </a:lnTo>
                    <a:lnTo>
                      <a:pt x="75" y="282"/>
                    </a:lnTo>
                    <a:lnTo>
                      <a:pt x="74" y="288"/>
                    </a:lnTo>
                    <a:lnTo>
                      <a:pt x="75" y="295"/>
                    </a:lnTo>
                    <a:lnTo>
                      <a:pt x="77" y="306"/>
                    </a:lnTo>
                    <a:lnTo>
                      <a:pt x="80" y="317"/>
                    </a:lnTo>
                    <a:lnTo>
                      <a:pt x="86" y="327"/>
                    </a:lnTo>
                    <a:lnTo>
                      <a:pt x="92" y="337"/>
                    </a:lnTo>
                    <a:lnTo>
                      <a:pt x="100" y="345"/>
                    </a:lnTo>
                    <a:lnTo>
                      <a:pt x="107" y="352"/>
                    </a:lnTo>
                    <a:lnTo>
                      <a:pt x="124" y="367"/>
                    </a:lnTo>
                    <a:lnTo>
                      <a:pt x="138" y="381"/>
                    </a:lnTo>
                    <a:lnTo>
                      <a:pt x="144" y="388"/>
                    </a:lnTo>
                    <a:lnTo>
                      <a:pt x="148" y="394"/>
                    </a:lnTo>
                    <a:lnTo>
                      <a:pt x="151" y="401"/>
                    </a:lnTo>
                    <a:lnTo>
                      <a:pt x="152" y="408"/>
                    </a:lnTo>
                    <a:lnTo>
                      <a:pt x="152" y="413"/>
                    </a:lnTo>
                    <a:lnTo>
                      <a:pt x="150" y="418"/>
                    </a:lnTo>
                    <a:lnTo>
                      <a:pt x="148" y="424"/>
                    </a:lnTo>
                    <a:lnTo>
                      <a:pt x="146" y="429"/>
                    </a:lnTo>
                    <a:lnTo>
                      <a:pt x="144" y="433"/>
                    </a:lnTo>
                    <a:lnTo>
                      <a:pt x="142" y="436"/>
                    </a:lnTo>
                    <a:lnTo>
                      <a:pt x="141" y="438"/>
                    </a:lnTo>
                    <a:lnTo>
                      <a:pt x="140" y="439"/>
                    </a:lnTo>
                    <a:lnTo>
                      <a:pt x="210" y="439"/>
                    </a:lnTo>
                    <a:lnTo>
                      <a:pt x="212" y="427"/>
                    </a:lnTo>
                    <a:lnTo>
                      <a:pt x="216" y="415"/>
                    </a:lnTo>
                    <a:lnTo>
                      <a:pt x="222" y="406"/>
                    </a:lnTo>
                    <a:lnTo>
                      <a:pt x="227" y="397"/>
                    </a:lnTo>
                    <a:lnTo>
                      <a:pt x="233" y="391"/>
                    </a:lnTo>
                    <a:lnTo>
                      <a:pt x="240" y="386"/>
                    </a:lnTo>
                    <a:lnTo>
                      <a:pt x="249" y="383"/>
                    </a:lnTo>
                    <a:lnTo>
                      <a:pt x="258" y="380"/>
                    </a:lnTo>
                    <a:lnTo>
                      <a:pt x="268" y="377"/>
                    </a:lnTo>
                    <a:lnTo>
                      <a:pt x="277" y="376"/>
                    </a:lnTo>
                    <a:lnTo>
                      <a:pt x="288" y="375"/>
                    </a:lnTo>
                    <a:lnTo>
                      <a:pt x="299" y="375"/>
                    </a:lnTo>
                    <a:lnTo>
                      <a:pt x="323" y="375"/>
                    </a:lnTo>
                    <a:lnTo>
                      <a:pt x="348" y="376"/>
                    </a:lnTo>
                    <a:lnTo>
                      <a:pt x="377" y="376"/>
                    </a:lnTo>
                    <a:lnTo>
                      <a:pt x="402" y="376"/>
                    </a:lnTo>
                    <a:lnTo>
                      <a:pt x="426" y="376"/>
                    </a:lnTo>
                    <a:lnTo>
                      <a:pt x="448" y="376"/>
                    </a:lnTo>
                    <a:lnTo>
                      <a:pt x="469" y="376"/>
                    </a:lnTo>
                    <a:lnTo>
                      <a:pt x="488" y="376"/>
                    </a:lnTo>
                    <a:lnTo>
                      <a:pt x="505" y="376"/>
                    </a:lnTo>
                    <a:lnTo>
                      <a:pt x="519" y="376"/>
                    </a:lnTo>
                    <a:lnTo>
                      <a:pt x="527" y="376"/>
                    </a:lnTo>
                    <a:lnTo>
                      <a:pt x="533" y="375"/>
                    </a:lnTo>
                    <a:lnTo>
                      <a:pt x="539" y="373"/>
                    </a:lnTo>
                    <a:lnTo>
                      <a:pt x="546" y="371"/>
                    </a:lnTo>
                    <a:lnTo>
                      <a:pt x="558" y="366"/>
                    </a:lnTo>
                    <a:lnTo>
                      <a:pt x="570" y="361"/>
                    </a:lnTo>
                    <a:lnTo>
                      <a:pt x="582" y="354"/>
                    </a:lnTo>
                    <a:lnTo>
                      <a:pt x="594" y="349"/>
                    </a:lnTo>
                    <a:lnTo>
                      <a:pt x="600" y="347"/>
                    </a:lnTo>
                    <a:lnTo>
                      <a:pt x="608" y="346"/>
                    </a:lnTo>
                    <a:lnTo>
                      <a:pt x="614" y="345"/>
                    </a:lnTo>
                    <a:lnTo>
                      <a:pt x="621" y="345"/>
                    </a:lnTo>
                    <a:lnTo>
                      <a:pt x="627" y="346"/>
                    </a:lnTo>
                    <a:lnTo>
                      <a:pt x="635" y="348"/>
                    </a:lnTo>
                    <a:lnTo>
                      <a:pt x="641" y="352"/>
                    </a:lnTo>
                    <a:lnTo>
                      <a:pt x="647" y="358"/>
                    </a:lnTo>
                    <a:lnTo>
                      <a:pt x="654" y="362"/>
                    </a:lnTo>
                    <a:lnTo>
                      <a:pt x="658" y="366"/>
                    </a:lnTo>
                    <a:lnTo>
                      <a:pt x="662" y="369"/>
                    </a:lnTo>
                    <a:lnTo>
                      <a:pt x="665" y="370"/>
                    </a:lnTo>
                    <a:lnTo>
                      <a:pt x="912" y="370"/>
                    </a:lnTo>
                    <a:lnTo>
                      <a:pt x="921" y="374"/>
                    </a:lnTo>
                    <a:lnTo>
                      <a:pt x="930" y="380"/>
                    </a:lnTo>
                    <a:lnTo>
                      <a:pt x="938" y="384"/>
                    </a:lnTo>
                    <a:lnTo>
                      <a:pt x="946" y="387"/>
                    </a:lnTo>
                    <a:lnTo>
                      <a:pt x="955" y="391"/>
                    </a:lnTo>
                    <a:lnTo>
                      <a:pt x="963" y="393"/>
                    </a:lnTo>
                    <a:lnTo>
                      <a:pt x="973" y="394"/>
                    </a:lnTo>
                    <a:lnTo>
                      <a:pt x="982" y="395"/>
                    </a:lnTo>
                    <a:lnTo>
                      <a:pt x="982" y="388"/>
                    </a:lnTo>
                    <a:lnTo>
                      <a:pt x="983" y="381"/>
                    </a:lnTo>
                    <a:lnTo>
                      <a:pt x="984" y="374"/>
                    </a:lnTo>
                    <a:lnTo>
                      <a:pt x="987" y="369"/>
                    </a:lnTo>
                    <a:lnTo>
                      <a:pt x="989" y="363"/>
                    </a:lnTo>
                    <a:lnTo>
                      <a:pt x="993" y="359"/>
                    </a:lnTo>
                    <a:lnTo>
                      <a:pt x="997" y="353"/>
                    </a:lnTo>
                    <a:lnTo>
                      <a:pt x="1001" y="349"/>
                    </a:lnTo>
                    <a:lnTo>
                      <a:pt x="1010" y="342"/>
                    </a:lnTo>
                    <a:lnTo>
                      <a:pt x="1021" y="335"/>
                    </a:lnTo>
                    <a:lnTo>
                      <a:pt x="1033" y="330"/>
                    </a:lnTo>
                    <a:lnTo>
                      <a:pt x="1046" y="326"/>
                    </a:lnTo>
                    <a:lnTo>
                      <a:pt x="1071" y="319"/>
                    </a:lnTo>
                    <a:lnTo>
                      <a:pt x="1096" y="311"/>
                    </a:lnTo>
                    <a:lnTo>
                      <a:pt x="1108" y="308"/>
                    </a:lnTo>
                    <a:lnTo>
                      <a:pt x="1117" y="304"/>
                    </a:lnTo>
                    <a:lnTo>
                      <a:pt x="1127" y="300"/>
                    </a:lnTo>
                    <a:lnTo>
                      <a:pt x="1133" y="294"/>
                    </a:lnTo>
                    <a:lnTo>
                      <a:pt x="1137" y="289"/>
                    </a:lnTo>
                    <a:lnTo>
                      <a:pt x="1142" y="284"/>
                    </a:lnTo>
                    <a:lnTo>
                      <a:pt x="1144" y="280"/>
                    </a:lnTo>
                    <a:lnTo>
                      <a:pt x="1146" y="275"/>
                    </a:lnTo>
                    <a:lnTo>
                      <a:pt x="1147" y="265"/>
                    </a:lnTo>
                    <a:lnTo>
                      <a:pt x="1148" y="255"/>
                    </a:lnTo>
                    <a:lnTo>
                      <a:pt x="1148" y="245"/>
                    </a:lnTo>
                    <a:lnTo>
                      <a:pt x="1148" y="235"/>
                    </a:lnTo>
                    <a:lnTo>
                      <a:pt x="1149" y="223"/>
                    </a:lnTo>
                    <a:lnTo>
                      <a:pt x="1152" y="212"/>
                    </a:lnTo>
                    <a:lnTo>
                      <a:pt x="1155" y="205"/>
                    </a:lnTo>
                    <a:lnTo>
                      <a:pt x="1159" y="199"/>
                    </a:lnTo>
                    <a:lnTo>
                      <a:pt x="1164" y="193"/>
                    </a:lnTo>
                    <a:lnTo>
                      <a:pt x="1168" y="189"/>
                    </a:lnTo>
                    <a:lnTo>
                      <a:pt x="1179" y="179"/>
                    </a:lnTo>
                    <a:lnTo>
                      <a:pt x="1192" y="171"/>
                    </a:lnTo>
                    <a:lnTo>
                      <a:pt x="1205" y="162"/>
                    </a:lnTo>
                    <a:lnTo>
                      <a:pt x="1218" y="153"/>
                    </a:lnTo>
                    <a:lnTo>
                      <a:pt x="1224" y="148"/>
                    </a:lnTo>
                    <a:lnTo>
                      <a:pt x="1231" y="143"/>
                    </a:lnTo>
                    <a:lnTo>
                      <a:pt x="1236" y="136"/>
                    </a:lnTo>
                    <a:lnTo>
                      <a:pt x="1241" y="13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17"/>
              <p:cNvSpPr>
                <a:spLocks/>
              </p:cNvSpPr>
              <p:nvPr/>
            </p:nvSpPr>
            <p:spPr bwMode="auto">
              <a:xfrm>
                <a:off x="5430" y="3740"/>
                <a:ext cx="218" cy="161"/>
              </a:xfrm>
              <a:custGeom>
                <a:avLst/>
                <a:gdLst>
                  <a:gd name="T0" fmla="*/ 68 w 1010"/>
                  <a:gd name="T1" fmla="*/ 4 h 729"/>
                  <a:gd name="T2" fmla="*/ 58 w 1010"/>
                  <a:gd name="T3" fmla="*/ 11 h 729"/>
                  <a:gd name="T4" fmla="*/ 53 w 1010"/>
                  <a:gd name="T5" fmla="*/ 17 h 729"/>
                  <a:gd name="T6" fmla="*/ 52 w 1010"/>
                  <a:gd name="T7" fmla="*/ 25 h 729"/>
                  <a:gd name="T8" fmla="*/ 51 w 1010"/>
                  <a:gd name="T9" fmla="*/ 33 h 729"/>
                  <a:gd name="T10" fmla="*/ 47 w 1010"/>
                  <a:gd name="T11" fmla="*/ 37 h 729"/>
                  <a:gd name="T12" fmla="*/ 35 w 1010"/>
                  <a:gd name="T13" fmla="*/ 40 h 729"/>
                  <a:gd name="T14" fmla="*/ 21 w 1010"/>
                  <a:gd name="T15" fmla="*/ 44 h 729"/>
                  <a:gd name="T16" fmla="*/ 16 w 1010"/>
                  <a:gd name="T17" fmla="*/ 48 h 729"/>
                  <a:gd name="T18" fmla="*/ 15 w 1010"/>
                  <a:gd name="T19" fmla="*/ 53 h 729"/>
                  <a:gd name="T20" fmla="*/ 15 w 1010"/>
                  <a:gd name="T21" fmla="*/ 62 h 729"/>
                  <a:gd name="T22" fmla="*/ 20 w 1010"/>
                  <a:gd name="T23" fmla="*/ 78 h 729"/>
                  <a:gd name="T24" fmla="*/ 22 w 1010"/>
                  <a:gd name="T25" fmla="*/ 90 h 729"/>
                  <a:gd name="T26" fmla="*/ 22 w 1010"/>
                  <a:gd name="T27" fmla="*/ 97 h 729"/>
                  <a:gd name="T28" fmla="*/ 21 w 1010"/>
                  <a:gd name="T29" fmla="*/ 100 h 729"/>
                  <a:gd name="T30" fmla="*/ 18 w 1010"/>
                  <a:gd name="T31" fmla="*/ 101 h 729"/>
                  <a:gd name="T32" fmla="*/ 11 w 1010"/>
                  <a:gd name="T33" fmla="*/ 97 h 729"/>
                  <a:gd name="T34" fmla="*/ 5 w 1010"/>
                  <a:gd name="T35" fmla="*/ 95 h 729"/>
                  <a:gd name="T36" fmla="*/ 2 w 1010"/>
                  <a:gd name="T37" fmla="*/ 97 h 729"/>
                  <a:gd name="T38" fmla="*/ 0 w 1010"/>
                  <a:gd name="T39" fmla="*/ 103 h 729"/>
                  <a:gd name="T40" fmla="*/ 0 w 1010"/>
                  <a:gd name="T41" fmla="*/ 114 h 729"/>
                  <a:gd name="T42" fmla="*/ 3 w 1010"/>
                  <a:gd name="T43" fmla="*/ 124 h 729"/>
                  <a:gd name="T44" fmla="*/ 9 w 1010"/>
                  <a:gd name="T45" fmla="*/ 137 h 729"/>
                  <a:gd name="T46" fmla="*/ 23 w 1010"/>
                  <a:gd name="T47" fmla="*/ 154 h 729"/>
                  <a:gd name="T48" fmla="*/ 32 w 1010"/>
                  <a:gd name="T49" fmla="*/ 160 h 729"/>
                  <a:gd name="T50" fmla="*/ 38 w 1010"/>
                  <a:gd name="T51" fmla="*/ 161 h 729"/>
                  <a:gd name="T52" fmla="*/ 54 w 1010"/>
                  <a:gd name="T53" fmla="*/ 156 h 729"/>
                  <a:gd name="T54" fmla="*/ 95 w 1010"/>
                  <a:gd name="T55" fmla="*/ 148 h 729"/>
                  <a:gd name="T56" fmla="*/ 121 w 1010"/>
                  <a:gd name="T57" fmla="*/ 141 h 729"/>
                  <a:gd name="T58" fmla="*/ 132 w 1010"/>
                  <a:gd name="T59" fmla="*/ 135 h 729"/>
                  <a:gd name="T60" fmla="*/ 143 w 1010"/>
                  <a:gd name="T61" fmla="*/ 125 h 729"/>
                  <a:gd name="T62" fmla="*/ 151 w 1010"/>
                  <a:gd name="T63" fmla="*/ 119 h 729"/>
                  <a:gd name="T64" fmla="*/ 161 w 1010"/>
                  <a:gd name="T65" fmla="*/ 117 h 729"/>
                  <a:gd name="T66" fmla="*/ 169 w 1010"/>
                  <a:gd name="T67" fmla="*/ 120 h 729"/>
                  <a:gd name="T68" fmla="*/ 179 w 1010"/>
                  <a:gd name="T69" fmla="*/ 121 h 729"/>
                  <a:gd name="T70" fmla="*/ 192 w 1010"/>
                  <a:gd name="T71" fmla="*/ 119 h 729"/>
                  <a:gd name="T72" fmla="*/ 206 w 1010"/>
                  <a:gd name="T73" fmla="*/ 117 h 729"/>
                  <a:gd name="T74" fmla="*/ 216 w 1010"/>
                  <a:gd name="T75" fmla="*/ 120 h 729"/>
                  <a:gd name="T76" fmla="*/ 218 w 1010"/>
                  <a:gd name="T77" fmla="*/ 115 h 729"/>
                  <a:gd name="T78" fmla="*/ 218 w 1010"/>
                  <a:gd name="T79" fmla="*/ 108 h 729"/>
                  <a:gd name="T80" fmla="*/ 217 w 1010"/>
                  <a:gd name="T81" fmla="*/ 88 h 729"/>
                  <a:gd name="T82" fmla="*/ 214 w 1010"/>
                  <a:gd name="T83" fmla="*/ 63 h 729"/>
                  <a:gd name="T84" fmla="*/ 209 w 1010"/>
                  <a:gd name="T85" fmla="*/ 60 h 729"/>
                  <a:gd name="T86" fmla="*/ 201 w 1010"/>
                  <a:gd name="T87" fmla="*/ 51 h 729"/>
                  <a:gd name="T88" fmla="*/ 194 w 1010"/>
                  <a:gd name="T89" fmla="*/ 46 h 729"/>
                  <a:gd name="T90" fmla="*/ 187 w 1010"/>
                  <a:gd name="T91" fmla="*/ 47 h 729"/>
                  <a:gd name="T92" fmla="*/ 180 w 1010"/>
                  <a:gd name="T93" fmla="*/ 56 h 729"/>
                  <a:gd name="T94" fmla="*/ 173 w 1010"/>
                  <a:gd name="T95" fmla="*/ 60 h 729"/>
                  <a:gd name="T96" fmla="*/ 168 w 1010"/>
                  <a:gd name="T97" fmla="*/ 59 h 729"/>
                  <a:gd name="T98" fmla="*/ 159 w 1010"/>
                  <a:gd name="T99" fmla="*/ 51 h 729"/>
                  <a:gd name="T100" fmla="*/ 151 w 1010"/>
                  <a:gd name="T101" fmla="*/ 44 h 729"/>
                  <a:gd name="T102" fmla="*/ 139 w 1010"/>
                  <a:gd name="T103" fmla="*/ 41 h 729"/>
                  <a:gd name="T104" fmla="*/ 126 w 1010"/>
                  <a:gd name="T105" fmla="*/ 32 h 729"/>
                  <a:gd name="T106" fmla="*/ 109 w 1010"/>
                  <a:gd name="T107" fmla="*/ 19 h 729"/>
                  <a:gd name="T108" fmla="*/ 103 w 1010"/>
                  <a:gd name="T109" fmla="*/ 17 h 729"/>
                  <a:gd name="T110" fmla="*/ 94 w 1010"/>
                  <a:gd name="T111" fmla="*/ 16 h 729"/>
                  <a:gd name="T112" fmla="*/ 87 w 1010"/>
                  <a:gd name="T113" fmla="*/ 13 h 729"/>
                  <a:gd name="T114" fmla="*/ 78 w 1010"/>
                  <a:gd name="T115" fmla="*/ 6 h 7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10"/>
                  <a:gd name="T175" fmla="*/ 0 h 729"/>
                  <a:gd name="T176" fmla="*/ 1010 w 1010"/>
                  <a:gd name="T177" fmla="*/ 729 h 7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10" h="729">
                    <a:moveTo>
                      <a:pt x="333" y="0"/>
                    </a:moveTo>
                    <a:lnTo>
                      <a:pt x="328" y="7"/>
                    </a:lnTo>
                    <a:lnTo>
                      <a:pt x="323" y="15"/>
                    </a:lnTo>
                    <a:lnTo>
                      <a:pt x="316" y="20"/>
                    </a:lnTo>
                    <a:lnTo>
                      <a:pt x="310" y="26"/>
                    </a:lnTo>
                    <a:lnTo>
                      <a:pt x="297" y="35"/>
                    </a:lnTo>
                    <a:lnTo>
                      <a:pt x="284" y="43"/>
                    </a:lnTo>
                    <a:lnTo>
                      <a:pt x="271" y="50"/>
                    </a:lnTo>
                    <a:lnTo>
                      <a:pt x="260" y="59"/>
                    </a:lnTo>
                    <a:lnTo>
                      <a:pt x="256" y="64"/>
                    </a:lnTo>
                    <a:lnTo>
                      <a:pt x="251" y="69"/>
                    </a:lnTo>
                    <a:lnTo>
                      <a:pt x="247" y="75"/>
                    </a:lnTo>
                    <a:lnTo>
                      <a:pt x="244" y="82"/>
                    </a:lnTo>
                    <a:lnTo>
                      <a:pt x="241" y="93"/>
                    </a:lnTo>
                    <a:lnTo>
                      <a:pt x="240" y="105"/>
                    </a:lnTo>
                    <a:lnTo>
                      <a:pt x="240" y="115"/>
                    </a:lnTo>
                    <a:lnTo>
                      <a:pt x="240" y="125"/>
                    </a:lnTo>
                    <a:lnTo>
                      <a:pt x="239" y="135"/>
                    </a:lnTo>
                    <a:lnTo>
                      <a:pt x="238" y="145"/>
                    </a:lnTo>
                    <a:lnTo>
                      <a:pt x="236" y="150"/>
                    </a:lnTo>
                    <a:lnTo>
                      <a:pt x="234" y="154"/>
                    </a:lnTo>
                    <a:lnTo>
                      <a:pt x="229" y="159"/>
                    </a:lnTo>
                    <a:lnTo>
                      <a:pt x="225" y="164"/>
                    </a:lnTo>
                    <a:lnTo>
                      <a:pt x="219" y="169"/>
                    </a:lnTo>
                    <a:lnTo>
                      <a:pt x="209" y="173"/>
                    </a:lnTo>
                    <a:lnTo>
                      <a:pt x="199" y="177"/>
                    </a:lnTo>
                    <a:lnTo>
                      <a:pt x="187" y="179"/>
                    </a:lnTo>
                    <a:lnTo>
                      <a:pt x="161" y="183"/>
                    </a:lnTo>
                    <a:lnTo>
                      <a:pt x="135" y="189"/>
                    </a:lnTo>
                    <a:lnTo>
                      <a:pt x="121" y="192"/>
                    </a:lnTo>
                    <a:lnTo>
                      <a:pt x="109" y="195"/>
                    </a:lnTo>
                    <a:lnTo>
                      <a:pt x="97" y="200"/>
                    </a:lnTo>
                    <a:lnTo>
                      <a:pt x="88" y="205"/>
                    </a:lnTo>
                    <a:lnTo>
                      <a:pt x="83" y="210"/>
                    </a:lnTo>
                    <a:lnTo>
                      <a:pt x="79" y="213"/>
                    </a:lnTo>
                    <a:lnTo>
                      <a:pt x="76" y="217"/>
                    </a:lnTo>
                    <a:lnTo>
                      <a:pt x="73" y="222"/>
                    </a:lnTo>
                    <a:lnTo>
                      <a:pt x="70" y="228"/>
                    </a:lnTo>
                    <a:lnTo>
                      <a:pt x="69" y="233"/>
                    </a:lnTo>
                    <a:lnTo>
                      <a:pt x="68" y="239"/>
                    </a:lnTo>
                    <a:lnTo>
                      <a:pt x="67" y="246"/>
                    </a:lnTo>
                    <a:lnTo>
                      <a:pt x="68" y="258"/>
                    </a:lnTo>
                    <a:lnTo>
                      <a:pt x="69" y="269"/>
                    </a:lnTo>
                    <a:lnTo>
                      <a:pt x="71" y="281"/>
                    </a:lnTo>
                    <a:lnTo>
                      <a:pt x="73" y="291"/>
                    </a:lnTo>
                    <a:lnTo>
                      <a:pt x="79" y="314"/>
                    </a:lnTo>
                    <a:lnTo>
                      <a:pt x="87" y="334"/>
                    </a:lnTo>
                    <a:lnTo>
                      <a:pt x="93" y="354"/>
                    </a:lnTo>
                    <a:lnTo>
                      <a:pt x="99" y="375"/>
                    </a:lnTo>
                    <a:lnTo>
                      <a:pt x="101" y="386"/>
                    </a:lnTo>
                    <a:lnTo>
                      <a:pt x="103" y="396"/>
                    </a:lnTo>
                    <a:lnTo>
                      <a:pt x="104" y="407"/>
                    </a:lnTo>
                    <a:lnTo>
                      <a:pt x="106" y="417"/>
                    </a:lnTo>
                    <a:lnTo>
                      <a:pt x="104" y="427"/>
                    </a:lnTo>
                    <a:lnTo>
                      <a:pt x="104" y="434"/>
                    </a:lnTo>
                    <a:lnTo>
                      <a:pt x="103" y="440"/>
                    </a:lnTo>
                    <a:lnTo>
                      <a:pt x="101" y="447"/>
                    </a:lnTo>
                    <a:lnTo>
                      <a:pt x="99" y="451"/>
                    </a:lnTo>
                    <a:lnTo>
                      <a:pt x="97" y="453"/>
                    </a:lnTo>
                    <a:lnTo>
                      <a:pt x="95" y="455"/>
                    </a:lnTo>
                    <a:lnTo>
                      <a:pt x="92" y="457"/>
                    </a:lnTo>
                    <a:lnTo>
                      <a:pt x="89" y="457"/>
                    </a:lnTo>
                    <a:lnTo>
                      <a:pt x="86" y="457"/>
                    </a:lnTo>
                    <a:lnTo>
                      <a:pt x="82" y="456"/>
                    </a:lnTo>
                    <a:lnTo>
                      <a:pt x="78" y="455"/>
                    </a:lnTo>
                    <a:lnTo>
                      <a:pt x="70" y="451"/>
                    </a:lnTo>
                    <a:lnTo>
                      <a:pt x="61" y="446"/>
                    </a:lnTo>
                    <a:lnTo>
                      <a:pt x="53" y="440"/>
                    </a:lnTo>
                    <a:lnTo>
                      <a:pt x="45" y="435"/>
                    </a:lnTo>
                    <a:lnTo>
                      <a:pt x="36" y="431"/>
                    </a:lnTo>
                    <a:lnTo>
                      <a:pt x="28" y="430"/>
                    </a:lnTo>
                    <a:lnTo>
                      <a:pt x="24" y="430"/>
                    </a:lnTo>
                    <a:lnTo>
                      <a:pt x="21" y="430"/>
                    </a:lnTo>
                    <a:lnTo>
                      <a:pt x="17" y="432"/>
                    </a:lnTo>
                    <a:lnTo>
                      <a:pt x="14" y="434"/>
                    </a:lnTo>
                    <a:lnTo>
                      <a:pt x="11" y="437"/>
                    </a:lnTo>
                    <a:lnTo>
                      <a:pt x="8" y="443"/>
                    </a:lnTo>
                    <a:lnTo>
                      <a:pt x="6" y="448"/>
                    </a:lnTo>
                    <a:lnTo>
                      <a:pt x="4" y="455"/>
                    </a:lnTo>
                    <a:lnTo>
                      <a:pt x="2" y="467"/>
                    </a:lnTo>
                    <a:lnTo>
                      <a:pt x="0" y="478"/>
                    </a:lnTo>
                    <a:lnTo>
                      <a:pt x="0" y="490"/>
                    </a:lnTo>
                    <a:lnTo>
                      <a:pt x="0" y="502"/>
                    </a:lnTo>
                    <a:lnTo>
                      <a:pt x="1" y="514"/>
                    </a:lnTo>
                    <a:lnTo>
                      <a:pt x="3" y="526"/>
                    </a:lnTo>
                    <a:lnTo>
                      <a:pt x="6" y="539"/>
                    </a:lnTo>
                    <a:lnTo>
                      <a:pt x="9" y="551"/>
                    </a:lnTo>
                    <a:lnTo>
                      <a:pt x="13" y="563"/>
                    </a:lnTo>
                    <a:lnTo>
                      <a:pt x="18" y="576"/>
                    </a:lnTo>
                    <a:lnTo>
                      <a:pt x="24" y="587"/>
                    </a:lnTo>
                    <a:lnTo>
                      <a:pt x="29" y="599"/>
                    </a:lnTo>
                    <a:lnTo>
                      <a:pt x="43" y="622"/>
                    </a:lnTo>
                    <a:lnTo>
                      <a:pt x="57" y="643"/>
                    </a:lnTo>
                    <a:lnTo>
                      <a:pt x="73" y="663"/>
                    </a:lnTo>
                    <a:lnTo>
                      <a:pt x="89" y="681"/>
                    </a:lnTo>
                    <a:lnTo>
                      <a:pt x="106" y="696"/>
                    </a:lnTo>
                    <a:lnTo>
                      <a:pt x="122" y="710"/>
                    </a:lnTo>
                    <a:lnTo>
                      <a:pt x="131" y="715"/>
                    </a:lnTo>
                    <a:lnTo>
                      <a:pt x="139" y="719"/>
                    </a:lnTo>
                    <a:lnTo>
                      <a:pt x="146" y="723"/>
                    </a:lnTo>
                    <a:lnTo>
                      <a:pt x="154" y="726"/>
                    </a:lnTo>
                    <a:lnTo>
                      <a:pt x="161" y="728"/>
                    </a:lnTo>
                    <a:lnTo>
                      <a:pt x="168" y="729"/>
                    </a:lnTo>
                    <a:lnTo>
                      <a:pt x="175" y="729"/>
                    </a:lnTo>
                    <a:lnTo>
                      <a:pt x="181" y="727"/>
                    </a:lnTo>
                    <a:lnTo>
                      <a:pt x="202" y="720"/>
                    </a:lnTo>
                    <a:lnTo>
                      <a:pt x="225" y="714"/>
                    </a:lnTo>
                    <a:lnTo>
                      <a:pt x="249" y="708"/>
                    </a:lnTo>
                    <a:lnTo>
                      <a:pt x="274" y="702"/>
                    </a:lnTo>
                    <a:lnTo>
                      <a:pt x="328" y="690"/>
                    </a:lnTo>
                    <a:lnTo>
                      <a:pt x="382" y="680"/>
                    </a:lnTo>
                    <a:lnTo>
                      <a:pt x="438" y="669"/>
                    </a:lnTo>
                    <a:lnTo>
                      <a:pt x="489" y="658"/>
                    </a:lnTo>
                    <a:lnTo>
                      <a:pt x="515" y="652"/>
                    </a:lnTo>
                    <a:lnTo>
                      <a:pt x="538" y="646"/>
                    </a:lnTo>
                    <a:lnTo>
                      <a:pt x="560" y="639"/>
                    </a:lnTo>
                    <a:lnTo>
                      <a:pt x="580" y="632"/>
                    </a:lnTo>
                    <a:lnTo>
                      <a:pt x="590" y="627"/>
                    </a:lnTo>
                    <a:lnTo>
                      <a:pt x="600" y="621"/>
                    </a:lnTo>
                    <a:lnTo>
                      <a:pt x="610" y="613"/>
                    </a:lnTo>
                    <a:lnTo>
                      <a:pt x="618" y="606"/>
                    </a:lnTo>
                    <a:lnTo>
                      <a:pt x="636" y="589"/>
                    </a:lnTo>
                    <a:lnTo>
                      <a:pt x="653" y="573"/>
                    </a:lnTo>
                    <a:lnTo>
                      <a:pt x="663" y="564"/>
                    </a:lnTo>
                    <a:lnTo>
                      <a:pt x="671" y="557"/>
                    </a:lnTo>
                    <a:lnTo>
                      <a:pt x="680" y="549"/>
                    </a:lnTo>
                    <a:lnTo>
                      <a:pt x="690" y="543"/>
                    </a:lnTo>
                    <a:lnTo>
                      <a:pt x="699" y="538"/>
                    </a:lnTo>
                    <a:lnTo>
                      <a:pt x="710" y="535"/>
                    </a:lnTo>
                    <a:lnTo>
                      <a:pt x="720" y="532"/>
                    </a:lnTo>
                    <a:lnTo>
                      <a:pt x="732" y="531"/>
                    </a:lnTo>
                    <a:lnTo>
                      <a:pt x="744" y="532"/>
                    </a:lnTo>
                    <a:lnTo>
                      <a:pt x="756" y="534"/>
                    </a:lnTo>
                    <a:lnTo>
                      <a:pt x="766" y="537"/>
                    </a:lnTo>
                    <a:lnTo>
                      <a:pt x="775" y="540"/>
                    </a:lnTo>
                    <a:lnTo>
                      <a:pt x="784" y="544"/>
                    </a:lnTo>
                    <a:lnTo>
                      <a:pt x="793" y="547"/>
                    </a:lnTo>
                    <a:lnTo>
                      <a:pt x="803" y="549"/>
                    </a:lnTo>
                    <a:lnTo>
                      <a:pt x="814" y="549"/>
                    </a:lnTo>
                    <a:lnTo>
                      <a:pt x="827" y="549"/>
                    </a:lnTo>
                    <a:lnTo>
                      <a:pt x="840" y="548"/>
                    </a:lnTo>
                    <a:lnTo>
                      <a:pt x="853" y="546"/>
                    </a:lnTo>
                    <a:lnTo>
                      <a:pt x="866" y="544"/>
                    </a:lnTo>
                    <a:lnTo>
                      <a:pt x="891" y="538"/>
                    </a:lnTo>
                    <a:lnTo>
                      <a:pt x="916" y="534"/>
                    </a:lnTo>
                    <a:lnTo>
                      <a:pt x="929" y="532"/>
                    </a:lnTo>
                    <a:lnTo>
                      <a:pt x="942" y="531"/>
                    </a:lnTo>
                    <a:lnTo>
                      <a:pt x="953" y="531"/>
                    </a:lnTo>
                    <a:lnTo>
                      <a:pt x="966" y="532"/>
                    </a:lnTo>
                    <a:lnTo>
                      <a:pt x="977" y="534"/>
                    </a:lnTo>
                    <a:lnTo>
                      <a:pt x="989" y="537"/>
                    </a:lnTo>
                    <a:lnTo>
                      <a:pt x="999" y="542"/>
                    </a:lnTo>
                    <a:lnTo>
                      <a:pt x="1010" y="549"/>
                    </a:lnTo>
                    <a:lnTo>
                      <a:pt x="1010" y="540"/>
                    </a:lnTo>
                    <a:lnTo>
                      <a:pt x="1010" y="530"/>
                    </a:lnTo>
                    <a:lnTo>
                      <a:pt x="1010" y="519"/>
                    </a:lnTo>
                    <a:lnTo>
                      <a:pt x="1010" y="509"/>
                    </a:lnTo>
                    <a:lnTo>
                      <a:pt x="1010" y="500"/>
                    </a:lnTo>
                    <a:lnTo>
                      <a:pt x="1010" y="493"/>
                    </a:lnTo>
                    <a:lnTo>
                      <a:pt x="1010" y="489"/>
                    </a:lnTo>
                    <a:lnTo>
                      <a:pt x="1010" y="487"/>
                    </a:lnTo>
                    <a:lnTo>
                      <a:pt x="1010" y="463"/>
                    </a:lnTo>
                    <a:lnTo>
                      <a:pt x="1008" y="433"/>
                    </a:lnTo>
                    <a:lnTo>
                      <a:pt x="1005" y="398"/>
                    </a:lnTo>
                    <a:lnTo>
                      <a:pt x="1000" y="363"/>
                    </a:lnTo>
                    <a:lnTo>
                      <a:pt x="997" y="330"/>
                    </a:lnTo>
                    <a:lnTo>
                      <a:pt x="994" y="303"/>
                    </a:lnTo>
                    <a:lnTo>
                      <a:pt x="992" y="285"/>
                    </a:lnTo>
                    <a:lnTo>
                      <a:pt x="991" y="278"/>
                    </a:lnTo>
                    <a:lnTo>
                      <a:pt x="984" y="277"/>
                    </a:lnTo>
                    <a:lnTo>
                      <a:pt x="976" y="275"/>
                    </a:lnTo>
                    <a:lnTo>
                      <a:pt x="969" y="272"/>
                    </a:lnTo>
                    <a:lnTo>
                      <a:pt x="963" y="267"/>
                    </a:lnTo>
                    <a:lnTo>
                      <a:pt x="951" y="256"/>
                    </a:lnTo>
                    <a:lnTo>
                      <a:pt x="941" y="243"/>
                    </a:lnTo>
                    <a:lnTo>
                      <a:pt x="930" y="231"/>
                    </a:lnTo>
                    <a:lnTo>
                      <a:pt x="919" y="219"/>
                    </a:lnTo>
                    <a:lnTo>
                      <a:pt x="912" y="215"/>
                    </a:lnTo>
                    <a:lnTo>
                      <a:pt x="905" y="212"/>
                    </a:lnTo>
                    <a:lnTo>
                      <a:pt x="898" y="209"/>
                    </a:lnTo>
                    <a:lnTo>
                      <a:pt x="890" y="209"/>
                    </a:lnTo>
                    <a:lnTo>
                      <a:pt x="882" y="209"/>
                    </a:lnTo>
                    <a:lnTo>
                      <a:pt x="876" y="211"/>
                    </a:lnTo>
                    <a:lnTo>
                      <a:pt x="868" y="214"/>
                    </a:lnTo>
                    <a:lnTo>
                      <a:pt x="863" y="218"/>
                    </a:lnTo>
                    <a:lnTo>
                      <a:pt x="852" y="229"/>
                    </a:lnTo>
                    <a:lnTo>
                      <a:pt x="843" y="240"/>
                    </a:lnTo>
                    <a:lnTo>
                      <a:pt x="832" y="252"/>
                    </a:lnTo>
                    <a:lnTo>
                      <a:pt x="822" y="262"/>
                    </a:lnTo>
                    <a:lnTo>
                      <a:pt x="817" y="265"/>
                    </a:lnTo>
                    <a:lnTo>
                      <a:pt x="810" y="268"/>
                    </a:lnTo>
                    <a:lnTo>
                      <a:pt x="803" y="271"/>
                    </a:lnTo>
                    <a:lnTo>
                      <a:pt x="795" y="272"/>
                    </a:lnTo>
                    <a:lnTo>
                      <a:pt x="789" y="271"/>
                    </a:lnTo>
                    <a:lnTo>
                      <a:pt x="783" y="269"/>
                    </a:lnTo>
                    <a:lnTo>
                      <a:pt x="777" y="266"/>
                    </a:lnTo>
                    <a:lnTo>
                      <a:pt x="771" y="263"/>
                    </a:lnTo>
                    <a:lnTo>
                      <a:pt x="759" y="255"/>
                    </a:lnTo>
                    <a:lnTo>
                      <a:pt x="748" y="244"/>
                    </a:lnTo>
                    <a:lnTo>
                      <a:pt x="737" y="233"/>
                    </a:lnTo>
                    <a:lnTo>
                      <a:pt x="730" y="221"/>
                    </a:lnTo>
                    <a:lnTo>
                      <a:pt x="722" y="211"/>
                    </a:lnTo>
                    <a:lnTo>
                      <a:pt x="719" y="202"/>
                    </a:lnTo>
                    <a:lnTo>
                      <a:pt x="701" y="201"/>
                    </a:lnTo>
                    <a:lnTo>
                      <a:pt x="686" y="199"/>
                    </a:lnTo>
                    <a:lnTo>
                      <a:pt x="671" y="195"/>
                    </a:lnTo>
                    <a:lnTo>
                      <a:pt x="656" y="191"/>
                    </a:lnTo>
                    <a:lnTo>
                      <a:pt x="643" y="185"/>
                    </a:lnTo>
                    <a:lnTo>
                      <a:pt x="630" y="177"/>
                    </a:lnTo>
                    <a:lnTo>
                      <a:pt x="617" y="170"/>
                    </a:lnTo>
                    <a:lnTo>
                      <a:pt x="605" y="161"/>
                    </a:lnTo>
                    <a:lnTo>
                      <a:pt x="582" y="144"/>
                    </a:lnTo>
                    <a:lnTo>
                      <a:pt x="559" y="125"/>
                    </a:lnTo>
                    <a:lnTo>
                      <a:pt x="536" y="106"/>
                    </a:lnTo>
                    <a:lnTo>
                      <a:pt x="510" y="88"/>
                    </a:lnTo>
                    <a:lnTo>
                      <a:pt x="503" y="84"/>
                    </a:lnTo>
                    <a:lnTo>
                      <a:pt x="497" y="81"/>
                    </a:lnTo>
                    <a:lnTo>
                      <a:pt x="492" y="79"/>
                    </a:lnTo>
                    <a:lnTo>
                      <a:pt x="485" y="78"/>
                    </a:lnTo>
                    <a:lnTo>
                      <a:pt x="475" y="78"/>
                    </a:lnTo>
                    <a:lnTo>
                      <a:pt x="464" y="78"/>
                    </a:lnTo>
                    <a:lnTo>
                      <a:pt x="453" y="78"/>
                    </a:lnTo>
                    <a:lnTo>
                      <a:pt x="441" y="76"/>
                    </a:lnTo>
                    <a:lnTo>
                      <a:pt x="434" y="74"/>
                    </a:lnTo>
                    <a:lnTo>
                      <a:pt x="427" y="72"/>
                    </a:lnTo>
                    <a:lnTo>
                      <a:pt x="418" y="68"/>
                    </a:lnTo>
                    <a:lnTo>
                      <a:pt x="409" y="63"/>
                    </a:lnTo>
                    <a:lnTo>
                      <a:pt x="402" y="59"/>
                    </a:lnTo>
                    <a:lnTo>
                      <a:pt x="394" y="52"/>
                    </a:lnTo>
                    <a:lnTo>
                      <a:pt x="385" y="45"/>
                    </a:lnTo>
                    <a:lnTo>
                      <a:pt x="373" y="36"/>
                    </a:lnTo>
                    <a:lnTo>
                      <a:pt x="363" y="26"/>
                    </a:lnTo>
                    <a:lnTo>
                      <a:pt x="351" y="17"/>
                    </a:lnTo>
                    <a:lnTo>
                      <a:pt x="342" y="7"/>
                    </a:lnTo>
                    <a:lnTo>
                      <a:pt x="3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18"/>
              <p:cNvSpPr>
                <a:spLocks/>
              </p:cNvSpPr>
              <p:nvPr/>
            </p:nvSpPr>
            <p:spPr bwMode="auto">
              <a:xfrm>
                <a:off x="5430" y="3740"/>
                <a:ext cx="218" cy="161"/>
              </a:xfrm>
              <a:custGeom>
                <a:avLst/>
                <a:gdLst>
                  <a:gd name="T0" fmla="*/ 68 w 1010"/>
                  <a:gd name="T1" fmla="*/ 4 h 729"/>
                  <a:gd name="T2" fmla="*/ 58 w 1010"/>
                  <a:gd name="T3" fmla="*/ 11 h 729"/>
                  <a:gd name="T4" fmla="*/ 53 w 1010"/>
                  <a:gd name="T5" fmla="*/ 17 h 729"/>
                  <a:gd name="T6" fmla="*/ 52 w 1010"/>
                  <a:gd name="T7" fmla="*/ 25 h 729"/>
                  <a:gd name="T8" fmla="*/ 51 w 1010"/>
                  <a:gd name="T9" fmla="*/ 33 h 729"/>
                  <a:gd name="T10" fmla="*/ 47 w 1010"/>
                  <a:gd name="T11" fmla="*/ 37 h 729"/>
                  <a:gd name="T12" fmla="*/ 35 w 1010"/>
                  <a:gd name="T13" fmla="*/ 40 h 729"/>
                  <a:gd name="T14" fmla="*/ 21 w 1010"/>
                  <a:gd name="T15" fmla="*/ 44 h 729"/>
                  <a:gd name="T16" fmla="*/ 16 w 1010"/>
                  <a:gd name="T17" fmla="*/ 48 h 729"/>
                  <a:gd name="T18" fmla="*/ 15 w 1010"/>
                  <a:gd name="T19" fmla="*/ 53 h 729"/>
                  <a:gd name="T20" fmla="*/ 15 w 1010"/>
                  <a:gd name="T21" fmla="*/ 62 h 729"/>
                  <a:gd name="T22" fmla="*/ 20 w 1010"/>
                  <a:gd name="T23" fmla="*/ 78 h 729"/>
                  <a:gd name="T24" fmla="*/ 22 w 1010"/>
                  <a:gd name="T25" fmla="*/ 90 h 729"/>
                  <a:gd name="T26" fmla="*/ 22 w 1010"/>
                  <a:gd name="T27" fmla="*/ 97 h 729"/>
                  <a:gd name="T28" fmla="*/ 21 w 1010"/>
                  <a:gd name="T29" fmla="*/ 100 h 729"/>
                  <a:gd name="T30" fmla="*/ 18 w 1010"/>
                  <a:gd name="T31" fmla="*/ 101 h 729"/>
                  <a:gd name="T32" fmla="*/ 11 w 1010"/>
                  <a:gd name="T33" fmla="*/ 97 h 729"/>
                  <a:gd name="T34" fmla="*/ 5 w 1010"/>
                  <a:gd name="T35" fmla="*/ 95 h 729"/>
                  <a:gd name="T36" fmla="*/ 2 w 1010"/>
                  <a:gd name="T37" fmla="*/ 97 h 729"/>
                  <a:gd name="T38" fmla="*/ 0 w 1010"/>
                  <a:gd name="T39" fmla="*/ 103 h 729"/>
                  <a:gd name="T40" fmla="*/ 0 w 1010"/>
                  <a:gd name="T41" fmla="*/ 114 h 729"/>
                  <a:gd name="T42" fmla="*/ 3 w 1010"/>
                  <a:gd name="T43" fmla="*/ 124 h 729"/>
                  <a:gd name="T44" fmla="*/ 9 w 1010"/>
                  <a:gd name="T45" fmla="*/ 137 h 729"/>
                  <a:gd name="T46" fmla="*/ 23 w 1010"/>
                  <a:gd name="T47" fmla="*/ 154 h 729"/>
                  <a:gd name="T48" fmla="*/ 32 w 1010"/>
                  <a:gd name="T49" fmla="*/ 160 h 729"/>
                  <a:gd name="T50" fmla="*/ 38 w 1010"/>
                  <a:gd name="T51" fmla="*/ 161 h 729"/>
                  <a:gd name="T52" fmla="*/ 54 w 1010"/>
                  <a:gd name="T53" fmla="*/ 156 h 729"/>
                  <a:gd name="T54" fmla="*/ 95 w 1010"/>
                  <a:gd name="T55" fmla="*/ 148 h 729"/>
                  <a:gd name="T56" fmla="*/ 121 w 1010"/>
                  <a:gd name="T57" fmla="*/ 141 h 729"/>
                  <a:gd name="T58" fmla="*/ 132 w 1010"/>
                  <a:gd name="T59" fmla="*/ 135 h 729"/>
                  <a:gd name="T60" fmla="*/ 143 w 1010"/>
                  <a:gd name="T61" fmla="*/ 125 h 729"/>
                  <a:gd name="T62" fmla="*/ 151 w 1010"/>
                  <a:gd name="T63" fmla="*/ 119 h 729"/>
                  <a:gd name="T64" fmla="*/ 161 w 1010"/>
                  <a:gd name="T65" fmla="*/ 117 h 729"/>
                  <a:gd name="T66" fmla="*/ 169 w 1010"/>
                  <a:gd name="T67" fmla="*/ 120 h 729"/>
                  <a:gd name="T68" fmla="*/ 179 w 1010"/>
                  <a:gd name="T69" fmla="*/ 121 h 729"/>
                  <a:gd name="T70" fmla="*/ 192 w 1010"/>
                  <a:gd name="T71" fmla="*/ 119 h 729"/>
                  <a:gd name="T72" fmla="*/ 206 w 1010"/>
                  <a:gd name="T73" fmla="*/ 117 h 729"/>
                  <a:gd name="T74" fmla="*/ 216 w 1010"/>
                  <a:gd name="T75" fmla="*/ 120 h 729"/>
                  <a:gd name="T76" fmla="*/ 218 w 1010"/>
                  <a:gd name="T77" fmla="*/ 115 h 729"/>
                  <a:gd name="T78" fmla="*/ 218 w 1010"/>
                  <a:gd name="T79" fmla="*/ 108 h 729"/>
                  <a:gd name="T80" fmla="*/ 217 w 1010"/>
                  <a:gd name="T81" fmla="*/ 88 h 729"/>
                  <a:gd name="T82" fmla="*/ 214 w 1010"/>
                  <a:gd name="T83" fmla="*/ 63 h 729"/>
                  <a:gd name="T84" fmla="*/ 209 w 1010"/>
                  <a:gd name="T85" fmla="*/ 60 h 729"/>
                  <a:gd name="T86" fmla="*/ 201 w 1010"/>
                  <a:gd name="T87" fmla="*/ 51 h 729"/>
                  <a:gd name="T88" fmla="*/ 194 w 1010"/>
                  <a:gd name="T89" fmla="*/ 46 h 729"/>
                  <a:gd name="T90" fmla="*/ 187 w 1010"/>
                  <a:gd name="T91" fmla="*/ 47 h 729"/>
                  <a:gd name="T92" fmla="*/ 180 w 1010"/>
                  <a:gd name="T93" fmla="*/ 56 h 729"/>
                  <a:gd name="T94" fmla="*/ 173 w 1010"/>
                  <a:gd name="T95" fmla="*/ 60 h 729"/>
                  <a:gd name="T96" fmla="*/ 168 w 1010"/>
                  <a:gd name="T97" fmla="*/ 59 h 729"/>
                  <a:gd name="T98" fmla="*/ 159 w 1010"/>
                  <a:gd name="T99" fmla="*/ 51 h 729"/>
                  <a:gd name="T100" fmla="*/ 151 w 1010"/>
                  <a:gd name="T101" fmla="*/ 44 h 729"/>
                  <a:gd name="T102" fmla="*/ 139 w 1010"/>
                  <a:gd name="T103" fmla="*/ 41 h 729"/>
                  <a:gd name="T104" fmla="*/ 126 w 1010"/>
                  <a:gd name="T105" fmla="*/ 32 h 729"/>
                  <a:gd name="T106" fmla="*/ 109 w 1010"/>
                  <a:gd name="T107" fmla="*/ 19 h 729"/>
                  <a:gd name="T108" fmla="*/ 103 w 1010"/>
                  <a:gd name="T109" fmla="*/ 17 h 729"/>
                  <a:gd name="T110" fmla="*/ 94 w 1010"/>
                  <a:gd name="T111" fmla="*/ 16 h 729"/>
                  <a:gd name="T112" fmla="*/ 87 w 1010"/>
                  <a:gd name="T113" fmla="*/ 13 h 729"/>
                  <a:gd name="T114" fmla="*/ 78 w 1010"/>
                  <a:gd name="T115" fmla="*/ 6 h 729"/>
                  <a:gd name="T116" fmla="*/ 72 w 1010"/>
                  <a:gd name="T117" fmla="*/ 0 h 7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0"/>
                  <a:gd name="T178" fmla="*/ 0 h 729"/>
                  <a:gd name="T179" fmla="*/ 1010 w 1010"/>
                  <a:gd name="T180" fmla="*/ 729 h 7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0" h="729">
                    <a:moveTo>
                      <a:pt x="333" y="0"/>
                    </a:moveTo>
                    <a:lnTo>
                      <a:pt x="328" y="7"/>
                    </a:lnTo>
                    <a:lnTo>
                      <a:pt x="323" y="15"/>
                    </a:lnTo>
                    <a:lnTo>
                      <a:pt x="316" y="20"/>
                    </a:lnTo>
                    <a:lnTo>
                      <a:pt x="310" y="26"/>
                    </a:lnTo>
                    <a:lnTo>
                      <a:pt x="297" y="35"/>
                    </a:lnTo>
                    <a:lnTo>
                      <a:pt x="284" y="43"/>
                    </a:lnTo>
                    <a:lnTo>
                      <a:pt x="271" y="50"/>
                    </a:lnTo>
                    <a:lnTo>
                      <a:pt x="260" y="59"/>
                    </a:lnTo>
                    <a:lnTo>
                      <a:pt x="256" y="64"/>
                    </a:lnTo>
                    <a:lnTo>
                      <a:pt x="251" y="69"/>
                    </a:lnTo>
                    <a:lnTo>
                      <a:pt x="247" y="75"/>
                    </a:lnTo>
                    <a:lnTo>
                      <a:pt x="244" y="82"/>
                    </a:lnTo>
                    <a:lnTo>
                      <a:pt x="241" y="93"/>
                    </a:lnTo>
                    <a:lnTo>
                      <a:pt x="240" y="105"/>
                    </a:lnTo>
                    <a:lnTo>
                      <a:pt x="240" y="115"/>
                    </a:lnTo>
                    <a:lnTo>
                      <a:pt x="240" y="125"/>
                    </a:lnTo>
                    <a:lnTo>
                      <a:pt x="239" y="135"/>
                    </a:lnTo>
                    <a:lnTo>
                      <a:pt x="238" y="145"/>
                    </a:lnTo>
                    <a:lnTo>
                      <a:pt x="236" y="150"/>
                    </a:lnTo>
                    <a:lnTo>
                      <a:pt x="234" y="154"/>
                    </a:lnTo>
                    <a:lnTo>
                      <a:pt x="229" y="159"/>
                    </a:lnTo>
                    <a:lnTo>
                      <a:pt x="225" y="164"/>
                    </a:lnTo>
                    <a:lnTo>
                      <a:pt x="219" y="169"/>
                    </a:lnTo>
                    <a:lnTo>
                      <a:pt x="209" y="173"/>
                    </a:lnTo>
                    <a:lnTo>
                      <a:pt x="199" y="177"/>
                    </a:lnTo>
                    <a:lnTo>
                      <a:pt x="187" y="179"/>
                    </a:lnTo>
                    <a:lnTo>
                      <a:pt x="161" y="183"/>
                    </a:lnTo>
                    <a:lnTo>
                      <a:pt x="135" y="189"/>
                    </a:lnTo>
                    <a:lnTo>
                      <a:pt x="121" y="192"/>
                    </a:lnTo>
                    <a:lnTo>
                      <a:pt x="109" y="195"/>
                    </a:lnTo>
                    <a:lnTo>
                      <a:pt x="97" y="200"/>
                    </a:lnTo>
                    <a:lnTo>
                      <a:pt x="88" y="205"/>
                    </a:lnTo>
                    <a:lnTo>
                      <a:pt x="83" y="210"/>
                    </a:lnTo>
                    <a:lnTo>
                      <a:pt x="79" y="213"/>
                    </a:lnTo>
                    <a:lnTo>
                      <a:pt x="76" y="217"/>
                    </a:lnTo>
                    <a:lnTo>
                      <a:pt x="73" y="222"/>
                    </a:lnTo>
                    <a:lnTo>
                      <a:pt x="70" y="228"/>
                    </a:lnTo>
                    <a:lnTo>
                      <a:pt x="69" y="233"/>
                    </a:lnTo>
                    <a:lnTo>
                      <a:pt x="68" y="239"/>
                    </a:lnTo>
                    <a:lnTo>
                      <a:pt x="67" y="246"/>
                    </a:lnTo>
                    <a:lnTo>
                      <a:pt x="68" y="258"/>
                    </a:lnTo>
                    <a:lnTo>
                      <a:pt x="69" y="269"/>
                    </a:lnTo>
                    <a:lnTo>
                      <a:pt x="71" y="281"/>
                    </a:lnTo>
                    <a:lnTo>
                      <a:pt x="73" y="291"/>
                    </a:lnTo>
                    <a:lnTo>
                      <a:pt x="79" y="314"/>
                    </a:lnTo>
                    <a:lnTo>
                      <a:pt x="87" y="334"/>
                    </a:lnTo>
                    <a:lnTo>
                      <a:pt x="93" y="354"/>
                    </a:lnTo>
                    <a:lnTo>
                      <a:pt x="99" y="375"/>
                    </a:lnTo>
                    <a:lnTo>
                      <a:pt x="101" y="386"/>
                    </a:lnTo>
                    <a:lnTo>
                      <a:pt x="103" y="396"/>
                    </a:lnTo>
                    <a:lnTo>
                      <a:pt x="104" y="407"/>
                    </a:lnTo>
                    <a:lnTo>
                      <a:pt x="106" y="417"/>
                    </a:lnTo>
                    <a:lnTo>
                      <a:pt x="104" y="427"/>
                    </a:lnTo>
                    <a:lnTo>
                      <a:pt x="104" y="434"/>
                    </a:lnTo>
                    <a:lnTo>
                      <a:pt x="103" y="440"/>
                    </a:lnTo>
                    <a:lnTo>
                      <a:pt x="101" y="447"/>
                    </a:lnTo>
                    <a:lnTo>
                      <a:pt x="99" y="451"/>
                    </a:lnTo>
                    <a:lnTo>
                      <a:pt x="97" y="453"/>
                    </a:lnTo>
                    <a:lnTo>
                      <a:pt x="95" y="455"/>
                    </a:lnTo>
                    <a:lnTo>
                      <a:pt x="92" y="457"/>
                    </a:lnTo>
                    <a:lnTo>
                      <a:pt x="89" y="457"/>
                    </a:lnTo>
                    <a:lnTo>
                      <a:pt x="86" y="457"/>
                    </a:lnTo>
                    <a:lnTo>
                      <a:pt x="82" y="456"/>
                    </a:lnTo>
                    <a:lnTo>
                      <a:pt x="78" y="455"/>
                    </a:lnTo>
                    <a:lnTo>
                      <a:pt x="70" y="451"/>
                    </a:lnTo>
                    <a:lnTo>
                      <a:pt x="61" y="446"/>
                    </a:lnTo>
                    <a:lnTo>
                      <a:pt x="53" y="440"/>
                    </a:lnTo>
                    <a:lnTo>
                      <a:pt x="45" y="435"/>
                    </a:lnTo>
                    <a:lnTo>
                      <a:pt x="36" y="431"/>
                    </a:lnTo>
                    <a:lnTo>
                      <a:pt x="28" y="430"/>
                    </a:lnTo>
                    <a:lnTo>
                      <a:pt x="24" y="430"/>
                    </a:lnTo>
                    <a:lnTo>
                      <a:pt x="21" y="430"/>
                    </a:lnTo>
                    <a:lnTo>
                      <a:pt x="17" y="432"/>
                    </a:lnTo>
                    <a:lnTo>
                      <a:pt x="14" y="434"/>
                    </a:lnTo>
                    <a:lnTo>
                      <a:pt x="11" y="437"/>
                    </a:lnTo>
                    <a:lnTo>
                      <a:pt x="8" y="443"/>
                    </a:lnTo>
                    <a:lnTo>
                      <a:pt x="6" y="448"/>
                    </a:lnTo>
                    <a:lnTo>
                      <a:pt x="4" y="455"/>
                    </a:lnTo>
                    <a:lnTo>
                      <a:pt x="2" y="467"/>
                    </a:lnTo>
                    <a:lnTo>
                      <a:pt x="0" y="478"/>
                    </a:lnTo>
                    <a:lnTo>
                      <a:pt x="0" y="490"/>
                    </a:lnTo>
                    <a:lnTo>
                      <a:pt x="0" y="502"/>
                    </a:lnTo>
                    <a:lnTo>
                      <a:pt x="1" y="514"/>
                    </a:lnTo>
                    <a:lnTo>
                      <a:pt x="3" y="526"/>
                    </a:lnTo>
                    <a:lnTo>
                      <a:pt x="6" y="539"/>
                    </a:lnTo>
                    <a:lnTo>
                      <a:pt x="9" y="551"/>
                    </a:lnTo>
                    <a:lnTo>
                      <a:pt x="13" y="563"/>
                    </a:lnTo>
                    <a:lnTo>
                      <a:pt x="18" y="576"/>
                    </a:lnTo>
                    <a:lnTo>
                      <a:pt x="24" y="587"/>
                    </a:lnTo>
                    <a:lnTo>
                      <a:pt x="29" y="599"/>
                    </a:lnTo>
                    <a:lnTo>
                      <a:pt x="43" y="622"/>
                    </a:lnTo>
                    <a:lnTo>
                      <a:pt x="57" y="643"/>
                    </a:lnTo>
                    <a:lnTo>
                      <a:pt x="73" y="663"/>
                    </a:lnTo>
                    <a:lnTo>
                      <a:pt x="89" y="681"/>
                    </a:lnTo>
                    <a:lnTo>
                      <a:pt x="106" y="696"/>
                    </a:lnTo>
                    <a:lnTo>
                      <a:pt x="122" y="710"/>
                    </a:lnTo>
                    <a:lnTo>
                      <a:pt x="131" y="715"/>
                    </a:lnTo>
                    <a:lnTo>
                      <a:pt x="139" y="719"/>
                    </a:lnTo>
                    <a:lnTo>
                      <a:pt x="146" y="723"/>
                    </a:lnTo>
                    <a:lnTo>
                      <a:pt x="154" y="726"/>
                    </a:lnTo>
                    <a:lnTo>
                      <a:pt x="161" y="728"/>
                    </a:lnTo>
                    <a:lnTo>
                      <a:pt x="168" y="729"/>
                    </a:lnTo>
                    <a:lnTo>
                      <a:pt x="175" y="729"/>
                    </a:lnTo>
                    <a:lnTo>
                      <a:pt x="181" y="727"/>
                    </a:lnTo>
                    <a:lnTo>
                      <a:pt x="202" y="720"/>
                    </a:lnTo>
                    <a:lnTo>
                      <a:pt x="225" y="714"/>
                    </a:lnTo>
                    <a:lnTo>
                      <a:pt x="249" y="708"/>
                    </a:lnTo>
                    <a:lnTo>
                      <a:pt x="274" y="702"/>
                    </a:lnTo>
                    <a:lnTo>
                      <a:pt x="328" y="690"/>
                    </a:lnTo>
                    <a:lnTo>
                      <a:pt x="382" y="680"/>
                    </a:lnTo>
                    <a:lnTo>
                      <a:pt x="438" y="669"/>
                    </a:lnTo>
                    <a:lnTo>
                      <a:pt x="489" y="658"/>
                    </a:lnTo>
                    <a:lnTo>
                      <a:pt x="515" y="652"/>
                    </a:lnTo>
                    <a:lnTo>
                      <a:pt x="538" y="646"/>
                    </a:lnTo>
                    <a:lnTo>
                      <a:pt x="560" y="639"/>
                    </a:lnTo>
                    <a:lnTo>
                      <a:pt x="580" y="632"/>
                    </a:lnTo>
                    <a:lnTo>
                      <a:pt x="590" y="627"/>
                    </a:lnTo>
                    <a:lnTo>
                      <a:pt x="600" y="621"/>
                    </a:lnTo>
                    <a:lnTo>
                      <a:pt x="610" y="613"/>
                    </a:lnTo>
                    <a:lnTo>
                      <a:pt x="618" y="606"/>
                    </a:lnTo>
                    <a:lnTo>
                      <a:pt x="636" y="589"/>
                    </a:lnTo>
                    <a:lnTo>
                      <a:pt x="653" y="573"/>
                    </a:lnTo>
                    <a:lnTo>
                      <a:pt x="663" y="564"/>
                    </a:lnTo>
                    <a:lnTo>
                      <a:pt x="671" y="557"/>
                    </a:lnTo>
                    <a:lnTo>
                      <a:pt x="680" y="549"/>
                    </a:lnTo>
                    <a:lnTo>
                      <a:pt x="690" y="543"/>
                    </a:lnTo>
                    <a:lnTo>
                      <a:pt x="699" y="538"/>
                    </a:lnTo>
                    <a:lnTo>
                      <a:pt x="710" y="535"/>
                    </a:lnTo>
                    <a:lnTo>
                      <a:pt x="720" y="532"/>
                    </a:lnTo>
                    <a:lnTo>
                      <a:pt x="732" y="531"/>
                    </a:lnTo>
                    <a:lnTo>
                      <a:pt x="744" y="532"/>
                    </a:lnTo>
                    <a:lnTo>
                      <a:pt x="756" y="534"/>
                    </a:lnTo>
                    <a:lnTo>
                      <a:pt x="766" y="537"/>
                    </a:lnTo>
                    <a:lnTo>
                      <a:pt x="775" y="540"/>
                    </a:lnTo>
                    <a:lnTo>
                      <a:pt x="784" y="544"/>
                    </a:lnTo>
                    <a:lnTo>
                      <a:pt x="793" y="547"/>
                    </a:lnTo>
                    <a:lnTo>
                      <a:pt x="803" y="549"/>
                    </a:lnTo>
                    <a:lnTo>
                      <a:pt x="814" y="549"/>
                    </a:lnTo>
                    <a:lnTo>
                      <a:pt x="827" y="549"/>
                    </a:lnTo>
                    <a:lnTo>
                      <a:pt x="840" y="548"/>
                    </a:lnTo>
                    <a:lnTo>
                      <a:pt x="853" y="546"/>
                    </a:lnTo>
                    <a:lnTo>
                      <a:pt x="866" y="544"/>
                    </a:lnTo>
                    <a:lnTo>
                      <a:pt x="891" y="538"/>
                    </a:lnTo>
                    <a:lnTo>
                      <a:pt x="916" y="534"/>
                    </a:lnTo>
                    <a:lnTo>
                      <a:pt x="929" y="532"/>
                    </a:lnTo>
                    <a:lnTo>
                      <a:pt x="942" y="531"/>
                    </a:lnTo>
                    <a:lnTo>
                      <a:pt x="953" y="531"/>
                    </a:lnTo>
                    <a:lnTo>
                      <a:pt x="966" y="532"/>
                    </a:lnTo>
                    <a:lnTo>
                      <a:pt x="977" y="534"/>
                    </a:lnTo>
                    <a:lnTo>
                      <a:pt x="989" y="537"/>
                    </a:lnTo>
                    <a:lnTo>
                      <a:pt x="999" y="542"/>
                    </a:lnTo>
                    <a:lnTo>
                      <a:pt x="1010" y="549"/>
                    </a:lnTo>
                    <a:lnTo>
                      <a:pt x="1010" y="540"/>
                    </a:lnTo>
                    <a:lnTo>
                      <a:pt x="1010" y="530"/>
                    </a:lnTo>
                    <a:lnTo>
                      <a:pt x="1010" y="519"/>
                    </a:lnTo>
                    <a:lnTo>
                      <a:pt x="1010" y="509"/>
                    </a:lnTo>
                    <a:lnTo>
                      <a:pt x="1010" y="500"/>
                    </a:lnTo>
                    <a:lnTo>
                      <a:pt x="1010" y="493"/>
                    </a:lnTo>
                    <a:lnTo>
                      <a:pt x="1010" y="489"/>
                    </a:lnTo>
                    <a:lnTo>
                      <a:pt x="1010" y="487"/>
                    </a:lnTo>
                    <a:lnTo>
                      <a:pt x="1010" y="463"/>
                    </a:lnTo>
                    <a:lnTo>
                      <a:pt x="1008" y="433"/>
                    </a:lnTo>
                    <a:lnTo>
                      <a:pt x="1005" y="398"/>
                    </a:lnTo>
                    <a:lnTo>
                      <a:pt x="1000" y="363"/>
                    </a:lnTo>
                    <a:lnTo>
                      <a:pt x="997" y="330"/>
                    </a:lnTo>
                    <a:lnTo>
                      <a:pt x="994" y="303"/>
                    </a:lnTo>
                    <a:lnTo>
                      <a:pt x="992" y="285"/>
                    </a:lnTo>
                    <a:lnTo>
                      <a:pt x="991" y="278"/>
                    </a:lnTo>
                    <a:lnTo>
                      <a:pt x="984" y="277"/>
                    </a:lnTo>
                    <a:lnTo>
                      <a:pt x="976" y="275"/>
                    </a:lnTo>
                    <a:lnTo>
                      <a:pt x="969" y="272"/>
                    </a:lnTo>
                    <a:lnTo>
                      <a:pt x="963" y="267"/>
                    </a:lnTo>
                    <a:lnTo>
                      <a:pt x="951" y="256"/>
                    </a:lnTo>
                    <a:lnTo>
                      <a:pt x="941" y="243"/>
                    </a:lnTo>
                    <a:lnTo>
                      <a:pt x="930" y="231"/>
                    </a:lnTo>
                    <a:lnTo>
                      <a:pt x="919" y="219"/>
                    </a:lnTo>
                    <a:lnTo>
                      <a:pt x="912" y="215"/>
                    </a:lnTo>
                    <a:lnTo>
                      <a:pt x="905" y="212"/>
                    </a:lnTo>
                    <a:lnTo>
                      <a:pt x="898" y="209"/>
                    </a:lnTo>
                    <a:lnTo>
                      <a:pt x="890" y="209"/>
                    </a:lnTo>
                    <a:lnTo>
                      <a:pt x="882" y="209"/>
                    </a:lnTo>
                    <a:lnTo>
                      <a:pt x="876" y="211"/>
                    </a:lnTo>
                    <a:lnTo>
                      <a:pt x="868" y="214"/>
                    </a:lnTo>
                    <a:lnTo>
                      <a:pt x="863" y="218"/>
                    </a:lnTo>
                    <a:lnTo>
                      <a:pt x="852" y="229"/>
                    </a:lnTo>
                    <a:lnTo>
                      <a:pt x="843" y="240"/>
                    </a:lnTo>
                    <a:lnTo>
                      <a:pt x="832" y="252"/>
                    </a:lnTo>
                    <a:lnTo>
                      <a:pt x="822" y="262"/>
                    </a:lnTo>
                    <a:lnTo>
                      <a:pt x="817" y="265"/>
                    </a:lnTo>
                    <a:lnTo>
                      <a:pt x="810" y="268"/>
                    </a:lnTo>
                    <a:lnTo>
                      <a:pt x="803" y="271"/>
                    </a:lnTo>
                    <a:lnTo>
                      <a:pt x="795" y="272"/>
                    </a:lnTo>
                    <a:lnTo>
                      <a:pt x="789" y="271"/>
                    </a:lnTo>
                    <a:lnTo>
                      <a:pt x="783" y="269"/>
                    </a:lnTo>
                    <a:lnTo>
                      <a:pt x="777" y="266"/>
                    </a:lnTo>
                    <a:lnTo>
                      <a:pt x="771" y="263"/>
                    </a:lnTo>
                    <a:lnTo>
                      <a:pt x="759" y="255"/>
                    </a:lnTo>
                    <a:lnTo>
                      <a:pt x="748" y="244"/>
                    </a:lnTo>
                    <a:lnTo>
                      <a:pt x="737" y="233"/>
                    </a:lnTo>
                    <a:lnTo>
                      <a:pt x="730" y="221"/>
                    </a:lnTo>
                    <a:lnTo>
                      <a:pt x="722" y="211"/>
                    </a:lnTo>
                    <a:lnTo>
                      <a:pt x="719" y="202"/>
                    </a:lnTo>
                    <a:lnTo>
                      <a:pt x="701" y="201"/>
                    </a:lnTo>
                    <a:lnTo>
                      <a:pt x="686" y="199"/>
                    </a:lnTo>
                    <a:lnTo>
                      <a:pt x="671" y="195"/>
                    </a:lnTo>
                    <a:lnTo>
                      <a:pt x="656" y="191"/>
                    </a:lnTo>
                    <a:lnTo>
                      <a:pt x="643" y="185"/>
                    </a:lnTo>
                    <a:lnTo>
                      <a:pt x="630" y="177"/>
                    </a:lnTo>
                    <a:lnTo>
                      <a:pt x="617" y="170"/>
                    </a:lnTo>
                    <a:lnTo>
                      <a:pt x="605" y="161"/>
                    </a:lnTo>
                    <a:lnTo>
                      <a:pt x="582" y="144"/>
                    </a:lnTo>
                    <a:lnTo>
                      <a:pt x="559" y="125"/>
                    </a:lnTo>
                    <a:lnTo>
                      <a:pt x="536" y="106"/>
                    </a:lnTo>
                    <a:lnTo>
                      <a:pt x="510" y="88"/>
                    </a:lnTo>
                    <a:lnTo>
                      <a:pt x="503" y="84"/>
                    </a:lnTo>
                    <a:lnTo>
                      <a:pt x="497" y="81"/>
                    </a:lnTo>
                    <a:lnTo>
                      <a:pt x="492" y="79"/>
                    </a:lnTo>
                    <a:lnTo>
                      <a:pt x="485" y="78"/>
                    </a:lnTo>
                    <a:lnTo>
                      <a:pt x="475" y="78"/>
                    </a:lnTo>
                    <a:lnTo>
                      <a:pt x="464" y="78"/>
                    </a:lnTo>
                    <a:lnTo>
                      <a:pt x="453" y="78"/>
                    </a:lnTo>
                    <a:lnTo>
                      <a:pt x="441" y="76"/>
                    </a:lnTo>
                    <a:lnTo>
                      <a:pt x="434" y="74"/>
                    </a:lnTo>
                    <a:lnTo>
                      <a:pt x="427" y="72"/>
                    </a:lnTo>
                    <a:lnTo>
                      <a:pt x="418" y="68"/>
                    </a:lnTo>
                    <a:lnTo>
                      <a:pt x="409" y="63"/>
                    </a:lnTo>
                    <a:lnTo>
                      <a:pt x="402" y="59"/>
                    </a:lnTo>
                    <a:lnTo>
                      <a:pt x="394" y="52"/>
                    </a:lnTo>
                    <a:lnTo>
                      <a:pt x="385" y="45"/>
                    </a:lnTo>
                    <a:lnTo>
                      <a:pt x="373" y="36"/>
                    </a:lnTo>
                    <a:lnTo>
                      <a:pt x="363" y="26"/>
                    </a:lnTo>
                    <a:lnTo>
                      <a:pt x="351" y="17"/>
                    </a:lnTo>
                    <a:lnTo>
                      <a:pt x="342" y="7"/>
                    </a:lnTo>
                    <a:lnTo>
                      <a:pt x="333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19"/>
              <p:cNvSpPr>
                <a:spLocks/>
              </p:cNvSpPr>
              <p:nvPr/>
            </p:nvSpPr>
            <p:spPr bwMode="auto">
              <a:xfrm>
                <a:off x="5644" y="3716"/>
                <a:ext cx="319" cy="215"/>
              </a:xfrm>
              <a:custGeom>
                <a:avLst/>
                <a:gdLst>
                  <a:gd name="T0" fmla="*/ 48 w 1481"/>
                  <a:gd name="T1" fmla="*/ 10 h 977"/>
                  <a:gd name="T2" fmla="*/ 30 w 1481"/>
                  <a:gd name="T3" fmla="*/ 17 h 977"/>
                  <a:gd name="T4" fmla="*/ 20 w 1481"/>
                  <a:gd name="T5" fmla="*/ 29 h 977"/>
                  <a:gd name="T6" fmla="*/ 18 w 1481"/>
                  <a:gd name="T7" fmla="*/ 60 h 977"/>
                  <a:gd name="T8" fmla="*/ 6 w 1481"/>
                  <a:gd name="T9" fmla="*/ 81 h 977"/>
                  <a:gd name="T10" fmla="*/ 0 w 1481"/>
                  <a:gd name="T11" fmla="*/ 86 h 977"/>
                  <a:gd name="T12" fmla="*/ 4 w 1481"/>
                  <a:gd name="T13" fmla="*/ 120 h 977"/>
                  <a:gd name="T14" fmla="*/ 4 w 1481"/>
                  <a:gd name="T15" fmla="*/ 136 h 977"/>
                  <a:gd name="T16" fmla="*/ 10 w 1481"/>
                  <a:gd name="T17" fmla="*/ 143 h 977"/>
                  <a:gd name="T18" fmla="*/ 25 w 1481"/>
                  <a:gd name="T19" fmla="*/ 138 h 977"/>
                  <a:gd name="T20" fmla="*/ 29 w 1481"/>
                  <a:gd name="T21" fmla="*/ 147 h 977"/>
                  <a:gd name="T22" fmla="*/ 45 w 1481"/>
                  <a:gd name="T23" fmla="*/ 148 h 977"/>
                  <a:gd name="T24" fmla="*/ 64 w 1481"/>
                  <a:gd name="T25" fmla="*/ 148 h 977"/>
                  <a:gd name="T26" fmla="*/ 77 w 1481"/>
                  <a:gd name="T27" fmla="*/ 150 h 977"/>
                  <a:gd name="T28" fmla="*/ 93 w 1481"/>
                  <a:gd name="T29" fmla="*/ 160 h 977"/>
                  <a:gd name="T30" fmla="*/ 119 w 1481"/>
                  <a:gd name="T31" fmla="*/ 180 h 977"/>
                  <a:gd name="T32" fmla="*/ 135 w 1481"/>
                  <a:gd name="T33" fmla="*/ 186 h 977"/>
                  <a:gd name="T34" fmla="*/ 146 w 1481"/>
                  <a:gd name="T35" fmla="*/ 185 h 977"/>
                  <a:gd name="T36" fmla="*/ 161 w 1481"/>
                  <a:gd name="T37" fmla="*/ 177 h 977"/>
                  <a:gd name="T38" fmla="*/ 166 w 1481"/>
                  <a:gd name="T39" fmla="*/ 185 h 977"/>
                  <a:gd name="T40" fmla="*/ 176 w 1481"/>
                  <a:gd name="T41" fmla="*/ 184 h 977"/>
                  <a:gd name="T42" fmla="*/ 187 w 1481"/>
                  <a:gd name="T43" fmla="*/ 185 h 977"/>
                  <a:gd name="T44" fmla="*/ 200 w 1481"/>
                  <a:gd name="T45" fmla="*/ 195 h 977"/>
                  <a:gd name="T46" fmla="*/ 210 w 1481"/>
                  <a:gd name="T47" fmla="*/ 202 h 977"/>
                  <a:gd name="T48" fmla="*/ 219 w 1481"/>
                  <a:gd name="T49" fmla="*/ 214 h 977"/>
                  <a:gd name="T50" fmla="*/ 219 w 1481"/>
                  <a:gd name="T51" fmla="*/ 199 h 977"/>
                  <a:gd name="T52" fmla="*/ 220 w 1481"/>
                  <a:gd name="T53" fmla="*/ 181 h 977"/>
                  <a:gd name="T54" fmla="*/ 226 w 1481"/>
                  <a:gd name="T55" fmla="*/ 169 h 977"/>
                  <a:gd name="T56" fmla="*/ 239 w 1481"/>
                  <a:gd name="T57" fmla="*/ 157 h 977"/>
                  <a:gd name="T58" fmla="*/ 276 w 1481"/>
                  <a:gd name="T59" fmla="*/ 140 h 977"/>
                  <a:gd name="T60" fmla="*/ 300 w 1481"/>
                  <a:gd name="T61" fmla="*/ 124 h 977"/>
                  <a:gd name="T62" fmla="*/ 309 w 1481"/>
                  <a:gd name="T63" fmla="*/ 112 h 977"/>
                  <a:gd name="T64" fmla="*/ 314 w 1481"/>
                  <a:gd name="T65" fmla="*/ 95 h 977"/>
                  <a:gd name="T66" fmla="*/ 311 w 1481"/>
                  <a:gd name="T67" fmla="*/ 73 h 977"/>
                  <a:gd name="T68" fmla="*/ 307 w 1481"/>
                  <a:gd name="T69" fmla="*/ 61 h 977"/>
                  <a:gd name="T70" fmla="*/ 317 w 1481"/>
                  <a:gd name="T71" fmla="*/ 34 h 977"/>
                  <a:gd name="T72" fmla="*/ 319 w 1481"/>
                  <a:gd name="T73" fmla="*/ 23 h 977"/>
                  <a:gd name="T74" fmla="*/ 315 w 1481"/>
                  <a:gd name="T75" fmla="*/ 21 h 977"/>
                  <a:gd name="T76" fmla="*/ 263 w 1481"/>
                  <a:gd name="T77" fmla="*/ 26 h 977"/>
                  <a:gd name="T78" fmla="*/ 239 w 1481"/>
                  <a:gd name="T79" fmla="*/ 33 h 977"/>
                  <a:gd name="T80" fmla="*/ 214 w 1481"/>
                  <a:gd name="T81" fmla="*/ 47 h 977"/>
                  <a:gd name="T82" fmla="*/ 151 w 1481"/>
                  <a:gd name="T83" fmla="*/ 44 h 977"/>
                  <a:gd name="T84" fmla="*/ 146 w 1481"/>
                  <a:gd name="T85" fmla="*/ 41 h 977"/>
                  <a:gd name="T86" fmla="*/ 137 w 1481"/>
                  <a:gd name="T87" fmla="*/ 27 h 977"/>
                  <a:gd name="T88" fmla="*/ 132 w 1481"/>
                  <a:gd name="T89" fmla="*/ 40 h 977"/>
                  <a:gd name="T90" fmla="*/ 123 w 1481"/>
                  <a:gd name="T91" fmla="*/ 46 h 977"/>
                  <a:gd name="T92" fmla="*/ 112 w 1481"/>
                  <a:gd name="T93" fmla="*/ 46 h 977"/>
                  <a:gd name="T94" fmla="*/ 107 w 1481"/>
                  <a:gd name="T95" fmla="*/ 42 h 977"/>
                  <a:gd name="T96" fmla="*/ 108 w 1481"/>
                  <a:gd name="T97" fmla="*/ 35 h 977"/>
                  <a:gd name="T98" fmla="*/ 114 w 1481"/>
                  <a:gd name="T99" fmla="*/ 27 h 977"/>
                  <a:gd name="T100" fmla="*/ 126 w 1481"/>
                  <a:gd name="T101" fmla="*/ 20 h 977"/>
                  <a:gd name="T102" fmla="*/ 145 w 1481"/>
                  <a:gd name="T103" fmla="*/ 15 h 977"/>
                  <a:gd name="T104" fmla="*/ 140 w 1481"/>
                  <a:gd name="T105" fmla="*/ 6 h 977"/>
                  <a:gd name="T106" fmla="*/ 132 w 1481"/>
                  <a:gd name="T107" fmla="*/ 2 h 977"/>
                  <a:gd name="T108" fmla="*/ 109 w 1481"/>
                  <a:gd name="T109" fmla="*/ 0 h 977"/>
                  <a:gd name="T110" fmla="*/ 86 w 1481"/>
                  <a:gd name="T111" fmla="*/ 4 h 977"/>
                  <a:gd name="T112" fmla="*/ 78 w 1481"/>
                  <a:gd name="T113" fmla="*/ 15 h 977"/>
                  <a:gd name="T114" fmla="*/ 65 w 1481"/>
                  <a:gd name="T115" fmla="*/ 24 h 97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1"/>
                  <a:gd name="T175" fmla="*/ 0 h 977"/>
                  <a:gd name="T176" fmla="*/ 1481 w 1481"/>
                  <a:gd name="T177" fmla="*/ 977 h 97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1" h="977">
                    <a:moveTo>
                      <a:pt x="298" y="47"/>
                    </a:moveTo>
                    <a:lnTo>
                      <a:pt x="282" y="47"/>
                    </a:lnTo>
                    <a:lnTo>
                      <a:pt x="266" y="46"/>
                    </a:lnTo>
                    <a:lnTo>
                      <a:pt x="252" y="46"/>
                    </a:lnTo>
                    <a:lnTo>
                      <a:pt x="238" y="45"/>
                    </a:lnTo>
                    <a:lnTo>
                      <a:pt x="223" y="45"/>
                    </a:lnTo>
                    <a:lnTo>
                      <a:pt x="209" y="45"/>
                    </a:lnTo>
                    <a:lnTo>
                      <a:pt x="194" y="46"/>
                    </a:lnTo>
                    <a:lnTo>
                      <a:pt x="177" y="47"/>
                    </a:lnTo>
                    <a:lnTo>
                      <a:pt x="168" y="55"/>
                    </a:lnTo>
                    <a:lnTo>
                      <a:pt x="154" y="66"/>
                    </a:lnTo>
                    <a:lnTo>
                      <a:pt x="138" y="78"/>
                    </a:lnTo>
                    <a:lnTo>
                      <a:pt x="122" y="92"/>
                    </a:lnTo>
                    <a:lnTo>
                      <a:pt x="114" y="99"/>
                    </a:lnTo>
                    <a:lnTo>
                      <a:pt x="108" y="108"/>
                    </a:lnTo>
                    <a:lnTo>
                      <a:pt x="102" y="116"/>
                    </a:lnTo>
                    <a:lnTo>
                      <a:pt x="97" y="125"/>
                    </a:lnTo>
                    <a:lnTo>
                      <a:pt x="94" y="133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5" y="161"/>
                    </a:lnTo>
                    <a:lnTo>
                      <a:pt x="95" y="237"/>
                    </a:lnTo>
                    <a:lnTo>
                      <a:pt x="90" y="250"/>
                    </a:lnTo>
                    <a:lnTo>
                      <a:pt x="82" y="271"/>
                    </a:lnTo>
                    <a:lnTo>
                      <a:pt x="70" y="297"/>
                    </a:lnTo>
                    <a:lnTo>
                      <a:pt x="58" y="323"/>
                    </a:lnTo>
                    <a:lnTo>
                      <a:pt x="50" y="335"/>
                    </a:lnTo>
                    <a:lnTo>
                      <a:pt x="43" y="348"/>
                    </a:lnTo>
                    <a:lnTo>
                      <a:pt x="35" y="358"/>
                    </a:lnTo>
                    <a:lnTo>
                      <a:pt x="27" y="369"/>
                    </a:lnTo>
                    <a:lnTo>
                      <a:pt x="20" y="377"/>
                    </a:lnTo>
                    <a:lnTo>
                      <a:pt x="14" y="384"/>
                    </a:lnTo>
                    <a:lnTo>
                      <a:pt x="9" y="386"/>
                    </a:lnTo>
                    <a:lnTo>
                      <a:pt x="6" y="388"/>
                    </a:lnTo>
                    <a:lnTo>
                      <a:pt x="3" y="389"/>
                    </a:lnTo>
                    <a:lnTo>
                      <a:pt x="0" y="389"/>
                    </a:lnTo>
                    <a:lnTo>
                      <a:pt x="1" y="396"/>
                    </a:lnTo>
                    <a:lnTo>
                      <a:pt x="3" y="414"/>
                    </a:lnTo>
                    <a:lnTo>
                      <a:pt x="6" y="441"/>
                    </a:lnTo>
                    <a:lnTo>
                      <a:pt x="9" y="474"/>
                    </a:lnTo>
                    <a:lnTo>
                      <a:pt x="14" y="509"/>
                    </a:lnTo>
                    <a:lnTo>
                      <a:pt x="17" y="544"/>
                    </a:lnTo>
                    <a:lnTo>
                      <a:pt x="19" y="574"/>
                    </a:lnTo>
                    <a:lnTo>
                      <a:pt x="19" y="598"/>
                    </a:lnTo>
                    <a:lnTo>
                      <a:pt x="19" y="599"/>
                    </a:lnTo>
                    <a:lnTo>
                      <a:pt x="19" y="603"/>
                    </a:lnTo>
                    <a:lnTo>
                      <a:pt x="19" y="609"/>
                    </a:lnTo>
                    <a:lnTo>
                      <a:pt x="19" y="616"/>
                    </a:lnTo>
                    <a:lnTo>
                      <a:pt x="19" y="626"/>
                    </a:lnTo>
                    <a:lnTo>
                      <a:pt x="19" y="635"/>
                    </a:lnTo>
                    <a:lnTo>
                      <a:pt x="19" y="645"/>
                    </a:lnTo>
                    <a:lnTo>
                      <a:pt x="19" y="654"/>
                    </a:lnTo>
                    <a:lnTo>
                      <a:pt x="32" y="652"/>
                    </a:lnTo>
                    <a:lnTo>
                      <a:pt x="45" y="649"/>
                    </a:lnTo>
                    <a:lnTo>
                      <a:pt x="55" y="646"/>
                    </a:lnTo>
                    <a:lnTo>
                      <a:pt x="67" y="642"/>
                    </a:lnTo>
                    <a:lnTo>
                      <a:pt x="78" y="638"/>
                    </a:lnTo>
                    <a:lnTo>
                      <a:pt x="89" y="635"/>
                    </a:lnTo>
                    <a:lnTo>
                      <a:pt x="101" y="632"/>
                    </a:lnTo>
                    <a:lnTo>
                      <a:pt x="114" y="629"/>
                    </a:lnTo>
                    <a:lnTo>
                      <a:pt x="116" y="640"/>
                    </a:lnTo>
                    <a:lnTo>
                      <a:pt x="119" y="648"/>
                    </a:lnTo>
                    <a:lnTo>
                      <a:pt x="124" y="654"/>
                    </a:lnTo>
                    <a:lnTo>
                      <a:pt x="127" y="660"/>
                    </a:lnTo>
                    <a:lnTo>
                      <a:pt x="132" y="665"/>
                    </a:lnTo>
                    <a:lnTo>
                      <a:pt x="136" y="669"/>
                    </a:lnTo>
                    <a:lnTo>
                      <a:pt x="142" y="671"/>
                    </a:lnTo>
                    <a:lnTo>
                      <a:pt x="148" y="673"/>
                    </a:lnTo>
                    <a:lnTo>
                      <a:pt x="160" y="674"/>
                    </a:lnTo>
                    <a:lnTo>
                      <a:pt x="175" y="675"/>
                    </a:lnTo>
                    <a:lnTo>
                      <a:pt x="191" y="674"/>
                    </a:lnTo>
                    <a:lnTo>
                      <a:pt x="209" y="674"/>
                    </a:lnTo>
                    <a:lnTo>
                      <a:pt x="229" y="674"/>
                    </a:lnTo>
                    <a:lnTo>
                      <a:pt x="245" y="674"/>
                    </a:lnTo>
                    <a:lnTo>
                      <a:pt x="260" y="674"/>
                    </a:lnTo>
                    <a:lnTo>
                      <a:pt x="273" y="674"/>
                    </a:lnTo>
                    <a:lnTo>
                      <a:pt x="284" y="674"/>
                    </a:lnTo>
                    <a:lnTo>
                      <a:pt x="295" y="674"/>
                    </a:lnTo>
                    <a:lnTo>
                      <a:pt x="305" y="674"/>
                    </a:lnTo>
                    <a:lnTo>
                      <a:pt x="317" y="674"/>
                    </a:lnTo>
                    <a:lnTo>
                      <a:pt x="327" y="674"/>
                    </a:lnTo>
                    <a:lnTo>
                      <a:pt x="338" y="675"/>
                    </a:lnTo>
                    <a:lnTo>
                      <a:pt x="348" y="678"/>
                    </a:lnTo>
                    <a:lnTo>
                      <a:pt x="358" y="681"/>
                    </a:lnTo>
                    <a:lnTo>
                      <a:pt x="368" y="685"/>
                    </a:lnTo>
                    <a:lnTo>
                      <a:pt x="378" y="690"/>
                    </a:lnTo>
                    <a:lnTo>
                      <a:pt x="387" y="695"/>
                    </a:lnTo>
                    <a:lnTo>
                      <a:pt x="396" y="700"/>
                    </a:lnTo>
                    <a:lnTo>
                      <a:pt x="415" y="713"/>
                    </a:lnTo>
                    <a:lnTo>
                      <a:pt x="434" y="728"/>
                    </a:lnTo>
                    <a:lnTo>
                      <a:pt x="453" y="743"/>
                    </a:lnTo>
                    <a:lnTo>
                      <a:pt x="473" y="759"/>
                    </a:lnTo>
                    <a:lnTo>
                      <a:pt x="492" y="775"/>
                    </a:lnTo>
                    <a:lnTo>
                      <a:pt x="512" y="791"/>
                    </a:lnTo>
                    <a:lnTo>
                      <a:pt x="533" y="805"/>
                    </a:lnTo>
                    <a:lnTo>
                      <a:pt x="554" y="818"/>
                    </a:lnTo>
                    <a:lnTo>
                      <a:pt x="565" y="823"/>
                    </a:lnTo>
                    <a:lnTo>
                      <a:pt x="577" y="828"/>
                    </a:lnTo>
                    <a:lnTo>
                      <a:pt x="588" y="834"/>
                    </a:lnTo>
                    <a:lnTo>
                      <a:pt x="601" y="837"/>
                    </a:lnTo>
                    <a:lnTo>
                      <a:pt x="613" y="840"/>
                    </a:lnTo>
                    <a:lnTo>
                      <a:pt x="625" y="843"/>
                    </a:lnTo>
                    <a:lnTo>
                      <a:pt x="639" y="844"/>
                    </a:lnTo>
                    <a:lnTo>
                      <a:pt x="652" y="844"/>
                    </a:lnTo>
                    <a:lnTo>
                      <a:pt x="659" y="844"/>
                    </a:lnTo>
                    <a:lnTo>
                      <a:pt x="666" y="843"/>
                    </a:lnTo>
                    <a:lnTo>
                      <a:pt x="671" y="842"/>
                    </a:lnTo>
                    <a:lnTo>
                      <a:pt x="678" y="840"/>
                    </a:lnTo>
                    <a:lnTo>
                      <a:pt x="689" y="835"/>
                    </a:lnTo>
                    <a:lnTo>
                      <a:pt x="700" y="828"/>
                    </a:lnTo>
                    <a:lnTo>
                      <a:pt x="710" y="821"/>
                    </a:lnTo>
                    <a:lnTo>
                      <a:pt x="722" y="815"/>
                    </a:lnTo>
                    <a:lnTo>
                      <a:pt x="733" y="809"/>
                    </a:lnTo>
                    <a:lnTo>
                      <a:pt x="747" y="806"/>
                    </a:lnTo>
                    <a:lnTo>
                      <a:pt x="750" y="814"/>
                    </a:lnTo>
                    <a:lnTo>
                      <a:pt x="753" y="821"/>
                    </a:lnTo>
                    <a:lnTo>
                      <a:pt x="757" y="827"/>
                    </a:lnTo>
                    <a:lnTo>
                      <a:pt x="761" y="832"/>
                    </a:lnTo>
                    <a:lnTo>
                      <a:pt x="767" y="838"/>
                    </a:lnTo>
                    <a:lnTo>
                      <a:pt x="772" y="841"/>
                    </a:lnTo>
                    <a:lnTo>
                      <a:pt x="778" y="844"/>
                    </a:lnTo>
                    <a:lnTo>
                      <a:pt x="785" y="844"/>
                    </a:lnTo>
                    <a:lnTo>
                      <a:pt x="796" y="844"/>
                    </a:lnTo>
                    <a:lnTo>
                      <a:pt x="804" y="841"/>
                    </a:lnTo>
                    <a:lnTo>
                      <a:pt x="812" y="838"/>
                    </a:lnTo>
                    <a:lnTo>
                      <a:pt x="819" y="834"/>
                    </a:lnTo>
                    <a:lnTo>
                      <a:pt x="825" y="828"/>
                    </a:lnTo>
                    <a:lnTo>
                      <a:pt x="832" y="823"/>
                    </a:lnTo>
                    <a:lnTo>
                      <a:pt x="839" y="818"/>
                    </a:lnTo>
                    <a:lnTo>
                      <a:pt x="849" y="813"/>
                    </a:lnTo>
                    <a:lnTo>
                      <a:pt x="858" y="827"/>
                    </a:lnTo>
                    <a:lnTo>
                      <a:pt x="870" y="842"/>
                    </a:lnTo>
                    <a:lnTo>
                      <a:pt x="882" y="856"/>
                    </a:lnTo>
                    <a:lnTo>
                      <a:pt x="897" y="868"/>
                    </a:lnTo>
                    <a:lnTo>
                      <a:pt x="904" y="873"/>
                    </a:lnTo>
                    <a:lnTo>
                      <a:pt x="913" y="879"/>
                    </a:lnTo>
                    <a:lnTo>
                      <a:pt x="921" y="884"/>
                    </a:lnTo>
                    <a:lnTo>
                      <a:pt x="929" y="888"/>
                    </a:lnTo>
                    <a:lnTo>
                      <a:pt x="939" y="891"/>
                    </a:lnTo>
                    <a:lnTo>
                      <a:pt x="948" y="893"/>
                    </a:lnTo>
                    <a:lnTo>
                      <a:pt x="958" y="894"/>
                    </a:lnTo>
                    <a:lnTo>
                      <a:pt x="968" y="895"/>
                    </a:lnTo>
                    <a:lnTo>
                      <a:pt x="971" y="906"/>
                    </a:lnTo>
                    <a:lnTo>
                      <a:pt x="977" y="917"/>
                    </a:lnTo>
                    <a:lnTo>
                      <a:pt x="983" y="931"/>
                    </a:lnTo>
                    <a:lnTo>
                      <a:pt x="990" y="944"/>
                    </a:lnTo>
                    <a:lnTo>
                      <a:pt x="998" y="955"/>
                    </a:lnTo>
                    <a:lnTo>
                      <a:pt x="1007" y="966"/>
                    </a:lnTo>
                    <a:lnTo>
                      <a:pt x="1011" y="970"/>
                    </a:lnTo>
                    <a:lnTo>
                      <a:pt x="1016" y="973"/>
                    </a:lnTo>
                    <a:lnTo>
                      <a:pt x="1021" y="975"/>
                    </a:lnTo>
                    <a:lnTo>
                      <a:pt x="1026" y="977"/>
                    </a:lnTo>
                    <a:lnTo>
                      <a:pt x="1023" y="957"/>
                    </a:lnTo>
                    <a:lnTo>
                      <a:pt x="1020" y="939"/>
                    </a:lnTo>
                    <a:lnTo>
                      <a:pt x="1017" y="922"/>
                    </a:lnTo>
                    <a:lnTo>
                      <a:pt x="1016" y="905"/>
                    </a:lnTo>
                    <a:lnTo>
                      <a:pt x="1016" y="889"/>
                    </a:lnTo>
                    <a:lnTo>
                      <a:pt x="1016" y="874"/>
                    </a:lnTo>
                    <a:lnTo>
                      <a:pt x="1017" y="861"/>
                    </a:lnTo>
                    <a:lnTo>
                      <a:pt x="1018" y="847"/>
                    </a:lnTo>
                    <a:lnTo>
                      <a:pt x="1021" y="835"/>
                    </a:lnTo>
                    <a:lnTo>
                      <a:pt x="1023" y="823"/>
                    </a:lnTo>
                    <a:lnTo>
                      <a:pt x="1026" y="813"/>
                    </a:lnTo>
                    <a:lnTo>
                      <a:pt x="1029" y="802"/>
                    </a:lnTo>
                    <a:lnTo>
                      <a:pt x="1033" y="792"/>
                    </a:lnTo>
                    <a:lnTo>
                      <a:pt x="1038" y="783"/>
                    </a:lnTo>
                    <a:lnTo>
                      <a:pt x="1044" y="774"/>
                    </a:lnTo>
                    <a:lnTo>
                      <a:pt x="1049" y="766"/>
                    </a:lnTo>
                    <a:lnTo>
                      <a:pt x="1055" y="758"/>
                    </a:lnTo>
                    <a:lnTo>
                      <a:pt x="1062" y="752"/>
                    </a:lnTo>
                    <a:lnTo>
                      <a:pt x="1069" y="744"/>
                    </a:lnTo>
                    <a:lnTo>
                      <a:pt x="1076" y="738"/>
                    </a:lnTo>
                    <a:lnTo>
                      <a:pt x="1093" y="726"/>
                    </a:lnTo>
                    <a:lnTo>
                      <a:pt x="1111" y="715"/>
                    </a:lnTo>
                    <a:lnTo>
                      <a:pt x="1131" y="705"/>
                    </a:lnTo>
                    <a:lnTo>
                      <a:pt x="1151" y="694"/>
                    </a:lnTo>
                    <a:lnTo>
                      <a:pt x="1173" y="684"/>
                    </a:lnTo>
                    <a:lnTo>
                      <a:pt x="1197" y="674"/>
                    </a:lnTo>
                    <a:lnTo>
                      <a:pt x="1240" y="655"/>
                    </a:lnTo>
                    <a:lnTo>
                      <a:pt x="1282" y="637"/>
                    </a:lnTo>
                    <a:lnTo>
                      <a:pt x="1303" y="627"/>
                    </a:lnTo>
                    <a:lnTo>
                      <a:pt x="1324" y="617"/>
                    </a:lnTo>
                    <a:lnTo>
                      <a:pt x="1343" y="606"/>
                    </a:lnTo>
                    <a:lnTo>
                      <a:pt x="1362" y="593"/>
                    </a:lnTo>
                    <a:lnTo>
                      <a:pt x="1379" y="581"/>
                    </a:lnTo>
                    <a:lnTo>
                      <a:pt x="1395" y="565"/>
                    </a:lnTo>
                    <a:lnTo>
                      <a:pt x="1403" y="558"/>
                    </a:lnTo>
                    <a:lnTo>
                      <a:pt x="1410" y="549"/>
                    </a:lnTo>
                    <a:lnTo>
                      <a:pt x="1417" y="540"/>
                    </a:lnTo>
                    <a:lnTo>
                      <a:pt x="1423" y="530"/>
                    </a:lnTo>
                    <a:lnTo>
                      <a:pt x="1429" y="520"/>
                    </a:lnTo>
                    <a:lnTo>
                      <a:pt x="1435" y="509"/>
                    </a:lnTo>
                    <a:lnTo>
                      <a:pt x="1439" y="499"/>
                    </a:lnTo>
                    <a:lnTo>
                      <a:pt x="1444" y="486"/>
                    </a:lnTo>
                    <a:lnTo>
                      <a:pt x="1448" y="475"/>
                    </a:lnTo>
                    <a:lnTo>
                      <a:pt x="1451" y="461"/>
                    </a:lnTo>
                    <a:lnTo>
                      <a:pt x="1454" y="448"/>
                    </a:lnTo>
                    <a:lnTo>
                      <a:pt x="1456" y="433"/>
                    </a:lnTo>
                    <a:lnTo>
                      <a:pt x="1458" y="409"/>
                    </a:lnTo>
                    <a:lnTo>
                      <a:pt x="1459" y="389"/>
                    </a:lnTo>
                    <a:lnTo>
                      <a:pt x="1457" y="371"/>
                    </a:lnTo>
                    <a:lnTo>
                      <a:pt x="1455" y="356"/>
                    </a:lnTo>
                    <a:lnTo>
                      <a:pt x="1451" y="343"/>
                    </a:lnTo>
                    <a:lnTo>
                      <a:pt x="1446" y="332"/>
                    </a:lnTo>
                    <a:lnTo>
                      <a:pt x="1442" y="322"/>
                    </a:lnTo>
                    <a:lnTo>
                      <a:pt x="1438" y="313"/>
                    </a:lnTo>
                    <a:lnTo>
                      <a:pt x="1434" y="304"/>
                    </a:lnTo>
                    <a:lnTo>
                      <a:pt x="1430" y="296"/>
                    </a:lnTo>
                    <a:lnTo>
                      <a:pt x="1428" y="285"/>
                    </a:lnTo>
                    <a:lnTo>
                      <a:pt x="1427" y="275"/>
                    </a:lnTo>
                    <a:lnTo>
                      <a:pt x="1428" y="263"/>
                    </a:lnTo>
                    <a:lnTo>
                      <a:pt x="1430" y="248"/>
                    </a:lnTo>
                    <a:lnTo>
                      <a:pt x="1435" y="232"/>
                    </a:lnTo>
                    <a:lnTo>
                      <a:pt x="1443" y="212"/>
                    </a:lnTo>
                    <a:lnTo>
                      <a:pt x="1459" y="179"/>
                    </a:lnTo>
                    <a:lnTo>
                      <a:pt x="1471" y="153"/>
                    </a:lnTo>
                    <a:lnTo>
                      <a:pt x="1475" y="142"/>
                    </a:lnTo>
                    <a:lnTo>
                      <a:pt x="1478" y="132"/>
                    </a:lnTo>
                    <a:lnTo>
                      <a:pt x="1480" y="124"/>
                    </a:lnTo>
                    <a:lnTo>
                      <a:pt x="1481" y="117"/>
                    </a:lnTo>
                    <a:lnTo>
                      <a:pt x="1481" y="111"/>
                    </a:lnTo>
                    <a:lnTo>
                      <a:pt x="1481" y="106"/>
                    </a:lnTo>
                    <a:lnTo>
                      <a:pt x="1479" y="103"/>
                    </a:lnTo>
                    <a:lnTo>
                      <a:pt x="1477" y="99"/>
                    </a:lnTo>
                    <a:lnTo>
                      <a:pt x="1474" y="98"/>
                    </a:lnTo>
                    <a:lnTo>
                      <a:pt x="1471" y="97"/>
                    </a:lnTo>
                    <a:lnTo>
                      <a:pt x="1466" y="97"/>
                    </a:lnTo>
                    <a:lnTo>
                      <a:pt x="1462" y="97"/>
                    </a:lnTo>
                    <a:lnTo>
                      <a:pt x="1403" y="104"/>
                    </a:lnTo>
                    <a:lnTo>
                      <a:pt x="1352" y="108"/>
                    </a:lnTo>
                    <a:lnTo>
                      <a:pt x="1305" y="111"/>
                    </a:lnTo>
                    <a:lnTo>
                      <a:pt x="1261" y="114"/>
                    </a:lnTo>
                    <a:lnTo>
                      <a:pt x="1241" y="115"/>
                    </a:lnTo>
                    <a:lnTo>
                      <a:pt x="1221" y="118"/>
                    </a:lnTo>
                    <a:lnTo>
                      <a:pt x="1202" y="121"/>
                    </a:lnTo>
                    <a:lnTo>
                      <a:pt x="1183" y="125"/>
                    </a:lnTo>
                    <a:lnTo>
                      <a:pt x="1164" y="129"/>
                    </a:lnTo>
                    <a:lnTo>
                      <a:pt x="1145" y="134"/>
                    </a:lnTo>
                    <a:lnTo>
                      <a:pt x="1127" y="140"/>
                    </a:lnTo>
                    <a:lnTo>
                      <a:pt x="1108" y="149"/>
                    </a:lnTo>
                    <a:lnTo>
                      <a:pt x="1090" y="156"/>
                    </a:lnTo>
                    <a:lnTo>
                      <a:pt x="1072" y="165"/>
                    </a:lnTo>
                    <a:lnTo>
                      <a:pt x="1052" y="177"/>
                    </a:lnTo>
                    <a:lnTo>
                      <a:pt x="1032" y="189"/>
                    </a:lnTo>
                    <a:lnTo>
                      <a:pt x="1012" y="202"/>
                    </a:lnTo>
                    <a:lnTo>
                      <a:pt x="992" y="215"/>
                    </a:lnTo>
                    <a:lnTo>
                      <a:pt x="973" y="229"/>
                    </a:lnTo>
                    <a:lnTo>
                      <a:pt x="956" y="243"/>
                    </a:lnTo>
                    <a:lnTo>
                      <a:pt x="709" y="230"/>
                    </a:lnTo>
                    <a:lnTo>
                      <a:pt x="708" y="218"/>
                    </a:lnTo>
                    <a:lnTo>
                      <a:pt x="705" y="207"/>
                    </a:lnTo>
                    <a:lnTo>
                      <a:pt x="703" y="200"/>
                    </a:lnTo>
                    <a:lnTo>
                      <a:pt x="700" y="194"/>
                    </a:lnTo>
                    <a:lnTo>
                      <a:pt x="696" y="191"/>
                    </a:lnTo>
                    <a:lnTo>
                      <a:pt x="692" y="187"/>
                    </a:lnTo>
                    <a:lnTo>
                      <a:pt x="689" y="186"/>
                    </a:lnTo>
                    <a:lnTo>
                      <a:pt x="685" y="185"/>
                    </a:lnTo>
                    <a:lnTo>
                      <a:pt x="679" y="185"/>
                    </a:lnTo>
                    <a:lnTo>
                      <a:pt x="673" y="185"/>
                    </a:lnTo>
                    <a:lnTo>
                      <a:pt x="671" y="184"/>
                    </a:lnTo>
                    <a:lnTo>
                      <a:pt x="670" y="182"/>
                    </a:lnTo>
                    <a:lnTo>
                      <a:pt x="670" y="179"/>
                    </a:lnTo>
                    <a:lnTo>
                      <a:pt x="671" y="174"/>
                    </a:lnTo>
                    <a:lnTo>
                      <a:pt x="634" y="124"/>
                    </a:lnTo>
                    <a:lnTo>
                      <a:pt x="630" y="136"/>
                    </a:lnTo>
                    <a:lnTo>
                      <a:pt x="627" y="147"/>
                    </a:lnTo>
                    <a:lnTo>
                      <a:pt x="624" y="157"/>
                    </a:lnTo>
                    <a:lnTo>
                      <a:pt x="621" y="167"/>
                    </a:lnTo>
                    <a:lnTo>
                      <a:pt x="617" y="175"/>
                    </a:lnTo>
                    <a:lnTo>
                      <a:pt x="613" y="182"/>
                    </a:lnTo>
                    <a:lnTo>
                      <a:pt x="607" y="189"/>
                    </a:lnTo>
                    <a:lnTo>
                      <a:pt x="601" y="194"/>
                    </a:lnTo>
                    <a:lnTo>
                      <a:pt x="595" y="198"/>
                    </a:lnTo>
                    <a:lnTo>
                      <a:pt x="588" y="202"/>
                    </a:lnTo>
                    <a:lnTo>
                      <a:pt x="581" y="205"/>
                    </a:lnTo>
                    <a:lnTo>
                      <a:pt x="573" y="207"/>
                    </a:lnTo>
                    <a:lnTo>
                      <a:pt x="563" y="210"/>
                    </a:lnTo>
                    <a:lnTo>
                      <a:pt x="554" y="211"/>
                    </a:lnTo>
                    <a:lnTo>
                      <a:pt x="543" y="212"/>
                    </a:lnTo>
                    <a:lnTo>
                      <a:pt x="532" y="212"/>
                    </a:lnTo>
                    <a:lnTo>
                      <a:pt x="525" y="212"/>
                    </a:lnTo>
                    <a:lnTo>
                      <a:pt x="520" y="211"/>
                    </a:lnTo>
                    <a:lnTo>
                      <a:pt x="515" y="208"/>
                    </a:lnTo>
                    <a:lnTo>
                      <a:pt x="511" y="206"/>
                    </a:lnTo>
                    <a:lnTo>
                      <a:pt x="507" y="203"/>
                    </a:lnTo>
                    <a:lnTo>
                      <a:pt x="503" y="200"/>
                    </a:lnTo>
                    <a:lnTo>
                      <a:pt x="501" y="197"/>
                    </a:lnTo>
                    <a:lnTo>
                      <a:pt x="499" y="193"/>
                    </a:lnTo>
                    <a:lnTo>
                      <a:pt x="498" y="187"/>
                    </a:lnTo>
                    <a:lnTo>
                      <a:pt x="497" y="183"/>
                    </a:lnTo>
                    <a:lnTo>
                      <a:pt x="498" y="178"/>
                    </a:lnTo>
                    <a:lnTo>
                      <a:pt x="498" y="173"/>
                    </a:lnTo>
                    <a:lnTo>
                      <a:pt x="500" y="167"/>
                    </a:lnTo>
                    <a:lnTo>
                      <a:pt x="502" y="160"/>
                    </a:lnTo>
                    <a:lnTo>
                      <a:pt x="506" y="155"/>
                    </a:lnTo>
                    <a:lnTo>
                      <a:pt x="509" y="149"/>
                    </a:lnTo>
                    <a:lnTo>
                      <a:pt x="513" y="142"/>
                    </a:lnTo>
                    <a:lnTo>
                      <a:pt x="518" y="136"/>
                    </a:lnTo>
                    <a:lnTo>
                      <a:pt x="524" y="130"/>
                    </a:lnTo>
                    <a:lnTo>
                      <a:pt x="531" y="124"/>
                    </a:lnTo>
                    <a:lnTo>
                      <a:pt x="538" y="117"/>
                    </a:lnTo>
                    <a:lnTo>
                      <a:pt x="546" y="111"/>
                    </a:lnTo>
                    <a:lnTo>
                      <a:pt x="555" y="106"/>
                    </a:lnTo>
                    <a:lnTo>
                      <a:pt x="564" y="99"/>
                    </a:lnTo>
                    <a:lnTo>
                      <a:pt x="575" y="94"/>
                    </a:lnTo>
                    <a:lnTo>
                      <a:pt x="586" y="89"/>
                    </a:lnTo>
                    <a:lnTo>
                      <a:pt x="599" y="85"/>
                    </a:lnTo>
                    <a:lnTo>
                      <a:pt x="611" y="79"/>
                    </a:lnTo>
                    <a:lnTo>
                      <a:pt x="625" y="75"/>
                    </a:lnTo>
                    <a:lnTo>
                      <a:pt x="640" y="72"/>
                    </a:lnTo>
                    <a:lnTo>
                      <a:pt x="654" y="69"/>
                    </a:lnTo>
                    <a:lnTo>
                      <a:pt x="671" y="66"/>
                    </a:lnTo>
                    <a:lnTo>
                      <a:pt x="669" y="59"/>
                    </a:lnTo>
                    <a:lnTo>
                      <a:pt x="667" y="51"/>
                    </a:lnTo>
                    <a:lnTo>
                      <a:pt x="665" y="44"/>
                    </a:lnTo>
                    <a:lnTo>
                      <a:pt x="661" y="39"/>
                    </a:lnTo>
                    <a:lnTo>
                      <a:pt x="657" y="32"/>
                    </a:lnTo>
                    <a:lnTo>
                      <a:pt x="652" y="27"/>
                    </a:lnTo>
                    <a:lnTo>
                      <a:pt x="647" y="23"/>
                    </a:lnTo>
                    <a:lnTo>
                      <a:pt x="642" y="19"/>
                    </a:lnTo>
                    <a:lnTo>
                      <a:pt x="636" y="16"/>
                    </a:lnTo>
                    <a:lnTo>
                      <a:pt x="628" y="12"/>
                    </a:lnTo>
                    <a:lnTo>
                      <a:pt x="622" y="9"/>
                    </a:lnTo>
                    <a:lnTo>
                      <a:pt x="615" y="7"/>
                    </a:lnTo>
                    <a:lnTo>
                      <a:pt x="599" y="4"/>
                    </a:lnTo>
                    <a:lnTo>
                      <a:pt x="582" y="1"/>
                    </a:lnTo>
                    <a:lnTo>
                      <a:pt x="563" y="0"/>
                    </a:lnTo>
                    <a:lnTo>
                      <a:pt x="545" y="0"/>
                    </a:lnTo>
                    <a:lnTo>
                      <a:pt x="525" y="0"/>
                    </a:lnTo>
                    <a:lnTo>
                      <a:pt x="507" y="1"/>
                    </a:lnTo>
                    <a:lnTo>
                      <a:pt x="468" y="2"/>
                    </a:lnTo>
                    <a:lnTo>
                      <a:pt x="431" y="3"/>
                    </a:lnTo>
                    <a:lnTo>
                      <a:pt x="421" y="4"/>
                    </a:lnTo>
                    <a:lnTo>
                      <a:pt x="412" y="6"/>
                    </a:lnTo>
                    <a:lnTo>
                      <a:pt x="404" y="10"/>
                    </a:lnTo>
                    <a:lnTo>
                      <a:pt x="397" y="17"/>
                    </a:lnTo>
                    <a:lnTo>
                      <a:pt x="391" y="23"/>
                    </a:lnTo>
                    <a:lnTo>
                      <a:pt x="386" y="30"/>
                    </a:lnTo>
                    <a:lnTo>
                      <a:pt x="380" y="39"/>
                    </a:lnTo>
                    <a:lnTo>
                      <a:pt x="374" y="47"/>
                    </a:lnTo>
                    <a:lnTo>
                      <a:pt x="368" y="56"/>
                    </a:lnTo>
                    <a:lnTo>
                      <a:pt x="363" y="66"/>
                    </a:lnTo>
                    <a:lnTo>
                      <a:pt x="356" y="74"/>
                    </a:lnTo>
                    <a:lnTo>
                      <a:pt x="348" y="83"/>
                    </a:lnTo>
                    <a:lnTo>
                      <a:pt x="339" y="91"/>
                    </a:lnTo>
                    <a:lnTo>
                      <a:pt x="329" y="98"/>
                    </a:lnTo>
                    <a:lnTo>
                      <a:pt x="318" y="105"/>
                    </a:lnTo>
                    <a:lnTo>
                      <a:pt x="304" y="111"/>
                    </a:lnTo>
                    <a:lnTo>
                      <a:pt x="29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20"/>
              <p:cNvSpPr>
                <a:spLocks/>
              </p:cNvSpPr>
              <p:nvPr/>
            </p:nvSpPr>
            <p:spPr bwMode="auto">
              <a:xfrm>
                <a:off x="5644" y="3716"/>
                <a:ext cx="319" cy="215"/>
              </a:xfrm>
              <a:custGeom>
                <a:avLst/>
                <a:gdLst>
                  <a:gd name="T0" fmla="*/ 48 w 1481"/>
                  <a:gd name="T1" fmla="*/ 10 h 977"/>
                  <a:gd name="T2" fmla="*/ 30 w 1481"/>
                  <a:gd name="T3" fmla="*/ 17 h 977"/>
                  <a:gd name="T4" fmla="*/ 20 w 1481"/>
                  <a:gd name="T5" fmla="*/ 29 h 977"/>
                  <a:gd name="T6" fmla="*/ 20 w 1481"/>
                  <a:gd name="T7" fmla="*/ 52 h 977"/>
                  <a:gd name="T8" fmla="*/ 9 w 1481"/>
                  <a:gd name="T9" fmla="*/ 77 h 977"/>
                  <a:gd name="T10" fmla="*/ 1 w 1481"/>
                  <a:gd name="T11" fmla="*/ 85 h 977"/>
                  <a:gd name="T12" fmla="*/ 2 w 1481"/>
                  <a:gd name="T13" fmla="*/ 104 h 977"/>
                  <a:gd name="T14" fmla="*/ 4 w 1481"/>
                  <a:gd name="T15" fmla="*/ 133 h 977"/>
                  <a:gd name="T16" fmla="*/ 4 w 1481"/>
                  <a:gd name="T17" fmla="*/ 144 h 977"/>
                  <a:gd name="T18" fmla="*/ 19 w 1481"/>
                  <a:gd name="T19" fmla="*/ 140 h 977"/>
                  <a:gd name="T20" fmla="*/ 27 w 1481"/>
                  <a:gd name="T21" fmla="*/ 145 h 977"/>
                  <a:gd name="T22" fmla="*/ 38 w 1481"/>
                  <a:gd name="T23" fmla="*/ 149 h 977"/>
                  <a:gd name="T24" fmla="*/ 59 w 1481"/>
                  <a:gd name="T25" fmla="*/ 148 h 977"/>
                  <a:gd name="T26" fmla="*/ 73 w 1481"/>
                  <a:gd name="T27" fmla="*/ 149 h 977"/>
                  <a:gd name="T28" fmla="*/ 85 w 1481"/>
                  <a:gd name="T29" fmla="*/ 154 h 977"/>
                  <a:gd name="T30" fmla="*/ 110 w 1481"/>
                  <a:gd name="T31" fmla="*/ 174 h 977"/>
                  <a:gd name="T32" fmla="*/ 129 w 1481"/>
                  <a:gd name="T33" fmla="*/ 184 h 977"/>
                  <a:gd name="T34" fmla="*/ 143 w 1481"/>
                  <a:gd name="T35" fmla="*/ 186 h 977"/>
                  <a:gd name="T36" fmla="*/ 156 w 1481"/>
                  <a:gd name="T37" fmla="*/ 179 h 977"/>
                  <a:gd name="T38" fmla="*/ 164 w 1481"/>
                  <a:gd name="T39" fmla="*/ 183 h 977"/>
                  <a:gd name="T40" fmla="*/ 173 w 1481"/>
                  <a:gd name="T41" fmla="*/ 185 h 977"/>
                  <a:gd name="T42" fmla="*/ 183 w 1481"/>
                  <a:gd name="T43" fmla="*/ 179 h 977"/>
                  <a:gd name="T44" fmla="*/ 197 w 1481"/>
                  <a:gd name="T45" fmla="*/ 193 h 977"/>
                  <a:gd name="T46" fmla="*/ 209 w 1481"/>
                  <a:gd name="T47" fmla="*/ 197 h 977"/>
                  <a:gd name="T48" fmla="*/ 217 w 1481"/>
                  <a:gd name="T49" fmla="*/ 213 h 977"/>
                  <a:gd name="T50" fmla="*/ 220 w 1481"/>
                  <a:gd name="T51" fmla="*/ 207 h 977"/>
                  <a:gd name="T52" fmla="*/ 219 w 1481"/>
                  <a:gd name="T53" fmla="*/ 186 h 977"/>
                  <a:gd name="T54" fmla="*/ 224 w 1481"/>
                  <a:gd name="T55" fmla="*/ 172 h 977"/>
                  <a:gd name="T56" fmla="*/ 232 w 1481"/>
                  <a:gd name="T57" fmla="*/ 162 h 977"/>
                  <a:gd name="T58" fmla="*/ 258 w 1481"/>
                  <a:gd name="T59" fmla="*/ 148 h 977"/>
                  <a:gd name="T60" fmla="*/ 293 w 1481"/>
                  <a:gd name="T61" fmla="*/ 130 h 977"/>
                  <a:gd name="T62" fmla="*/ 307 w 1481"/>
                  <a:gd name="T63" fmla="*/ 117 h 977"/>
                  <a:gd name="T64" fmla="*/ 313 w 1481"/>
                  <a:gd name="T65" fmla="*/ 101 h 977"/>
                  <a:gd name="T66" fmla="*/ 313 w 1481"/>
                  <a:gd name="T67" fmla="*/ 78 h 977"/>
                  <a:gd name="T68" fmla="*/ 308 w 1481"/>
                  <a:gd name="T69" fmla="*/ 65 h 977"/>
                  <a:gd name="T70" fmla="*/ 311 w 1481"/>
                  <a:gd name="T71" fmla="*/ 47 h 977"/>
                  <a:gd name="T72" fmla="*/ 319 w 1481"/>
                  <a:gd name="T73" fmla="*/ 26 h 977"/>
                  <a:gd name="T74" fmla="*/ 317 w 1481"/>
                  <a:gd name="T75" fmla="*/ 21 h 977"/>
                  <a:gd name="T76" fmla="*/ 272 w 1481"/>
                  <a:gd name="T77" fmla="*/ 25 h 977"/>
                  <a:gd name="T78" fmla="*/ 247 w 1481"/>
                  <a:gd name="T79" fmla="*/ 29 h 977"/>
                  <a:gd name="T80" fmla="*/ 222 w 1481"/>
                  <a:gd name="T81" fmla="*/ 42 h 977"/>
                  <a:gd name="T82" fmla="*/ 153 w 1481"/>
                  <a:gd name="T83" fmla="*/ 51 h 977"/>
                  <a:gd name="T84" fmla="*/ 150 w 1481"/>
                  <a:gd name="T85" fmla="*/ 42 h 977"/>
                  <a:gd name="T86" fmla="*/ 145 w 1481"/>
                  <a:gd name="T87" fmla="*/ 40 h 977"/>
                  <a:gd name="T88" fmla="*/ 137 w 1481"/>
                  <a:gd name="T89" fmla="*/ 27 h 977"/>
                  <a:gd name="T90" fmla="*/ 132 w 1481"/>
                  <a:gd name="T91" fmla="*/ 40 h 977"/>
                  <a:gd name="T92" fmla="*/ 123 w 1481"/>
                  <a:gd name="T93" fmla="*/ 46 h 977"/>
                  <a:gd name="T94" fmla="*/ 112 w 1481"/>
                  <a:gd name="T95" fmla="*/ 46 h 977"/>
                  <a:gd name="T96" fmla="*/ 107 w 1481"/>
                  <a:gd name="T97" fmla="*/ 42 h 977"/>
                  <a:gd name="T98" fmla="*/ 108 w 1481"/>
                  <a:gd name="T99" fmla="*/ 35 h 977"/>
                  <a:gd name="T100" fmla="*/ 114 w 1481"/>
                  <a:gd name="T101" fmla="*/ 27 h 977"/>
                  <a:gd name="T102" fmla="*/ 126 w 1481"/>
                  <a:gd name="T103" fmla="*/ 20 h 977"/>
                  <a:gd name="T104" fmla="*/ 145 w 1481"/>
                  <a:gd name="T105" fmla="*/ 15 h 977"/>
                  <a:gd name="T106" fmla="*/ 140 w 1481"/>
                  <a:gd name="T107" fmla="*/ 6 h 977"/>
                  <a:gd name="T108" fmla="*/ 132 w 1481"/>
                  <a:gd name="T109" fmla="*/ 2 h 977"/>
                  <a:gd name="T110" fmla="*/ 109 w 1481"/>
                  <a:gd name="T111" fmla="*/ 0 h 977"/>
                  <a:gd name="T112" fmla="*/ 86 w 1481"/>
                  <a:gd name="T113" fmla="*/ 4 h 977"/>
                  <a:gd name="T114" fmla="*/ 78 w 1481"/>
                  <a:gd name="T115" fmla="*/ 15 h 977"/>
                  <a:gd name="T116" fmla="*/ 65 w 1481"/>
                  <a:gd name="T117" fmla="*/ 24 h 9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1"/>
                  <a:gd name="T178" fmla="*/ 0 h 977"/>
                  <a:gd name="T179" fmla="*/ 1481 w 1481"/>
                  <a:gd name="T180" fmla="*/ 977 h 9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1" h="977">
                    <a:moveTo>
                      <a:pt x="298" y="47"/>
                    </a:moveTo>
                    <a:lnTo>
                      <a:pt x="282" y="47"/>
                    </a:lnTo>
                    <a:lnTo>
                      <a:pt x="266" y="46"/>
                    </a:lnTo>
                    <a:lnTo>
                      <a:pt x="252" y="46"/>
                    </a:lnTo>
                    <a:lnTo>
                      <a:pt x="238" y="45"/>
                    </a:lnTo>
                    <a:lnTo>
                      <a:pt x="223" y="45"/>
                    </a:lnTo>
                    <a:lnTo>
                      <a:pt x="209" y="45"/>
                    </a:lnTo>
                    <a:lnTo>
                      <a:pt x="194" y="46"/>
                    </a:lnTo>
                    <a:lnTo>
                      <a:pt x="177" y="47"/>
                    </a:lnTo>
                    <a:lnTo>
                      <a:pt x="168" y="55"/>
                    </a:lnTo>
                    <a:lnTo>
                      <a:pt x="154" y="66"/>
                    </a:lnTo>
                    <a:lnTo>
                      <a:pt x="138" y="78"/>
                    </a:lnTo>
                    <a:lnTo>
                      <a:pt x="122" y="92"/>
                    </a:lnTo>
                    <a:lnTo>
                      <a:pt x="114" y="99"/>
                    </a:lnTo>
                    <a:lnTo>
                      <a:pt x="108" y="108"/>
                    </a:lnTo>
                    <a:lnTo>
                      <a:pt x="102" y="116"/>
                    </a:lnTo>
                    <a:lnTo>
                      <a:pt x="97" y="125"/>
                    </a:lnTo>
                    <a:lnTo>
                      <a:pt x="94" y="133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5" y="161"/>
                    </a:lnTo>
                    <a:lnTo>
                      <a:pt x="95" y="237"/>
                    </a:lnTo>
                    <a:lnTo>
                      <a:pt x="90" y="250"/>
                    </a:lnTo>
                    <a:lnTo>
                      <a:pt x="82" y="271"/>
                    </a:lnTo>
                    <a:lnTo>
                      <a:pt x="70" y="297"/>
                    </a:lnTo>
                    <a:lnTo>
                      <a:pt x="58" y="323"/>
                    </a:lnTo>
                    <a:lnTo>
                      <a:pt x="50" y="335"/>
                    </a:lnTo>
                    <a:lnTo>
                      <a:pt x="43" y="348"/>
                    </a:lnTo>
                    <a:lnTo>
                      <a:pt x="35" y="358"/>
                    </a:lnTo>
                    <a:lnTo>
                      <a:pt x="27" y="369"/>
                    </a:lnTo>
                    <a:lnTo>
                      <a:pt x="20" y="377"/>
                    </a:lnTo>
                    <a:lnTo>
                      <a:pt x="14" y="384"/>
                    </a:lnTo>
                    <a:lnTo>
                      <a:pt x="9" y="386"/>
                    </a:lnTo>
                    <a:lnTo>
                      <a:pt x="6" y="388"/>
                    </a:lnTo>
                    <a:lnTo>
                      <a:pt x="3" y="389"/>
                    </a:lnTo>
                    <a:lnTo>
                      <a:pt x="0" y="389"/>
                    </a:lnTo>
                    <a:lnTo>
                      <a:pt x="1" y="396"/>
                    </a:lnTo>
                    <a:lnTo>
                      <a:pt x="3" y="414"/>
                    </a:lnTo>
                    <a:lnTo>
                      <a:pt x="6" y="441"/>
                    </a:lnTo>
                    <a:lnTo>
                      <a:pt x="9" y="474"/>
                    </a:lnTo>
                    <a:lnTo>
                      <a:pt x="14" y="509"/>
                    </a:lnTo>
                    <a:lnTo>
                      <a:pt x="17" y="544"/>
                    </a:lnTo>
                    <a:lnTo>
                      <a:pt x="19" y="574"/>
                    </a:lnTo>
                    <a:lnTo>
                      <a:pt x="19" y="598"/>
                    </a:lnTo>
                    <a:lnTo>
                      <a:pt x="19" y="599"/>
                    </a:lnTo>
                    <a:lnTo>
                      <a:pt x="19" y="603"/>
                    </a:lnTo>
                    <a:lnTo>
                      <a:pt x="19" y="609"/>
                    </a:lnTo>
                    <a:lnTo>
                      <a:pt x="19" y="616"/>
                    </a:lnTo>
                    <a:lnTo>
                      <a:pt x="19" y="626"/>
                    </a:lnTo>
                    <a:lnTo>
                      <a:pt x="19" y="635"/>
                    </a:lnTo>
                    <a:lnTo>
                      <a:pt x="19" y="645"/>
                    </a:lnTo>
                    <a:lnTo>
                      <a:pt x="19" y="654"/>
                    </a:lnTo>
                    <a:lnTo>
                      <a:pt x="32" y="652"/>
                    </a:lnTo>
                    <a:lnTo>
                      <a:pt x="45" y="649"/>
                    </a:lnTo>
                    <a:lnTo>
                      <a:pt x="55" y="646"/>
                    </a:lnTo>
                    <a:lnTo>
                      <a:pt x="67" y="642"/>
                    </a:lnTo>
                    <a:lnTo>
                      <a:pt x="78" y="638"/>
                    </a:lnTo>
                    <a:lnTo>
                      <a:pt x="89" y="635"/>
                    </a:lnTo>
                    <a:lnTo>
                      <a:pt x="101" y="632"/>
                    </a:lnTo>
                    <a:lnTo>
                      <a:pt x="114" y="629"/>
                    </a:lnTo>
                    <a:lnTo>
                      <a:pt x="116" y="640"/>
                    </a:lnTo>
                    <a:lnTo>
                      <a:pt x="119" y="648"/>
                    </a:lnTo>
                    <a:lnTo>
                      <a:pt x="124" y="654"/>
                    </a:lnTo>
                    <a:lnTo>
                      <a:pt x="127" y="660"/>
                    </a:lnTo>
                    <a:lnTo>
                      <a:pt x="132" y="665"/>
                    </a:lnTo>
                    <a:lnTo>
                      <a:pt x="136" y="669"/>
                    </a:lnTo>
                    <a:lnTo>
                      <a:pt x="142" y="671"/>
                    </a:lnTo>
                    <a:lnTo>
                      <a:pt x="148" y="673"/>
                    </a:lnTo>
                    <a:lnTo>
                      <a:pt x="160" y="674"/>
                    </a:lnTo>
                    <a:lnTo>
                      <a:pt x="175" y="675"/>
                    </a:lnTo>
                    <a:lnTo>
                      <a:pt x="191" y="674"/>
                    </a:lnTo>
                    <a:lnTo>
                      <a:pt x="209" y="674"/>
                    </a:lnTo>
                    <a:lnTo>
                      <a:pt x="229" y="674"/>
                    </a:lnTo>
                    <a:lnTo>
                      <a:pt x="245" y="674"/>
                    </a:lnTo>
                    <a:lnTo>
                      <a:pt x="260" y="674"/>
                    </a:lnTo>
                    <a:lnTo>
                      <a:pt x="273" y="674"/>
                    </a:lnTo>
                    <a:lnTo>
                      <a:pt x="284" y="674"/>
                    </a:lnTo>
                    <a:lnTo>
                      <a:pt x="295" y="674"/>
                    </a:lnTo>
                    <a:lnTo>
                      <a:pt x="305" y="674"/>
                    </a:lnTo>
                    <a:lnTo>
                      <a:pt x="317" y="674"/>
                    </a:lnTo>
                    <a:lnTo>
                      <a:pt x="327" y="674"/>
                    </a:lnTo>
                    <a:lnTo>
                      <a:pt x="338" y="675"/>
                    </a:lnTo>
                    <a:lnTo>
                      <a:pt x="348" y="678"/>
                    </a:lnTo>
                    <a:lnTo>
                      <a:pt x="358" y="681"/>
                    </a:lnTo>
                    <a:lnTo>
                      <a:pt x="368" y="685"/>
                    </a:lnTo>
                    <a:lnTo>
                      <a:pt x="378" y="690"/>
                    </a:lnTo>
                    <a:lnTo>
                      <a:pt x="387" y="695"/>
                    </a:lnTo>
                    <a:lnTo>
                      <a:pt x="396" y="700"/>
                    </a:lnTo>
                    <a:lnTo>
                      <a:pt x="415" y="713"/>
                    </a:lnTo>
                    <a:lnTo>
                      <a:pt x="434" y="728"/>
                    </a:lnTo>
                    <a:lnTo>
                      <a:pt x="453" y="743"/>
                    </a:lnTo>
                    <a:lnTo>
                      <a:pt x="473" y="759"/>
                    </a:lnTo>
                    <a:lnTo>
                      <a:pt x="492" y="775"/>
                    </a:lnTo>
                    <a:lnTo>
                      <a:pt x="512" y="791"/>
                    </a:lnTo>
                    <a:lnTo>
                      <a:pt x="533" y="805"/>
                    </a:lnTo>
                    <a:lnTo>
                      <a:pt x="554" y="818"/>
                    </a:lnTo>
                    <a:lnTo>
                      <a:pt x="565" y="823"/>
                    </a:lnTo>
                    <a:lnTo>
                      <a:pt x="577" y="828"/>
                    </a:lnTo>
                    <a:lnTo>
                      <a:pt x="588" y="834"/>
                    </a:lnTo>
                    <a:lnTo>
                      <a:pt x="601" y="837"/>
                    </a:lnTo>
                    <a:lnTo>
                      <a:pt x="613" y="840"/>
                    </a:lnTo>
                    <a:lnTo>
                      <a:pt x="625" y="843"/>
                    </a:lnTo>
                    <a:lnTo>
                      <a:pt x="639" y="844"/>
                    </a:lnTo>
                    <a:lnTo>
                      <a:pt x="652" y="844"/>
                    </a:lnTo>
                    <a:lnTo>
                      <a:pt x="659" y="844"/>
                    </a:lnTo>
                    <a:lnTo>
                      <a:pt x="666" y="843"/>
                    </a:lnTo>
                    <a:lnTo>
                      <a:pt x="671" y="842"/>
                    </a:lnTo>
                    <a:lnTo>
                      <a:pt x="678" y="840"/>
                    </a:lnTo>
                    <a:lnTo>
                      <a:pt x="689" y="835"/>
                    </a:lnTo>
                    <a:lnTo>
                      <a:pt x="700" y="828"/>
                    </a:lnTo>
                    <a:lnTo>
                      <a:pt x="710" y="821"/>
                    </a:lnTo>
                    <a:lnTo>
                      <a:pt x="722" y="815"/>
                    </a:lnTo>
                    <a:lnTo>
                      <a:pt x="733" y="809"/>
                    </a:lnTo>
                    <a:lnTo>
                      <a:pt x="747" y="806"/>
                    </a:lnTo>
                    <a:lnTo>
                      <a:pt x="750" y="814"/>
                    </a:lnTo>
                    <a:lnTo>
                      <a:pt x="753" y="821"/>
                    </a:lnTo>
                    <a:lnTo>
                      <a:pt x="757" y="827"/>
                    </a:lnTo>
                    <a:lnTo>
                      <a:pt x="761" y="832"/>
                    </a:lnTo>
                    <a:lnTo>
                      <a:pt x="767" y="838"/>
                    </a:lnTo>
                    <a:lnTo>
                      <a:pt x="772" y="841"/>
                    </a:lnTo>
                    <a:lnTo>
                      <a:pt x="778" y="844"/>
                    </a:lnTo>
                    <a:lnTo>
                      <a:pt x="785" y="844"/>
                    </a:lnTo>
                    <a:lnTo>
                      <a:pt x="796" y="844"/>
                    </a:lnTo>
                    <a:lnTo>
                      <a:pt x="804" y="841"/>
                    </a:lnTo>
                    <a:lnTo>
                      <a:pt x="812" y="838"/>
                    </a:lnTo>
                    <a:lnTo>
                      <a:pt x="819" y="834"/>
                    </a:lnTo>
                    <a:lnTo>
                      <a:pt x="825" y="828"/>
                    </a:lnTo>
                    <a:lnTo>
                      <a:pt x="832" y="823"/>
                    </a:lnTo>
                    <a:lnTo>
                      <a:pt x="839" y="818"/>
                    </a:lnTo>
                    <a:lnTo>
                      <a:pt x="849" y="813"/>
                    </a:lnTo>
                    <a:lnTo>
                      <a:pt x="858" y="827"/>
                    </a:lnTo>
                    <a:lnTo>
                      <a:pt x="870" y="842"/>
                    </a:lnTo>
                    <a:lnTo>
                      <a:pt x="882" y="856"/>
                    </a:lnTo>
                    <a:lnTo>
                      <a:pt x="897" y="868"/>
                    </a:lnTo>
                    <a:lnTo>
                      <a:pt x="904" y="873"/>
                    </a:lnTo>
                    <a:lnTo>
                      <a:pt x="913" y="879"/>
                    </a:lnTo>
                    <a:lnTo>
                      <a:pt x="921" y="884"/>
                    </a:lnTo>
                    <a:lnTo>
                      <a:pt x="929" y="888"/>
                    </a:lnTo>
                    <a:lnTo>
                      <a:pt x="939" y="891"/>
                    </a:lnTo>
                    <a:lnTo>
                      <a:pt x="948" y="893"/>
                    </a:lnTo>
                    <a:lnTo>
                      <a:pt x="958" y="894"/>
                    </a:lnTo>
                    <a:lnTo>
                      <a:pt x="968" y="895"/>
                    </a:lnTo>
                    <a:lnTo>
                      <a:pt x="971" y="906"/>
                    </a:lnTo>
                    <a:lnTo>
                      <a:pt x="977" y="917"/>
                    </a:lnTo>
                    <a:lnTo>
                      <a:pt x="983" y="931"/>
                    </a:lnTo>
                    <a:lnTo>
                      <a:pt x="990" y="944"/>
                    </a:lnTo>
                    <a:lnTo>
                      <a:pt x="998" y="955"/>
                    </a:lnTo>
                    <a:lnTo>
                      <a:pt x="1007" y="966"/>
                    </a:lnTo>
                    <a:lnTo>
                      <a:pt x="1011" y="970"/>
                    </a:lnTo>
                    <a:lnTo>
                      <a:pt x="1016" y="973"/>
                    </a:lnTo>
                    <a:lnTo>
                      <a:pt x="1021" y="975"/>
                    </a:lnTo>
                    <a:lnTo>
                      <a:pt x="1026" y="977"/>
                    </a:lnTo>
                    <a:lnTo>
                      <a:pt x="1023" y="957"/>
                    </a:lnTo>
                    <a:lnTo>
                      <a:pt x="1020" y="939"/>
                    </a:lnTo>
                    <a:lnTo>
                      <a:pt x="1017" y="922"/>
                    </a:lnTo>
                    <a:lnTo>
                      <a:pt x="1016" y="905"/>
                    </a:lnTo>
                    <a:lnTo>
                      <a:pt x="1016" y="889"/>
                    </a:lnTo>
                    <a:lnTo>
                      <a:pt x="1016" y="874"/>
                    </a:lnTo>
                    <a:lnTo>
                      <a:pt x="1017" y="861"/>
                    </a:lnTo>
                    <a:lnTo>
                      <a:pt x="1018" y="847"/>
                    </a:lnTo>
                    <a:lnTo>
                      <a:pt x="1021" y="835"/>
                    </a:lnTo>
                    <a:lnTo>
                      <a:pt x="1023" y="823"/>
                    </a:lnTo>
                    <a:lnTo>
                      <a:pt x="1026" y="813"/>
                    </a:lnTo>
                    <a:lnTo>
                      <a:pt x="1029" y="802"/>
                    </a:lnTo>
                    <a:lnTo>
                      <a:pt x="1033" y="792"/>
                    </a:lnTo>
                    <a:lnTo>
                      <a:pt x="1038" y="783"/>
                    </a:lnTo>
                    <a:lnTo>
                      <a:pt x="1044" y="774"/>
                    </a:lnTo>
                    <a:lnTo>
                      <a:pt x="1049" y="766"/>
                    </a:lnTo>
                    <a:lnTo>
                      <a:pt x="1055" y="758"/>
                    </a:lnTo>
                    <a:lnTo>
                      <a:pt x="1062" y="752"/>
                    </a:lnTo>
                    <a:lnTo>
                      <a:pt x="1069" y="744"/>
                    </a:lnTo>
                    <a:lnTo>
                      <a:pt x="1076" y="738"/>
                    </a:lnTo>
                    <a:lnTo>
                      <a:pt x="1093" y="726"/>
                    </a:lnTo>
                    <a:lnTo>
                      <a:pt x="1111" y="715"/>
                    </a:lnTo>
                    <a:lnTo>
                      <a:pt x="1131" y="705"/>
                    </a:lnTo>
                    <a:lnTo>
                      <a:pt x="1151" y="694"/>
                    </a:lnTo>
                    <a:lnTo>
                      <a:pt x="1173" y="684"/>
                    </a:lnTo>
                    <a:lnTo>
                      <a:pt x="1197" y="674"/>
                    </a:lnTo>
                    <a:lnTo>
                      <a:pt x="1240" y="655"/>
                    </a:lnTo>
                    <a:lnTo>
                      <a:pt x="1282" y="637"/>
                    </a:lnTo>
                    <a:lnTo>
                      <a:pt x="1303" y="627"/>
                    </a:lnTo>
                    <a:lnTo>
                      <a:pt x="1324" y="617"/>
                    </a:lnTo>
                    <a:lnTo>
                      <a:pt x="1343" y="606"/>
                    </a:lnTo>
                    <a:lnTo>
                      <a:pt x="1362" y="593"/>
                    </a:lnTo>
                    <a:lnTo>
                      <a:pt x="1379" y="581"/>
                    </a:lnTo>
                    <a:lnTo>
                      <a:pt x="1395" y="565"/>
                    </a:lnTo>
                    <a:lnTo>
                      <a:pt x="1403" y="558"/>
                    </a:lnTo>
                    <a:lnTo>
                      <a:pt x="1410" y="549"/>
                    </a:lnTo>
                    <a:lnTo>
                      <a:pt x="1417" y="540"/>
                    </a:lnTo>
                    <a:lnTo>
                      <a:pt x="1423" y="530"/>
                    </a:lnTo>
                    <a:lnTo>
                      <a:pt x="1429" y="520"/>
                    </a:lnTo>
                    <a:lnTo>
                      <a:pt x="1435" y="509"/>
                    </a:lnTo>
                    <a:lnTo>
                      <a:pt x="1439" y="499"/>
                    </a:lnTo>
                    <a:lnTo>
                      <a:pt x="1444" y="486"/>
                    </a:lnTo>
                    <a:lnTo>
                      <a:pt x="1448" y="475"/>
                    </a:lnTo>
                    <a:lnTo>
                      <a:pt x="1451" y="461"/>
                    </a:lnTo>
                    <a:lnTo>
                      <a:pt x="1454" y="448"/>
                    </a:lnTo>
                    <a:lnTo>
                      <a:pt x="1456" y="433"/>
                    </a:lnTo>
                    <a:lnTo>
                      <a:pt x="1458" y="409"/>
                    </a:lnTo>
                    <a:lnTo>
                      <a:pt x="1459" y="389"/>
                    </a:lnTo>
                    <a:lnTo>
                      <a:pt x="1457" y="371"/>
                    </a:lnTo>
                    <a:lnTo>
                      <a:pt x="1455" y="356"/>
                    </a:lnTo>
                    <a:lnTo>
                      <a:pt x="1451" y="343"/>
                    </a:lnTo>
                    <a:lnTo>
                      <a:pt x="1446" y="332"/>
                    </a:lnTo>
                    <a:lnTo>
                      <a:pt x="1442" y="322"/>
                    </a:lnTo>
                    <a:lnTo>
                      <a:pt x="1438" y="313"/>
                    </a:lnTo>
                    <a:lnTo>
                      <a:pt x="1434" y="304"/>
                    </a:lnTo>
                    <a:lnTo>
                      <a:pt x="1430" y="296"/>
                    </a:lnTo>
                    <a:lnTo>
                      <a:pt x="1428" y="285"/>
                    </a:lnTo>
                    <a:lnTo>
                      <a:pt x="1427" y="275"/>
                    </a:lnTo>
                    <a:lnTo>
                      <a:pt x="1428" y="263"/>
                    </a:lnTo>
                    <a:lnTo>
                      <a:pt x="1430" y="248"/>
                    </a:lnTo>
                    <a:lnTo>
                      <a:pt x="1435" y="232"/>
                    </a:lnTo>
                    <a:lnTo>
                      <a:pt x="1443" y="212"/>
                    </a:lnTo>
                    <a:lnTo>
                      <a:pt x="1459" y="179"/>
                    </a:lnTo>
                    <a:lnTo>
                      <a:pt x="1471" y="153"/>
                    </a:lnTo>
                    <a:lnTo>
                      <a:pt x="1475" y="142"/>
                    </a:lnTo>
                    <a:lnTo>
                      <a:pt x="1478" y="132"/>
                    </a:lnTo>
                    <a:lnTo>
                      <a:pt x="1480" y="124"/>
                    </a:lnTo>
                    <a:lnTo>
                      <a:pt x="1481" y="117"/>
                    </a:lnTo>
                    <a:lnTo>
                      <a:pt x="1481" y="111"/>
                    </a:lnTo>
                    <a:lnTo>
                      <a:pt x="1481" y="106"/>
                    </a:lnTo>
                    <a:lnTo>
                      <a:pt x="1479" y="103"/>
                    </a:lnTo>
                    <a:lnTo>
                      <a:pt x="1477" y="99"/>
                    </a:lnTo>
                    <a:lnTo>
                      <a:pt x="1474" y="98"/>
                    </a:lnTo>
                    <a:lnTo>
                      <a:pt x="1471" y="97"/>
                    </a:lnTo>
                    <a:lnTo>
                      <a:pt x="1466" y="97"/>
                    </a:lnTo>
                    <a:lnTo>
                      <a:pt x="1462" y="97"/>
                    </a:lnTo>
                    <a:lnTo>
                      <a:pt x="1403" y="104"/>
                    </a:lnTo>
                    <a:lnTo>
                      <a:pt x="1352" y="108"/>
                    </a:lnTo>
                    <a:lnTo>
                      <a:pt x="1305" y="111"/>
                    </a:lnTo>
                    <a:lnTo>
                      <a:pt x="1261" y="114"/>
                    </a:lnTo>
                    <a:lnTo>
                      <a:pt x="1241" y="115"/>
                    </a:lnTo>
                    <a:lnTo>
                      <a:pt x="1221" y="118"/>
                    </a:lnTo>
                    <a:lnTo>
                      <a:pt x="1202" y="121"/>
                    </a:lnTo>
                    <a:lnTo>
                      <a:pt x="1183" y="125"/>
                    </a:lnTo>
                    <a:lnTo>
                      <a:pt x="1164" y="129"/>
                    </a:lnTo>
                    <a:lnTo>
                      <a:pt x="1145" y="134"/>
                    </a:lnTo>
                    <a:lnTo>
                      <a:pt x="1127" y="140"/>
                    </a:lnTo>
                    <a:lnTo>
                      <a:pt x="1108" y="149"/>
                    </a:lnTo>
                    <a:lnTo>
                      <a:pt x="1090" y="156"/>
                    </a:lnTo>
                    <a:lnTo>
                      <a:pt x="1072" y="165"/>
                    </a:lnTo>
                    <a:lnTo>
                      <a:pt x="1052" y="177"/>
                    </a:lnTo>
                    <a:lnTo>
                      <a:pt x="1032" y="189"/>
                    </a:lnTo>
                    <a:lnTo>
                      <a:pt x="1012" y="202"/>
                    </a:lnTo>
                    <a:lnTo>
                      <a:pt x="992" y="215"/>
                    </a:lnTo>
                    <a:lnTo>
                      <a:pt x="973" y="229"/>
                    </a:lnTo>
                    <a:lnTo>
                      <a:pt x="956" y="243"/>
                    </a:lnTo>
                    <a:lnTo>
                      <a:pt x="709" y="230"/>
                    </a:lnTo>
                    <a:lnTo>
                      <a:pt x="708" y="218"/>
                    </a:lnTo>
                    <a:lnTo>
                      <a:pt x="705" y="207"/>
                    </a:lnTo>
                    <a:lnTo>
                      <a:pt x="703" y="200"/>
                    </a:lnTo>
                    <a:lnTo>
                      <a:pt x="700" y="194"/>
                    </a:lnTo>
                    <a:lnTo>
                      <a:pt x="696" y="191"/>
                    </a:lnTo>
                    <a:lnTo>
                      <a:pt x="692" y="187"/>
                    </a:lnTo>
                    <a:lnTo>
                      <a:pt x="689" y="186"/>
                    </a:lnTo>
                    <a:lnTo>
                      <a:pt x="685" y="185"/>
                    </a:lnTo>
                    <a:lnTo>
                      <a:pt x="679" y="185"/>
                    </a:lnTo>
                    <a:lnTo>
                      <a:pt x="673" y="185"/>
                    </a:lnTo>
                    <a:lnTo>
                      <a:pt x="671" y="184"/>
                    </a:lnTo>
                    <a:lnTo>
                      <a:pt x="670" y="182"/>
                    </a:lnTo>
                    <a:lnTo>
                      <a:pt x="670" y="179"/>
                    </a:lnTo>
                    <a:lnTo>
                      <a:pt x="671" y="174"/>
                    </a:lnTo>
                    <a:lnTo>
                      <a:pt x="634" y="124"/>
                    </a:lnTo>
                    <a:lnTo>
                      <a:pt x="630" y="136"/>
                    </a:lnTo>
                    <a:lnTo>
                      <a:pt x="627" y="147"/>
                    </a:lnTo>
                    <a:lnTo>
                      <a:pt x="624" y="157"/>
                    </a:lnTo>
                    <a:lnTo>
                      <a:pt x="621" y="167"/>
                    </a:lnTo>
                    <a:lnTo>
                      <a:pt x="617" y="175"/>
                    </a:lnTo>
                    <a:lnTo>
                      <a:pt x="613" y="182"/>
                    </a:lnTo>
                    <a:lnTo>
                      <a:pt x="607" y="189"/>
                    </a:lnTo>
                    <a:lnTo>
                      <a:pt x="601" y="194"/>
                    </a:lnTo>
                    <a:lnTo>
                      <a:pt x="595" y="198"/>
                    </a:lnTo>
                    <a:lnTo>
                      <a:pt x="588" y="202"/>
                    </a:lnTo>
                    <a:lnTo>
                      <a:pt x="581" y="205"/>
                    </a:lnTo>
                    <a:lnTo>
                      <a:pt x="573" y="207"/>
                    </a:lnTo>
                    <a:lnTo>
                      <a:pt x="563" y="210"/>
                    </a:lnTo>
                    <a:lnTo>
                      <a:pt x="554" y="211"/>
                    </a:lnTo>
                    <a:lnTo>
                      <a:pt x="543" y="212"/>
                    </a:lnTo>
                    <a:lnTo>
                      <a:pt x="532" y="212"/>
                    </a:lnTo>
                    <a:lnTo>
                      <a:pt x="525" y="212"/>
                    </a:lnTo>
                    <a:lnTo>
                      <a:pt x="520" y="211"/>
                    </a:lnTo>
                    <a:lnTo>
                      <a:pt x="515" y="208"/>
                    </a:lnTo>
                    <a:lnTo>
                      <a:pt x="511" y="206"/>
                    </a:lnTo>
                    <a:lnTo>
                      <a:pt x="507" y="203"/>
                    </a:lnTo>
                    <a:lnTo>
                      <a:pt x="503" y="200"/>
                    </a:lnTo>
                    <a:lnTo>
                      <a:pt x="501" y="197"/>
                    </a:lnTo>
                    <a:lnTo>
                      <a:pt x="499" y="193"/>
                    </a:lnTo>
                    <a:lnTo>
                      <a:pt x="498" y="187"/>
                    </a:lnTo>
                    <a:lnTo>
                      <a:pt x="497" y="183"/>
                    </a:lnTo>
                    <a:lnTo>
                      <a:pt x="498" y="178"/>
                    </a:lnTo>
                    <a:lnTo>
                      <a:pt x="498" y="173"/>
                    </a:lnTo>
                    <a:lnTo>
                      <a:pt x="500" y="167"/>
                    </a:lnTo>
                    <a:lnTo>
                      <a:pt x="502" y="160"/>
                    </a:lnTo>
                    <a:lnTo>
                      <a:pt x="506" y="155"/>
                    </a:lnTo>
                    <a:lnTo>
                      <a:pt x="509" y="149"/>
                    </a:lnTo>
                    <a:lnTo>
                      <a:pt x="513" y="142"/>
                    </a:lnTo>
                    <a:lnTo>
                      <a:pt x="518" y="136"/>
                    </a:lnTo>
                    <a:lnTo>
                      <a:pt x="524" y="130"/>
                    </a:lnTo>
                    <a:lnTo>
                      <a:pt x="531" y="124"/>
                    </a:lnTo>
                    <a:lnTo>
                      <a:pt x="538" y="117"/>
                    </a:lnTo>
                    <a:lnTo>
                      <a:pt x="546" y="111"/>
                    </a:lnTo>
                    <a:lnTo>
                      <a:pt x="555" y="106"/>
                    </a:lnTo>
                    <a:lnTo>
                      <a:pt x="564" y="99"/>
                    </a:lnTo>
                    <a:lnTo>
                      <a:pt x="575" y="94"/>
                    </a:lnTo>
                    <a:lnTo>
                      <a:pt x="586" y="89"/>
                    </a:lnTo>
                    <a:lnTo>
                      <a:pt x="599" y="85"/>
                    </a:lnTo>
                    <a:lnTo>
                      <a:pt x="611" y="79"/>
                    </a:lnTo>
                    <a:lnTo>
                      <a:pt x="625" y="75"/>
                    </a:lnTo>
                    <a:lnTo>
                      <a:pt x="640" y="72"/>
                    </a:lnTo>
                    <a:lnTo>
                      <a:pt x="654" y="69"/>
                    </a:lnTo>
                    <a:lnTo>
                      <a:pt x="671" y="66"/>
                    </a:lnTo>
                    <a:lnTo>
                      <a:pt x="669" y="59"/>
                    </a:lnTo>
                    <a:lnTo>
                      <a:pt x="667" y="51"/>
                    </a:lnTo>
                    <a:lnTo>
                      <a:pt x="665" y="44"/>
                    </a:lnTo>
                    <a:lnTo>
                      <a:pt x="661" y="39"/>
                    </a:lnTo>
                    <a:lnTo>
                      <a:pt x="657" y="32"/>
                    </a:lnTo>
                    <a:lnTo>
                      <a:pt x="652" y="27"/>
                    </a:lnTo>
                    <a:lnTo>
                      <a:pt x="647" y="23"/>
                    </a:lnTo>
                    <a:lnTo>
                      <a:pt x="642" y="19"/>
                    </a:lnTo>
                    <a:lnTo>
                      <a:pt x="636" y="16"/>
                    </a:lnTo>
                    <a:lnTo>
                      <a:pt x="628" y="12"/>
                    </a:lnTo>
                    <a:lnTo>
                      <a:pt x="622" y="9"/>
                    </a:lnTo>
                    <a:lnTo>
                      <a:pt x="615" y="7"/>
                    </a:lnTo>
                    <a:lnTo>
                      <a:pt x="599" y="4"/>
                    </a:lnTo>
                    <a:lnTo>
                      <a:pt x="582" y="1"/>
                    </a:lnTo>
                    <a:lnTo>
                      <a:pt x="563" y="0"/>
                    </a:lnTo>
                    <a:lnTo>
                      <a:pt x="545" y="0"/>
                    </a:lnTo>
                    <a:lnTo>
                      <a:pt x="525" y="0"/>
                    </a:lnTo>
                    <a:lnTo>
                      <a:pt x="507" y="1"/>
                    </a:lnTo>
                    <a:lnTo>
                      <a:pt x="468" y="2"/>
                    </a:lnTo>
                    <a:lnTo>
                      <a:pt x="431" y="3"/>
                    </a:lnTo>
                    <a:lnTo>
                      <a:pt x="421" y="4"/>
                    </a:lnTo>
                    <a:lnTo>
                      <a:pt x="412" y="6"/>
                    </a:lnTo>
                    <a:lnTo>
                      <a:pt x="404" y="10"/>
                    </a:lnTo>
                    <a:lnTo>
                      <a:pt x="397" y="17"/>
                    </a:lnTo>
                    <a:lnTo>
                      <a:pt x="391" y="23"/>
                    </a:lnTo>
                    <a:lnTo>
                      <a:pt x="386" y="30"/>
                    </a:lnTo>
                    <a:lnTo>
                      <a:pt x="380" y="39"/>
                    </a:lnTo>
                    <a:lnTo>
                      <a:pt x="374" y="47"/>
                    </a:lnTo>
                    <a:lnTo>
                      <a:pt x="368" y="56"/>
                    </a:lnTo>
                    <a:lnTo>
                      <a:pt x="363" y="66"/>
                    </a:lnTo>
                    <a:lnTo>
                      <a:pt x="356" y="74"/>
                    </a:lnTo>
                    <a:lnTo>
                      <a:pt x="348" y="83"/>
                    </a:lnTo>
                    <a:lnTo>
                      <a:pt x="339" y="91"/>
                    </a:lnTo>
                    <a:lnTo>
                      <a:pt x="329" y="98"/>
                    </a:lnTo>
                    <a:lnTo>
                      <a:pt x="318" y="105"/>
                    </a:lnTo>
                    <a:lnTo>
                      <a:pt x="304" y="111"/>
                    </a:lnTo>
                    <a:lnTo>
                      <a:pt x="298" y="47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21"/>
              <p:cNvSpPr>
                <a:spLocks/>
              </p:cNvSpPr>
              <p:nvPr/>
            </p:nvSpPr>
            <p:spPr bwMode="auto">
              <a:xfrm>
                <a:off x="5166" y="3788"/>
                <a:ext cx="287" cy="274"/>
              </a:xfrm>
              <a:custGeom>
                <a:avLst/>
                <a:gdLst>
                  <a:gd name="T0" fmla="*/ 73 w 1330"/>
                  <a:gd name="T1" fmla="*/ 263 h 1246"/>
                  <a:gd name="T2" fmla="*/ 64 w 1330"/>
                  <a:gd name="T3" fmla="*/ 254 h 1246"/>
                  <a:gd name="T4" fmla="*/ 46 w 1330"/>
                  <a:gd name="T5" fmla="*/ 247 h 1246"/>
                  <a:gd name="T6" fmla="*/ 40 w 1330"/>
                  <a:gd name="T7" fmla="*/ 228 h 1246"/>
                  <a:gd name="T8" fmla="*/ 35 w 1330"/>
                  <a:gd name="T9" fmla="*/ 213 h 1246"/>
                  <a:gd name="T10" fmla="*/ 29 w 1330"/>
                  <a:gd name="T11" fmla="*/ 186 h 1246"/>
                  <a:gd name="T12" fmla="*/ 14 w 1330"/>
                  <a:gd name="T13" fmla="*/ 182 h 1246"/>
                  <a:gd name="T14" fmla="*/ 5 w 1330"/>
                  <a:gd name="T15" fmla="*/ 174 h 1246"/>
                  <a:gd name="T16" fmla="*/ 9 w 1330"/>
                  <a:gd name="T17" fmla="*/ 162 h 1246"/>
                  <a:gd name="T18" fmla="*/ 27 w 1330"/>
                  <a:gd name="T19" fmla="*/ 161 h 1246"/>
                  <a:gd name="T20" fmla="*/ 58 w 1330"/>
                  <a:gd name="T21" fmla="*/ 173 h 1246"/>
                  <a:gd name="T22" fmla="*/ 77 w 1330"/>
                  <a:gd name="T23" fmla="*/ 175 h 1246"/>
                  <a:gd name="T24" fmla="*/ 82 w 1330"/>
                  <a:gd name="T25" fmla="*/ 170 h 1246"/>
                  <a:gd name="T26" fmla="*/ 79 w 1330"/>
                  <a:gd name="T27" fmla="*/ 135 h 1246"/>
                  <a:gd name="T28" fmla="*/ 62 w 1330"/>
                  <a:gd name="T29" fmla="*/ 86 h 1246"/>
                  <a:gd name="T30" fmla="*/ 67 w 1330"/>
                  <a:gd name="T31" fmla="*/ 62 h 1246"/>
                  <a:gd name="T32" fmla="*/ 87 w 1330"/>
                  <a:gd name="T33" fmla="*/ 58 h 1246"/>
                  <a:gd name="T34" fmla="*/ 93 w 1330"/>
                  <a:gd name="T35" fmla="*/ 53 h 1246"/>
                  <a:gd name="T36" fmla="*/ 96 w 1330"/>
                  <a:gd name="T37" fmla="*/ 44 h 1246"/>
                  <a:gd name="T38" fmla="*/ 95 w 1330"/>
                  <a:gd name="T39" fmla="*/ 27 h 1246"/>
                  <a:gd name="T40" fmla="*/ 116 w 1330"/>
                  <a:gd name="T41" fmla="*/ 13 h 1246"/>
                  <a:gd name="T42" fmla="*/ 126 w 1330"/>
                  <a:gd name="T43" fmla="*/ 7 h 1246"/>
                  <a:gd name="T44" fmla="*/ 150 w 1330"/>
                  <a:gd name="T45" fmla="*/ 7 h 1246"/>
                  <a:gd name="T46" fmla="*/ 177 w 1330"/>
                  <a:gd name="T47" fmla="*/ 7 h 1246"/>
                  <a:gd name="T48" fmla="*/ 189 w 1330"/>
                  <a:gd name="T49" fmla="*/ 5 h 1246"/>
                  <a:gd name="T50" fmla="*/ 201 w 1330"/>
                  <a:gd name="T51" fmla="*/ 0 h 1246"/>
                  <a:gd name="T52" fmla="*/ 209 w 1330"/>
                  <a:gd name="T53" fmla="*/ 4 h 1246"/>
                  <a:gd name="T54" fmla="*/ 269 w 1330"/>
                  <a:gd name="T55" fmla="*/ 8 h 1246"/>
                  <a:gd name="T56" fmla="*/ 280 w 1330"/>
                  <a:gd name="T57" fmla="*/ 11 h 1246"/>
                  <a:gd name="T58" fmla="*/ 286 w 1330"/>
                  <a:gd name="T59" fmla="*/ 36 h 1246"/>
                  <a:gd name="T60" fmla="*/ 286 w 1330"/>
                  <a:gd name="T61" fmla="*/ 51 h 1246"/>
                  <a:gd name="T62" fmla="*/ 283 w 1330"/>
                  <a:gd name="T63" fmla="*/ 53 h 1246"/>
                  <a:gd name="T64" fmla="*/ 274 w 1330"/>
                  <a:gd name="T65" fmla="*/ 48 h 1246"/>
                  <a:gd name="T66" fmla="*/ 267 w 1330"/>
                  <a:gd name="T67" fmla="*/ 48 h 1246"/>
                  <a:gd name="T68" fmla="*/ 264 w 1330"/>
                  <a:gd name="T69" fmla="*/ 60 h 1246"/>
                  <a:gd name="T70" fmla="*/ 269 w 1330"/>
                  <a:gd name="T71" fmla="*/ 81 h 1246"/>
                  <a:gd name="T72" fmla="*/ 281 w 1330"/>
                  <a:gd name="T73" fmla="*/ 100 h 1246"/>
                  <a:gd name="T74" fmla="*/ 271 w 1330"/>
                  <a:gd name="T75" fmla="*/ 117 h 1246"/>
                  <a:gd name="T76" fmla="*/ 253 w 1330"/>
                  <a:gd name="T77" fmla="*/ 142 h 1246"/>
                  <a:gd name="T78" fmla="*/ 246 w 1330"/>
                  <a:gd name="T79" fmla="*/ 167 h 1246"/>
                  <a:gd name="T80" fmla="*/ 249 w 1330"/>
                  <a:gd name="T81" fmla="*/ 181 h 1246"/>
                  <a:gd name="T82" fmla="*/ 251 w 1330"/>
                  <a:gd name="T83" fmla="*/ 194 h 1246"/>
                  <a:gd name="T84" fmla="*/ 243 w 1330"/>
                  <a:gd name="T85" fmla="*/ 213 h 1246"/>
                  <a:gd name="T86" fmla="*/ 214 w 1330"/>
                  <a:gd name="T87" fmla="*/ 228 h 1246"/>
                  <a:gd name="T88" fmla="*/ 216 w 1330"/>
                  <a:gd name="T89" fmla="*/ 236 h 1246"/>
                  <a:gd name="T90" fmla="*/ 206 w 1330"/>
                  <a:gd name="T91" fmla="*/ 240 h 1246"/>
                  <a:gd name="T92" fmla="*/ 195 w 1330"/>
                  <a:gd name="T93" fmla="*/ 220 h 1246"/>
                  <a:gd name="T94" fmla="*/ 191 w 1330"/>
                  <a:gd name="T95" fmla="*/ 224 h 1246"/>
                  <a:gd name="T96" fmla="*/ 187 w 1330"/>
                  <a:gd name="T97" fmla="*/ 241 h 1246"/>
                  <a:gd name="T98" fmla="*/ 161 w 1330"/>
                  <a:gd name="T99" fmla="*/ 224 h 1246"/>
                  <a:gd name="T100" fmla="*/ 128 w 1330"/>
                  <a:gd name="T101" fmla="*/ 201 h 1246"/>
                  <a:gd name="T102" fmla="*/ 134 w 1330"/>
                  <a:gd name="T103" fmla="*/ 219 h 1246"/>
                  <a:gd name="T104" fmla="*/ 145 w 1330"/>
                  <a:gd name="T105" fmla="*/ 234 h 1246"/>
                  <a:gd name="T106" fmla="*/ 120 w 1330"/>
                  <a:gd name="T107" fmla="*/ 250 h 1246"/>
                  <a:gd name="T108" fmla="*/ 105 w 1330"/>
                  <a:gd name="T109" fmla="*/ 254 h 1246"/>
                  <a:gd name="T110" fmla="*/ 94 w 1330"/>
                  <a:gd name="T111" fmla="*/ 261 h 1246"/>
                  <a:gd name="T112" fmla="*/ 85 w 1330"/>
                  <a:gd name="T113" fmla="*/ 272 h 1246"/>
                  <a:gd name="T114" fmla="*/ 79 w 1330"/>
                  <a:gd name="T115" fmla="*/ 273 h 124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0"/>
                  <a:gd name="T175" fmla="*/ 0 h 1246"/>
                  <a:gd name="T176" fmla="*/ 1330 w 1330"/>
                  <a:gd name="T177" fmla="*/ 1246 h 124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0" h="1246">
                    <a:moveTo>
                      <a:pt x="342" y="1246"/>
                    </a:moveTo>
                    <a:lnTo>
                      <a:pt x="340" y="1240"/>
                    </a:lnTo>
                    <a:lnTo>
                      <a:pt x="338" y="1230"/>
                    </a:lnTo>
                    <a:lnTo>
                      <a:pt x="337" y="1220"/>
                    </a:lnTo>
                    <a:lnTo>
                      <a:pt x="336" y="1207"/>
                    </a:lnTo>
                    <a:lnTo>
                      <a:pt x="336" y="1194"/>
                    </a:lnTo>
                    <a:lnTo>
                      <a:pt x="336" y="1183"/>
                    </a:lnTo>
                    <a:lnTo>
                      <a:pt x="336" y="1172"/>
                    </a:lnTo>
                    <a:lnTo>
                      <a:pt x="336" y="1164"/>
                    </a:lnTo>
                    <a:lnTo>
                      <a:pt x="321" y="1161"/>
                    </a:lnTo>
                    <a:lnTo>
                      <a:pt x="308" y="1159"/>
                    </a:lnTo>
                    <a:lnTo>
                      <a:pt x="296" y="1155"/>
                    </a:lnTo>
                    <a:lnTo>
                      <a:pt x="286" y="1151"/>
                    </a:lnTo>
                    <a:lnTo>
                      <a:pt x="268" y="1144"/>
                    </a:lnTo>
                    <a:lnTo>
                      <a:pt x="252" y="1137"/>
                    </a:lnTo>
                    <a:lnTo>
                      <a:pt x="238" y="1130"/>
                    </a:lnTo>
                    <a:lnTo>
                      <a:pt x="223" y="1124"/>
                    </a:lnTo>
                    <a:lnTo>
                      <a:pt x="214" y="1122"/>
                    </a:lnTo>
                    <a:lnTo>
                      <a:pt x="205" y="1121"/>
                    </a:lnTo>
                    <a:lnTo>
                      <a:pt x="194" y="1120"/>
                    </a:lnTo>
                    <a:lnTo>
                      <a:pt x="184" y="1120"/>
                    </a:lnTo>
                    <a:lnTo>
                      <a:pt x="184" y="1093"/>
                    </a:lnTo>
                    <a:lnTo>
                      <a:pt x="185" y="1065"/>
                    </a:lnTo>
                    <a:lnTo>
                      <a:pt x="184" y="1038"/>
                    </a:lnTo>
                    <a:lnTo>
                      <a:pt x="182" y="1013"/>
                    </a:lnTo>
                    <a:lnTo>
                      <a:pt x="180" y="1003"/>
                    </a:lnTo>
                    <a:lnTo>
                      <a:pt x="177" y="991"/>
                    </a:lnTo>
                    <a:lnTo>
                      <a:pt x="172" y="982"/>
                    </a:lnTo>
                    <a:lnTo>
                      <a:pt x="167" y="973"/>
                    </a:lnTo>
                    <a:lnTo>
                      <a:pt x="161" y="967"/>
                    </a:lnTo>
                    <a:lnTo>
                      <a:pt x="154" y="961"/>
                    </a:lnTo>
                    <a:lnTo>
                      <a:pt x="149" y="958"/>
                    </a:lnTo>
                    <a:lnTo>
                      <a:pt x="144" y="957"/>
                    </a:lnTo>
                    <a:lnTo>
                      <a:pt x="139" y="955"/>
                    </a:lnTo>
                    <a:lnTo>
                      <a:pt x="133" y="955"/>
                    </a:lnTo>
                    <a:lnTo>
                      <a:pt x="133" y="847"/>
                    </a:lnTo>
                    <a:lnTo>
                      <a:pt x="118" y="845"/>
                    </a:lnTo>
                    <a:lnTo>
                      <a:pt x="105" y="842"/>
                    </a:lnTo>
                    <a:lnTo>
                      <a:pt x="93" y="839"/>
                    </a:lnTo>
                    <a:lnTo>
                      <a:pt x="82" y="836"/>
                    </a:lnTo>
                    <a:lnTo>
                      <a:pt x="72" y="832"/>
                    </a:lnTo>
                    <a:lnTo>
                      <a:pt x="63" y="827"/>
                    </a:lnTo>
                    <a:lnTo>
                      <a:pt x="55" y="822"/>
                    </a:lnTo>
                    <a:lnTo>
                      <a:pt x="48" y="817"/>
                    </a:lnTo>
                    <a:lnTo>
                      <a:pt x="40" y="811"/>
                    </a:lnTo>
                    <a:lnTo>
                      <a:pt x="34" y="804"/>
                    </a:lnTo>
                    <a:lnTo>
                      <a:pt x="29" y="797"/>
                    </a:lnTo>
                    <a:lnTo>
                      <a:pt x="22" y="790"/>
                    </a:lnTo>
                    <a:lnTo>
                      <a:pt x="12" y="773"/>
                    </a:lnTo>
                    <a:lnTo>
                      <a:pt x="0" y="753"/>
                    </a:lnTo>
                    <a:lnTo>
                      <a:pt x="10" y="750"/>
                    </a:lnTo>
                    <a:lnTo>
                      <a:pt x="20" y="746"/>
                    </a:lnTo>
                    <a:lnTo>
                      <a:pt x="31" y="741"/>
                    </a:lnTo>
                    <a:lnTo>
                      <a:pt x="42" y="737"/>
                    </a:lnTo>
                    <a:lnTo>
                      <a:pt x="54" y="734"/>
                    </a:lnTo>
                    <a:lnTo>
                      <a:pt x="65" y="730"/>
                    </a:lnTo>
                    <a:lnTo>
                      <a:pt x="77" y="728"/>
                    </a:lnTo>
                    <a:lnTo>
                      <a:pt x="89" y="727"/>
                    </a:lnTo>
                    <a:lnTo>
                      <a:pt x="106" y="728"/>
                    </a:lnTo>
                    <a:lnTo>
                      <a:pt x="123" y="730"/>
                    </a:lnTo>
                    <a:lnTo>
                      <a:pt x="139" y="734"/>
                    </a:lnTo>
                    <a:lnTo>
                      <a:pt x="154" y="738"/>
                    </a:lnTo>
                    <a:lnTo>
                      <a:pt x="184" y="750"/>
                    </a:lnTo>
                    <a:lnTo>
                      <a:pt x="212" y="762"/>
                    </a:lnTo>
                    <a:lnTo>
                      <a:pt x="241" y="775"/>
                    </a:lnTo>
                    <a:lnTo>
                      <a:pt x="270" y="785"/>
                    </a:lnTo>
                    <a:lnTo>
                      <a:pt x="286" y="791"/>
                    </a:lnTo>
                    <a:lnTo>
                      <a:pt x="301" y="794"/>
                    </a:lnTo>
                    <a:lnTo>
                      <a:pt x="318" y="796"/>
                    </a:lnTo>
                    <a:lnTo>
                      <a:pt x="336" y="797"/>
                    </a:lnTo>
                    <a:lnTo>
                      <a:pt x="349" y="796"/>
                    </a:lnTo>
                    <a:lnTo>
                      <a:pt x="358" y="795"/>
                    </a:lnTo>
                    <a:lnTo>
                      <a:pt x="362" y="793"/>
                    </a:lnTo>
                    <a:lnTo>
                      <a:pt x="367" y="791"/>
                    </a:lnTo>
                    <a:lnTo>
                      <a:pt x="370" y="789"/>
                    </a:lnTo>
                    <a:lnTo>
                      <a:pt x="372" y="786"/>
                    </a:lnTo>
                    <a:lnTo>
                      <a:pt x="376" y="780"/>
                    </a:lnTo>
                    <a:lnTo>
                      <a:pt x="378" y="773"/>
                    </a:lnTo>
                    <a:lnTo>
                      <a:pt x="379" y="763"/>
                    </a:lnTo>
                    <a:lnTo>
                      <a:pt x="380" y="753"/>
                    </a:lnTo>
                    <a:lnTo>
                      <a:pt x="379" y="715"/>
                    </a:lnTo>
                    <a:lnTo>
                      <a:pt x="376" y="681"/>
                    </a:lnTo>
                    <a:lnTo>
                      <a:pt x="372" y="647"/>
                    </a:lnTo>
                    <a:lnTo>
                      <a:pt x="365" y="615"/>
                    </a:lnTo>
                    <a:lnTo>
                      <a:pt x="358" y="584"/>
                    </a:lnTo>
                    <a:lnTo>
                      <a:pt x="350" y="554"/>
                    </a:lnTo>
                    <a:lnTo>
                      <a:pt x="340" y="525"/>
                    </a:lnTo>
                    <a:lnTo>
                      <a:pt x="330" y="497"/>
                    </a:lnTo>
                    <a:lnTo>
                      <a:pt x="309" y="444"/>
                    </a:lnTo>
                    <a:lnTo>
                      <a:pt x="287" y="390"/>
                    </a:lnTo>
                    <a:lnTo>
                      <a:pt x="275" y="364"/>
                    </a:lnTo>
                    <a:lnTo>
                      <a:pt x="266" y="338"/>
                    </a:lnTo>
                    <a:lnTo>
                      <a:pt x="255" y="311"/>
                    </a:lnTo>
                    <a:lnTo>
                      <a:pt x="247" y="284"/>
                    </a:lnTo>
                    <a:lnTo>
                      <a:pt x="279" y="283"/>
                    </a:lnTo>
                    <a:lnTo>
                      <a:pt x="312" y="281"/>
                    </a:lnTo>
                    <a:lnTo>
                      <a:pt x="329" y="280"/>
                    </a:lnTo>
                    <a:lnTo>
                      <a:pt x="346" y="279"/>
                    </a:lnTo>
                    <a:lnTo>
                      <a:pt x="361" y="277"/>
                    </a:lnTo>
                    <a:lnTo>
                      <a:pt x="376" y="274"/>
                    </a:lnTo>
                    <a:lnTo>
                      <a:pt x="390" y="271"/>
                    </a:lnTo>
                    <a:lnTo>
                      <a:pt x="403" y="265"/>
                    </a:lnTo>
                    <a:lnTo>
                      <a:pt x="408" y="262"/>
                    </a:lnTo>
                    <a:lnTo>
                      <a:pt x="414" y="259"/>
                    </a:lnTo>
                    <a:lnTo>
                      <a:pt x="419" y="256"/>
                    </a:lnTo>
                    <a:lnTo>
                      <a:pt x="424" y="252"/>
                    </a:lnTo>
                    <a:lnTo>
                      <a:pt x="428" y="247"/>
                    </a:lnTo>
                    <a:lnTo>
                      <a:pt x="433" y="242"/>
                    </a:lnTo>
                    <a:lnTo>
                      <a:pt x="436" y="237"/>
                    </a:lnTo>
                    <a:lnTo>
                      <a:pt x="438" y="231"/>
                    </a:lnTo>
                    <a:lnTo>
                      <a:pt x="440" y="224"/>
                    </a:lnTo>
                    <a:lnTo>
                      <a:pt x="442" y="217"/>
                    </a:lnTo>
                    <a:lnTo>
                      <a:pt x="443" y="210"/>
                    </a:lnTo>
                    <a:lnTo>
                      <a:pt x="443" y="202"/>
                    </a:lnTo>
                    <a:lnTo>
                      <a:pt x="443" y="185"/>
                    </a:lnTo>
                    <a:lnTo>
                      <a:pt x="441" y="169"/>
                    </a:lnTo>
                    <a:lnTo>
                      <a:pt x="440" y="156"/>
                    </a:lnTo>
                    <a:lnTo>
                      <a:pt x="439" y="144"/>
                    </a:lnTo>
                    <a:lnTo>
                      <a:pt x="438" y="132"/>
                    </a:lnTo>
                    <a:lnTo>
                      <a:pt x="438" y="121"/>
                    </a:lnTo>
                    <a:lnTo>
                      <a:pt x="440" y="108"/>
                    </a:lnTo>
                    <a:lnTo>
                      <a:pt x="443" y="94"/>
                    </a:lnTo>
                    <a:lnTo>
                      <a:pt x="526" y="94"/>
                    </a:lnTo>
                    <a:lnTo>
                      <a:pt x="528" y="82"/>
                    </a:lnTo>
                    <a:lnTo>
                      <a:pt x="532" y="70"/>
                    </a:lnTo>
                    <a:lnTo>
                      <a:pt x="538" y="61"/>
                    </a:lnTo>
                    <a:lnTo>
                      <a:pt x="543" y="52"/>
                    </a:lnTo>
                    <a:lnTo>
                      <a:pt x="549" y="46"/>
                    </a:lnTo>
                    <a:lnTo>
                      <a:pt x="556" y="41"/>
                    </a:lnTo>
                    <a:lnTo>
                      <a:pt x="565" y="38"/>
                    </a:lnTo>
                    <a:lnTo>
                      <a:pt x="574" y="35"/>
                    </a:lnTo>
                    <a:lnTo>
                      <a:pt x="584" y="32"/>
                    </a:lnTo>
                    <a:lnTo>
                      <a:pt x="593" y="31"/>
                    </a:lnTo>
                    <a:lnTo>
                      <a:pt x="604" y="30"/>
                    </a:lnTo>
                    <a:lnTo>
                      <a:pt x="615" y="30"/>
                    </a:lnTo>
                    <a:lnTo>
                      <a:pt x="639" y="30"/>
                    </a:lnTo>
                    <a:lnTo>
                      <a:pt x="664" y="31"/>
                    </a:lnTo>
                    <a:lnTo>
                      <a:pt x="693" y="31"/>
                    </a:lnTo>
                    <a:lnTo>
                      <a:pt x="718" y="31"/>
                    </a:lnTo>
                    <a:lnTo>
                      <a:pt x="742" y="31"/>
                    </a:lnTo>
                    <a:lnTo>
                      <a:pt x="764" y="31"/>
                    </a:lnTo>
                    <a:lnTo>
                      <a:pt x="785" y="31"/>
                    </a:lnTo>
                    <a:lnTo>
                      <a:pt x="804" y="31"/>
                    </a:lnTo>
                    <a:lnTo>
                      <a:pt x="821" y="31"/>
                    </a:lnTo>
                    <a:lnTo>
                      <a:pt x="835" y="31"/>
                    </a:lnTo>
                    <a:lnTo>
                      <a:pt x="843" y="31"/>
                    </a:lnTo>
                    <a:lnTo>
                      <a:pt x="849" y="30"/>
                    </a:lnTo>
                    <a:lnTo>
                      <a:pt x="855" y="28"/>
                    </a:lnTo>
                    <a:lnTo>
                      <a:pt x="862" y="26"/>
                    </a:lnTo>
                    <a:lnTo>
                      <a:pt x="874" y="21"/>
                    </a:lnTo>
                    <a:lnTo>
                      <a:pt x="886" y="16"/>
                    </a:lnTo>
                    <a:lnTo>
                      <a:pt x="898" y="9"/>
                    </a:lnTo>
                    <a:lnTo>
                      <a:pt x="910" y="4"/>
                    </a:lnTo>
                    <a:lnTo>
                      <a:pt x="916" y="2"/>
                    </a:lnTo>
                    <a:lnTo>
                      <a:pt x="924" y="1"/>
                    </a:lnTo>
                    <a:lnTo>
                      <a:pt x="930" y="0"/>
                    </a:lnTo>
                    <a:lnTo>
                      <a:pt x="937" y="0"/>
                    </a:lnTo>
                    <a:lnTo>
                      <a:pt x="943" y="1"/>
                    </a:lnTo>
                    <a:lnTo>
                      <a:pt x="951" y="3"/>
                    </a:lnTo>
                    <a:lnTo>
                      <a:pt x="957" y="7"/>
                    </a:lnTo>
                    <a:lnTo>
                      <a:pt x="963" y="13"/>
                    </a:lnTo>
                    <a:lnTo>
                      <a:pt x="970" y="17"/>
                    </a:lnTo>
                    <a:lnTo>
                      <a:pt x="974" y="21"/>
                    </a:lnTo>
                    <a:lnTo>
                      <a:pt x="978" y="24"/>
                    </a:lnTo>
                    <a:lnTo>
                      <a:pt x="981" y="25"/>
                    </a:lnTo>
                    <a:lnTo>
                      <a:pt x="1228" y="25"/>
                    </a:lnTo>
                    <a:lnTo>
                      <a:pt x="1237" y="29"/>
                    </a:lnTo>
                    <a:lnTo>
                      <a:pt x="1246" y="35"/>
                    </a:lnTo>
                    <a:lnTo>
                      <a:pt x="1254" y="39"/>
                    </a:lnTo>
                    <a:lnTo>
                      <a:pt x="1262" y="42"/>
                    </a:lnTo>
                    <a:lnTo>
                      <a:pt x="1271" y="46"/>
                    </a:lnTo>
                    <a:lnTo>
                      <a:pt x="1279" y="48"/>
                    </a:lnTo>
                    <a:lnTo>
                      <a:pt x="1289" y="49"/>
                    </a:lnTo>
                    <a:lnTo>
                      <a:pt x="1298" y="50"/>
                    </a:lnTo>
                    <a:lnTo>
                      <a:pt x="1301" y="71"/>
                    </a:lnTo>
                    <a:lnTo>
                      <a:pt x="1305" y="90"/>
                    </a:lnTo>
                    <a:lnTo>
                      <a:pt x="1311" y="108"/>
                    </a:lnTo>
                    <a:lnTo>
                      <a:pt x="1316" y="126"/>
                    </a:lnTo>
                    <a:lnTo>
                      <a:pt x="1321" y="144"/>
                    </a:lnTo>
                    <a:lnTo>
                      <a:pt x="1325" y="162"/>
                    </a:lnTo>
                    <a:lnTo>
                      <a:pt x="1328" y="181"/>
                    </a:lnTo>
                    <a:lnTo>
                      <a:pt x="1330" y="202"/>
                    </a:lnTo>
                    <a:lnTo>
                      <a:pt x="1328" y="212"/>
                    </a:lnTo>
                    <a:lnTo>
                      <a:pt x="1328" y="219"/>
                    </a:lnTo>
                    <a:lnTo>
                      <a:pt x="1327" y="225"/>
                    </a:lnTo>
                    <a:lnTo>
                      <a:pt x="1325" y="232"/>
                    </a:lnTo>
                    <a:lnTo>
                      <a:pt x="1323" y="236"/>
                    </a:lnTo>
                    <a:lnTo>
                      <a:pt x="1321" y="238"/>
                    </a:lnTo>
                    <a:lnTo>
                      <a:pt x="1319" y="240"/>
                    </a:lnTo>
                    <a:lnTo>
                      <a:pt x="1316" y="242"/>
                    </a:lnTo>
                    <a:lnTo>
                      <a:pt x="1313" y="242"/>
                    </a:lnTo>
                    <a:lnTo>
                      <a:pt x="1310" y="242"/>
                    </a:lnTo>
                    <a:lnTo>
                      <a:pt x="1306" y="241"/>
                    </a:lnTo>
                    <a:lnTo>
                      <a:pt x="1302" y="240"/>
                    </a:lnTo>
                    <a:lnTo>
                      <a:pt x="1294" y="236"/>
                    </a:lnTo>
                    <a:lnTo>
                      <a:pt x="1285" y="231"/>
                    </a:lnTo>
                    <a:lnTo>
                      <a:pt x="1277" y="225"/>
                    </a:lnTo>
                    <a:lnTo>
                      <a:pt x="1269" y="220"/>
                    </a:lnTo>
                    <a:lnTo>
                      <a:pt x="1260" y="216"/>
                    </a:lnTo>
                    <a:lnTo>
                      <a:pt x="1252" y="215"/>
                    </a:lnTo>
                    <a:lnTo>
                      <a:pt x="1248" y="215"/>
                    </a:lnTo>
                    <a:lnTo>
                      <a:pt x="1245" y="215"/>
                    </a:lnTo>
                    <a:lnTo>
                      <a:pt x="1241" y="217"/>
                    </a:lnTo>
                    <a:lnTo>
                      <a:pt x="1238" y="219"/>
                    </a:lnTo>
                    <a:lnTo>
                      <a:pt x="1235" y="222"/>
                    </a:lnTo>
                    <a:lnTo>
                      <a:pt x="1232" y="228"/>
                    </a:lnTo>
                    <a:lnTo>
                      <a:pt x="1230" y="233"/>
                    </a:lnTo>
                    <a:lnTo>
                      <a:pt x="1228" y="240"/>
                    </a:lnTo>
                    <a:lnTo>
                      <a:pt x="1226" y="256"/>
                    </a:lnTo>
                    <a:lnTo>
                      <a:pt x="1225" y="272"/>
                    </a:lnTo>
                    <a:lnTo>
                      <a:pt x="1225" y="288"/>
                    </a:lnTo>
                    <a:lnTo>
                      <a:pt x="1227" y="304"/>
                    </a:lnTo>
                    <a:lnTo>
                      <a:pt x="1230" y="321"/>
                    </a:lnTo>
                    <a:lnTo>
                      <a:pt x="1235" y="337"/>
                    </a:lnTo>
                    <a:lnTo>
                      <a:pt x="1240" y="353"/>
                    </a:lnTo>
                    <a:lnTo>
                      <a:pt x="1247" y="369"/>
                    </a:lnTo>
                    <a:lnTo>
                      <a:pt x="1254" y="385"/>
                    </a:lnTo>
                    <a:lnTo>
                      <a:pt x="1262" y="400"/>
                    </a:lnTo>
                    <a:lnTo>
                      <a:pt x="1272" y="414"/>
                    </a:lnTo>
                    <a:lnTo>
                      <a:pt x="1281" y="428"/>
                    </a:lnTo>
                    <a:lnTo>
                      <a:pt x="1292" y="440"/>
                    </a:lnTo>
                    <a:lnTo>
                      <a:pt x="1301" y="453"/>
                    </a:lnTo>
                    <a:lnTo>
                      <a:pt x="1313" y="465"/>
                    </a:lnTo>
                    <a:lnTo>
                      <a:pt x="1323" y="474"/>
                    </a:lnTo>
                    <a:lnTo>
                      <a:pt x="1306" y="488"/>
                    </a:lnTo>
                    <a:lnTo>
                      <a:pt x="1290" y="502"/>
                    </a:lnTo>
                    <a:lnTo>
                      <a:pt x="1273" y="517"/>
                    </a:lnTo>
                    <a:lnTo>
                      <a:pt x="1257" y="534"/>
                    </a:lnTo>
                    <a:lnTo>
                      <a:pt x="1241" y="551"/>
                    </a:lnTo>
                    <a:lnTo>
                      <a:pt x="1226" y="567"/>
                    </a:lnTo>
                    <a:lnTo>
                      <a:pt x="1211" y="586"/>
                    </a:lnTo>
                    <a:lnTo>
                      <a:pt x="1198" y="605"/>
                    </a:lnTo>
                    <a:lnTo>
                      <a:pt x="1186" y="625"/>
                    </a:lnTo>
                    <a:lnTo>
                      <a:pt x="1174" y="646"/>
                    </a:lnTo>
                    <a:lnTo>
                      <a:pt x="1164" y="667"/>
                    </a:lnTo>
                    <a:lnTo>
                      <a:pt x="1155" y="689"/>
                    </a:lnTo>
                    <a:lnTo>
                      <a:pt x="1149" y="712"/>
                    </a:lnTo>
                    <a:lnTo>
                      <a:pt x="1144" y="735"/>
                    </a:lnTo>
                    <a:lnTo>
                      <a:pt x="1142" y="748"/>
                    </a:lnTo>
                    <a:lnTo>
                      <a:pt x="1141" y="759"/>
                    </a:lnTo>
                    <a:lnTo>
                      <a:pt x="1140" y="772"/>
                    </a:lnTo>
                    <a:lnTo>
                      <a:pt x="1140" y="784"/>
                    </a:lnTo>
                    <a:lnTo>
                      <a:pt x="1141" y="796"/>
                    </a:lnTo>
                    <a:lnTo>
                      <a:pt x="1143" y="805"/>
                    </a:lnTo>
                    <a:lnTo>
                      <a:pt x="1147" y="816"/>
                    </a:lnTo>
                    <a:lnTo>
                      <a:pt x="1152" y="824"/>
                    </a:lnTo>
                    <a:lnTo>
                      <a:pt x="1156" y="834"/>
                    </a:lnTo>
                    <a:lnTo>
                      <a:pt x="1161" y="842"/>
                    </a:lnTo>
                    <a:lnTo>
                      <a:pt x="1164" y="850"/>
                    </a:lnTo>
                    <a:lnTo>
                      <a:pt x="1165" y="860"/>
                    </a:lnTo>
                    <a:lnTo>
                      <a:pt x="1164" y="871"/>
                    </a:lnTo>
                    <a:lnTo>
                      <a:pt x="1163" y="883"/>
                    </a:lnTo>
                    <a:lnTo>
                      <a:pt x="1161" y="893"/>
                    </a:lnTo>
                    <a:lnTo>
                      <a:pt x="1159" y="903"/>
                    </a:lnTo>
                    <a:lnTo>
                      <a:pt x="1152" y="922"/>
                    </a:lnTo>
                    <a:lnTo>
                      <a:pt x="1144" y="940"/>
                    </a:lnTo>
                    <a:lnTo>
                      <a:pt x="1135" y="955"/>
                    </a:lnTo>
                    <a:lnTo>
                      <a:pt x="1127" y="970"/>
                    </a:lnTo>
                    <a:lnTo>
                      <a:pt x="1120" y="985"/>
                    </a:lnTo>
                    <a:lnTo>
                      <a:pt x="1114" y="999"/>
                    </a:lnTo>
                    <a:lnTo>
                      <a:pt x="969" y="999"/>
                    </a:lnTo>
                    <a:lnTo>
                      <a:pt x="978" y="1015"/>
                    </a:lnTo>
                    <a:lnTo>
                      <a:pt x="989" y="1029"/>
                    </a:lnTo>
                    <a:lnTo>
                      <a:pt x="994" y="1035"/>
                    </a:lnTo>
                    <a:lnTo>
                      <a:pt x="998" y="1041"/>
                    </a:lnTo>
                    <a:lnTo>
                      <a:pt x="1001" y="1048"/>
                    </a:lnTo>
                    <a:lnTo>
                      <a:pt x="1003" y="1053"/>
                    </a:lnTo>
                    <a:lnTo>
                      <a:pt x="1004" y="1059"/>
                    </a:lnTo>
                    <a:lnTo>
                      <a:pt x="1004" y="1065"/>
                    </a:lnTo>
                    <a:lnTo>
                      <a:pt x="1002" y="1072"/>
                    </a:lnTo>
                    <a:lnTo>
                      <a:pt x="999" y="1078"/>
                    </a:lnTo>
                    <a:lnTo>
                      <a:pt x="993" y="1084"/>
                    </a:lnTo>
                    <a:lnTo>
                      <a:pt x="985" y="1092"/>
                    </a:lnTo>
                    <a:lnTo>
                      <a:pt x="975" y="1099"/>
                    </a:lnTo>
                    <a:lnTo>
                      <a:pt x="962" y="1106"/>
                    </a:lnTo>
                    <a:lnTo>
                      <a:pt x="956" y="1091"/>
                    </a:lnTo>
                    <a:lnTo>
                      <a:pt x="950" y="1075"/>
                    </a:lnTo>
                    <a:lnTo>
                      <a:pt x="941" y="1059"/>
                    </a:lnTo>
                    <a:lnTo>
                      <a:pt x="932" y="1044"/>
                    </a:lnTo>
                    <a:lnTo>
                      <a:pt x="923" y="1030"/>
                    </a:lnTo>
                    <a:lnTo>
                      <a:pt x="912" y="1015"/>
                    </a:lnTo>
                    <a:lnTo>
                      <a:pt x="903" y="1000"/>
                    </a:lnTo>
                    <a:lnTo>
                      <a:pt x="892" y="987"/>
                    </a:lnTo>
                    <a:lnTo>
                      <a:pt x="889" y="992"/>
                    </a:lnTo>
                    <a:lnTo>
                      <a:pt x="887" y="996"/>
                    </a:lnTo>
                    <a:lnTo>
                      <a:pt x="885" y="1003"/>
                    </a:lnTo>
                    <a:lnTo>
                      <a:pt x="884" y="1008"/>
                    </a:lnTo>
                    <a:lnTo>
                      <a:pt x="883" y="1020"/>
                    </a:lnTo>
                    <a:lnTo>
                      <a:pt x="883" y="1034"/>
                    </a:lnTo>
                    <a:lnTo>
                      <a:pt x="884" y="1049"/>
                    </a:lnTo>
                    <a:lnTo>
                      <a:pt x="885" y="1065"/>
                    </a:lnTo>
                    <a:lnTo>
                      <a:pt x="886" y="1082"/>
                    </a:lnTo>
                    <a:lnTo>
                      <a:pt x="886" y="1100"/>
                    </a:lnTo>
                    <a:lnTo>
                      <a:pt x="866" y="1094"/>
                    </a:lnTo>
                    <a:lnTo>
                      <a:pt x="846" y="1084"/>
                    </a:lnTo>
                    <a:lnTo>
                      <a:pt x="826" y="1074"/>
                    </a:lnTo>
                    <a:lnTo>
                      <a:pt x="806" y="1062"/>
                    </a:lnTo>
                    <a:lnTo>
                      <a:pt x="787" y="1049"/>
                    </a:lnTo>
                    <a:lnTo>
                      <a:pt x="767" y="1035"/>
                    </a:lnTo>
                    <a:lnTo>
                      <a:pt x="748" y="1020"/>
                    </a:lnTo>
                    <a:lnTo>
                      <a:pt x="728" y="1005"/>
                    </a:lnTo>
                    <a:lnTo>
                      <a:pt x="691" y="975"/>
                    </a:lnTo>
                    <a:lnTo>
                      <a:pt x="652" y="947"/>
                    </a:lnTo>
                    <a:lnTo>
                      <a:pt x="633" y="934"/>
                    </a:lnTo>
                    <a:lnTo>
                      <a:pt x="614" y="923"/>
                    </a:lnTo>
                    <a:lnTo>
                      <a:pt x="595" y="912"/>
                    </a:lnTo>
                    <a:lnTo>
                      <a:pt x="576" y="904"/>
                    </a:lnTo>
                    <a:lnTo>
                      <a:pt x="591" y="942"/>
                    </a:lnTo>
                    <a:lnTo>
                      <a:pt x="605" y="969"/>
                    </a:lnTo>
                    <a:lnTo>
                      <a:pt x="611" y="979"/>
                    </a:lnTo>
                    <a:lnTo>
                      <a:pt x="616" y="989"/>
                    </a:lnTo>
                    <a:lnTo>
                      <a:pt x="621" y="996"/>
                    </a:lnTo>
                    <a:lnTo>
                      <a:pt x="628" y="1004"/>
                    </a:lnTo>
                    <a:lnTo>
                      <a:pt x="639" y="1014"/>
                    </a:lnTo>
                    <a:lnTo>
                      <a:pt x="652" y="1025"/>
                    </a:lnTo>
                    <a:lnTo>
                      <a:pt x="667" y="1036"/>
                    </a:lnTo>
                    <a:lnTo>
                      <a:pt x="683" y="1050"/>
                    </a:lnTo>
                    <a:lnTo>
                      <a:pt x="673" y="1062"/>
                    </a:lnTo>
                    <a:lnTo>
                      <a:pt x="658" y="1074"/>
                    </a:lnTo>
                    <a:lnTo>
                      <a:pt x="641" y="1085"/>
                    </a:lnTo>
                    <a:lnTo>
                      <a:pt x="622" y="1098"/>
                    </a:lnTo>
                    <a:lnTo>
                      <a:pt x="600" y="1111"/>
                    </a:lnTo>
                    <a:lnTo>
                      <a:pt x="578" y="1124"/>
                    </a:lnTo>
                    <a:lnTo>
                      <a:pt x="555" y="1137"/>
                    </a:lnTo>
                    <a:lnTo>
                      <a:pt x="532" y="1151"/>
                    </a:lnTo>
                    <a:lnTo>
                      <a:pt x="521" y="1150"/>
                    </a:lnTo>
                    <a:lnTo>
                      <a:pt x="511" y="1151"/>
                    </a:lnTo>
                    <a:lnTo>
                      <a:pt x="502" y="1151"/>
                    </a:lnTo>
                    <a:lnTo>
                      <a:pt x="492" y="1154"/>
                    </a:lnTo>
                    <a:lnTo>
                      <a:pt x="485" y="1155"/>
                    </a:lnTo>
                    <a:lnTo>
                      <a:pt x="478" y="1157"/>
                    </a:lnTo>
                    <a:lnTo>
                      <a:pt x="470" y="1160"/>
                    </a:lnTo>
                    <a:lnTo>
                      <a:pt x="464" y="1162"/>
                    </a:lnTo>
                    <a:lnTo>
                      <a:pt x="454" y="1169"/>
                    </a:lnTo>
                    <a:lnTo>
                      <a:pt x="444" y="1177"/>
                    </a:lnTo>
                    <a:lnTo>
                      <a:pt x="437" y="1185"/>
                    </a:lnTo>
                    <a:lnTo>
                      <a:pt x="429" y="1193"/>
                    </a:lnTo>
                    <a:lnTo>
                      <a:pt x="419" y="1210"/>
                    </a:lnTo>
                    <a:lnTo>
                      <a:pt x="408" y="1225"/>
                    </a:lnTo>
                    <a:lnTo>
                      <a:pt x="402" y="1231"/>
                    </a:lnTo>
                    <a:lnTo>
                      <a:pt x="396" y="1235"/>
                    </a:lnTo>
                    <a:lnTo>
                      <a:pt x="393" y="1237"/>
                    </a:lnTo>
                    <a:lnTo>
                      <a:pt x="389" y="1239"/>
                    </a:lnTo>
                    <a:lnTo>
                      <a:pt x="384" y="1240"/>
                    </a:lnTo>
                    <a:lnTo>
                      <a:pt x="380" y="1240"/>
                    </a:lnTo>
                    <a:lnTo>
                      <a:pt x="375" y="1240"/>
                    </a:lnTo>
                    <a:lnTo>
                      <a:pt x="371" y="1241"/>
                    </a:lnTo>
                    <a:lnTo>
                      <a:pt x="365" y="1242"/>
                    </a:lnTo>
                    <a:lnTo>
                      <a:pt x="361" y="1243"/>
                    </a:lnTo>
                    <a:lnTo>
                      <a:pt x="356" y="1244"/>
                    </a:lnTo>
                    <a:lnTo>
                      <a:pt x="352" y="1245"/>
                    </a:lnTo>
                    <a:lnTo>
                      <a:pt x="347" y="1246"/>
                    </a:lnTo>
                    <a:lnTo>
                      <a:pt x="342" y="1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22"/>
              <p:cNvSpPr>
                <a:spLocks/>
              </p:cNvSpPr>
              <p:nvPr/>
            </p:nvSpPr>
            <p:spPr bwMode="auto">
              <a:xfrm>
                <a:off x="5166" y="3788"/>
                <a:ext cx="287" cy="274"/>
              </a:xfrm>
              <a:custGeom>
                <a:avLst/>
                <a:gdLst>
                  <a:gd name="T0" fmla="*/ 73 w 1330"/>
                  <a:gd name="T1" fmla="*/ 263 h 1246"/>
                  <a:gd name="T2" fmla="*/ 64 w 1330"/>
                  <a:gd name="T3" fmla="*/ 254 h 1246"/>
                  <a:gd name="T4" fmla="*/ 46 w 1330"/>
                  <a:gd name="T5" fmla="*/ 247 h 1246"/>
                  <a:gd name="T6" fmla="*/ 40 w 1330"/>
                  <a:gd name="T7" fmla="*/ 228 h 1246"/>
                  <a:gd name="T8" fmla="*/ 35 w 1330"/>
                  <a:gd name="T9" fmla="*/ 213 h 1246"/>
                  <a:gd name="T10" fmla="*/ 29 w 1330"/>
                  <a:gd name="T11" fmla="*/ 210 h 1246"/>
                  <a:gd name="T12" fmla="*/ 18 w 1330"/>
                  <a:gd name="T13" fmla="*/ 184 h 1246"/>
                  <a:gd name="T14" fmla="*/ 7 w 1330"/>
                  <a:gd name="T15" fmla="*/ 177 h 1246"/>
                  <a:gd name="T16" fmla="*/ 4 w 1330"/>
                  <a:gd name="T17" fmla="*/ 164 h 1246"/>
                  <a:gd name="T18" fmla="*/ 19 w 1330"/>
                  <a:gd name="T19" fmla="*/ 160 h 1246"/>
                  <a:gd name="T20" fmla="*/ 46 w 1330"/>
                  <a:gd name="T21" fmla="*/ 168 h 1246"/>
                  <a:gd name="T22" fmla="*/ 73 w 1330"/>
                  <a:gd name="T23" fmla="*/ 175 h 1246"/>
                  <a:gd name="T24" fmla="*/ 80 w 1330"/>
                  <a:gd name="T25" fmla="*/ 173 h 1246"/>
                  <a:gd name="T26" fmla="*/ 81 w 1330"/>
                  <a:gd name="T27" fmla="*/ 150 h 1246"/>
                  <a:gd name="T28" fmla="*/ 71 w 1330"/>
                  <a:gd name="T29" fmla="*/ 109 h 1246"/>
                  <a:gd name="T30" fmla="*/ 53 w 1330"/>
                  <a:gd name="T31" fmla="*/ 62 h 1246"/>
                  <a:gd name="T32" fmla="*/ 81 w 1330"/>
                  <a:gd name="T33" fmla="*/ 60 h 1246"/>
                  <a:gd name="T34" fmla="*/ 91 w 1330"/>
                  <a:gd name="T35" fmla="*/ 55 h 1246"/>
                  <a:gd name="T36" fmla="*/ 95 w 1330"/>
                  <a:gd name="T37" fmla="*/ 48 h 1246"/>
                  <a:gd name="T38" fmla="*/ 95 w 1330"/>
                  <a:gd name="T39" fmla="*/ 32 h 1246"/>
                  <a:gd name="T40" fmla="*/ 114 w 1330"/>
                  <a:gd name="T41" fmla="*/ 21 h 1246"/>
                  <a:gd name="T42" fmla="*/ 118 w 1330"/>
                  <a:gd name="T43" fmla="*/ 10 h 1246"/>
                  <a:gd name="T44" fmla="*/ 130 w 1330"/>
                  <a:gd name="T45" fmla="*/ 7 h 1246"/>
                  <a:gd name="T46" fmla="*/ 160 w 1330"/>
                  <a:gd name="T47" fmla="*/ 7 h 1246"/>
                  <a:gd name="T48" fmla="*/ 182 w 1330"/>
                  <a:gd name="T49" fmla="*/ 7 h 1246"/>
                  <a:gd name="T50" fmla="*/ 194 w 1330"/>
                  <a:gd name="T51" fmla="*/ 2 h 1246"/>
                  <a:gd name="T52" fmla="*/ 203 w 1330"/>
                  <a:gd name="T53" fmla="*/ 0 h 1246"/>
                  <a:gd name="T54" fmla="*/ 211 w 1330"/>
                  <a:gd name="T55" fmla="*/ 5 h 1246"/>
                  <a:gd name="T56" fmla="*/ 269 w 1330"/>
                  <a:gd name="T57" fmla="*/ 8 h 1246"/>
                  <a:gd name="T58" fmla="*/ 280 w 1330"/>
                  <a:gd name="T59" fmla="*/ 11 h 1246"/>
                  <a:gd name="T60" fmla="*/ 286 w 1330"/>
                  <a:gd name="T61" fmla="*/ 36 h 1246"/>
                  <a:gd name="T62" fmla="*/ 286 w 1330"/>
                  <a:gd name="T63" fmla="*/ 51 h 1246"/>
                  <a:gd name="T64" fmla="*/ 283 w 1330"/>
                  <a:gd name="T65" fmla="*/ 53 h 1246"/>
                  <a:gd name="T66" fmla="*/ 274 w 1330"/>
                  <a:gd name="T67" fmla="*/ 48 h 1246"/>
                  <a:gd name="T68" fmla="*/ 267 w 1330"/>
                  <a:gd name="T69" fmla="*/ 48 h 1246"/>
                  <a:gd name="T70" fmla="*/ 264 w 1330"/>
                  <a:gd name="T71" fmla="*/ 60 h 1246"/>
                  <a:gd name="T72" fmla="*/ 269 w 1330"/>
                  <a:gd name="T73" fmla="*/ 81 h 1246"/>
                  <a:gd name="T74" fmla="*/ 281 w 1330"/>
                  <a:gd name="T75" fmla="*/ 100 h 1246"/>
                  <a:gd name="T76" fmla="*/ 271 w 1330"/>
                  <a:gd name="T77" fmla="*/ 117 h 1246"/>
                  <a:gd name="T78" fmla="*/ 253 w 1330"/>
                  <a:gd name="T79" fmla="*/ 142 h 1246"/>
                  <a:gd name="T80" fmla="*/ 246 w 1330"/>
                  <a:gd name="T81" fmla="*/ 167 h 1246"/>
                  <a:gd name="T82" fmla="*/ 249 w 1330"/>
                  <a:gd name="T83" fmla="*/ 181 h 1246"/>
                  <a:gd name="T84" fmla="*/ 251 w 1330"/>
                  <a:gd name="T85" fmla="*/ 194 h 1246"/>
                  <a:gd name="T86" fmla="*/ 243 w 1330"/>
                  <a:gd name="T87" fmla="*/ 213 h 1246"/>
                  <a:gd name="T88" fmla="*/ 211 w 1330"/>
                  <a:gd name="T89" fmla="*/ 223 h 1246"/>
                  <a:gd name="T90" fmla="*/ 217 w 1330"/>
                  <a:gd name="T91" fmla="*/ 233 h 1246"/>
                  <a:gd name="T92" fmla="*/ 210 w 1330"/>
                  <a:gd name="T93" fmla="*/ 242 h 1246"/>
                  <a:gd name="T94" fmla="*/ 199 w 1330"/>
                  <a:gd name="T95" fmla="*/ 227 h 1246"/>
                  <a:gd name="T96" fmla="*/ 191 w 1330"/>
                  <a:gd name="T97" fmla="*/ 221 h 1246"/>
                  <a:gd name="T98" fmla="*/ 191 w 1330"/>
                  <a:gd name="T99" fmla="*/ 238 h 1246"/>
                  <a:gd name="T100" fmla="*/ 170 w 1330"/>
                  <a:gd name="T101" fmla="*/ 231 h 1246"/>
                  <a:gd name="T102" fmla="*/ 137 w 1330"/>
                  <a:gd name="T103" fmla="*/ 205 h 1246"/>
                  <a:gd name="T104" fmla="*/ 132 w 1330"/>
                  <a:gd name="T105" fmla="*/ 215 h 1246"/>
                  <a:gd name="T106" fmla="*/ 144 w 1330"/>
                  <a:gd name="T107" fmla="*/ 228 h 1246"/>
                  <a:gd name="T108" fmla="*/ 129 w 1330"/>
                  <a:gd name="T109" fmla="*/ 244 h 1246"/>
                  <a:gd name="T110" fmla="*/ 108 w 1330"/>
                  <a:gd name="T111" fmla="*/ 253 h 1246"/>
                  <a:gd name="T112" fmla="*/ 98 w 1330"/>
                  <a:gd name="T113" fmla="*/ 257 h 1246"/>
                  <a:gd name="T114" fmla="*/ 87 w 1330"/>
                  <a:gd name="T115" fmla="*/ 271 h 1246"/>
                  <a:gd name="T116" fmla="*/ 81 w 1330"/>
                  <a:gd name="T117" fmla="*/ 273 h 1246"/>
                  <a:gd name="T118" fmla="*/ 75 w 1330"/>
                  <a:gd name="T119" fmla="*/ 274 h 12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30"/>
                  <a:gd name="T181" fmla="*/ 0 h 1246"/>
                  <a:gd name="T182" fmla="*/ 1330 w 1330"/>
                  <a:gd name="T183" fmla="*/ 1246 h 12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30" h="1246">
                    <a:moveTo>
                      <a:pt x="342" y="1246"/>
                    </a:moveTo>
                    <a:lnTo>
                      <a:pt x="340" y="1240"/>
                    </a:lnTo>
                    <a:lnTo>
                      <a:pt x="338" y="1230"/>
                    </a:lnTo>
                    <a:lnTo>
                      <a:pt x="337" y="1220"/>
                    </a:lnTo>
                    <a:lnTo>
                      <a:pt x="336" y="1207"/>
                    </a:lnTo>
                    <a:lnTo>
                      <a:pt x="336" y="1194"/>
                    </a:lnTo>
                    <a:lnTo>
                      <a:pt x="336" y="1183"/>
                    </a:lnTo>
                    <a:lnTo>
                      <a:pt x="336" y="1172"/>
                    </a:lnTo>
                    <a:lnTo>
                      <a:pt x="336" y="1164"/>
                    </a:lnTo>
                    <a:lnTo>
                      <a:pt x="321" y="1161"/>
                    </a:lnTo>
                    <a:lnTo>
                      <a:pt x="308" y="1159"/>
                    </a:lnTo>
                    <a:lnTo>
                      <a:pt x="296" y="1155"/>
                    </a:lnTo>
                    <a:lnTo>
                      <a:pt x="286" y="1151"/>
                    </a:lnTo>
                    <a:lnTo>
                      <a:pt x="268" y="1144"/>
                    </a:lnTo>
                    <a:lnTo>
                      <a:pt x="252" y="1137"/>
                    </a:lnTo>
                    <a:lnTo>
                      <a:pt x="238" y="1130"/>
                    </a:lnTo>
                    <a:lnTo>
                      <a:pt x="223" y="1124"/>
                    </a:lnTo>
                    <a:lnTo>
                      <a:pt x="214" y="1122"/>
                    </a:lnTo>
                    <a:lnTo>
                      <a:pt x="205" y="1121"/>
                    </a:lnTo>
                    <a:lnTo>
                      <a:pt x="194" y="1120"/>
                    </a:lnTo>
                    <a:lnTo>
                      <a:pt x="184" y="1120"/>
                    </a:lnTo>
                    <a:lnTo>
                      <a:pt x="184" y="1093"/>
                    </a:lnTo>
                    <a:lnTo>
                      <a:pt x="185" y="1065"/>
                    </a:lnTo>
                    <a:lnTo>
                      <a:pt x="184" y="1038"/>
                    </a:lnTo>
                    <a:lnTo>
                      <a:pt x="182" y="1013"/>
                    </a:lnTo>
                    <a:lnTo>
                      <a:pt x="180" y="1003"/>
                    </a:lnTo>
                    <a:lnTo>
                      <a:pt x="177" y="991"/>
                    </a:lnTo>
                    <a:lnTo>
                      <a:pt x="172" y="982"/>
                    </a:lnTo>
                    <a:lnTo>
                      <a:pt x="167" y="973"/>
                    </a:lnTo>
                    <a:lnTo>
                      <a:pt x="161" y="967"/>
                    </a:lnTo>
                    <a:lnTo>
                      <a:pt x="154" y="961"/>
                    </a:lnTo>
                    <a:lnTo>
                      <a:pt x="149" y="958"/>
                    </a:lnTo>
                    <a:lnTo>
                      <a:pt x="144" y="957"/>
                    </a:lnTo>
                    <a:lnTo>
                      <a:pt x="139" y="955"/>
                    </a:lnTo>
                    <a:lnTo>
                      <a:pt x="133" y="955"/>
                    </a:lnTo>
                    <a:lnTo>
                      <a:pt x="133" y="847"/>
                    </a:lnTo>
                    <a:lnTo>
                      <a:pt x="118" y="845"/>
                    </a:lnTo>
                    <a:lnTo>
                      <a:pt x="105" y="842"/>
                    </a:lnTo>
                    <a:lnTo>
                      <a:pt x="93" y="839"/>
                    </a:lnTo>
                    <a:lnTo>
                      <a:pt x="82" y="836"/>
                    </a:lnTo>
                    <a:lnTo>
                      <a:pt x="72" y="832"/>
                    </a:lnTo>
                    <a:lnTo>
                      <a:pt x="63" y="827"/>
                    </a:lnTo>
                    <a:lnTo>
                      <a:pt x="55" y="822"/>
                    </a:lnTo>
                    <a:lnTo>
                      <a:pt x="48" y="817"/>
                    </a:lnTo>
                    <a:lnTo>
                      <a:pt x="40" y="811"/>
                    </a:lnTo>
                    <a:lnTo>
                      <a:pt x="34" y="804"/>
                    </a:lnTo>
                    <a:lnTo>
                      <a:pt x="29" y="797"/>
                    </a:lnTo>
                    <a:lnTo>
                      <a:pt x="22" y="790"/>
                    </a:lnTo>
                    <a:lnTo>
                      <a:pt x="12" y="773"/>
                    </a:lnTo>
                    <a:lnTo>
                      <a:pt x="0" y="753"/>
                    </a:lnTo>
                    <a:lnTo>
                      <a:pt x="10" y="750"/>
                    </a:lnTo>
                    <a:lnTo>
                      <a:pt x="20" y="746"/>
                    </a:lnTo>
                    <a:lnTo>
                      <a:pt x="31" y="741"/>
                    </a:lnTo>
                    <a:lnTo>
                      <a:pt x="42" y="737"/>
                    </a:lnTo>
                    <a:lnTo>
                      <a:pt x="54" y="734"/>
                    </a:lnTo>
                    <a:lnTo>
                      <a:pt x="65" y="730"/>
                    </a:lnTo>
                    <a:lnTo>
                      <a:pt x="77" y="728"/>
                    </a:lnTo>
                    <a:lnTo>
                      <a:pt x="89" y="727"/>
                    </a:lnTo>
                    <a:lnTo>
                      <a:pt x="106" y="728"/>
                    </a:lnTo>
                    <a:lnTo>
                      <a:pt x="123" y="730"/>
                    </a:lnTo>
                    <a:lnTo>
                      <a:pt x="139" y="734"/>
                    </a:lnTo>
                    <a:lnTo>
                      <a:pt x="154" y="738"/>
                    </a:lnTo>
                    <a:lnTo>
                      <a:pt x="184" y="750"/>
                    </a:lnTo>
                    <a:lnTo>
                      <a:pt x="212" y="762"/>
                    </a:lnTo>
                    <a:lnTo>
                      <a:pt x="241" y="775"/>
                    </a:lnTo>
                    <a:lnTo>
                      <a:pt x="270" y="785"/>
                    </a:lnTo>
                    <a:lnTo>
                      <a:pt x="286" y="791"/>
                    </a:lnTo>
                    <a:lnTo>
                      <a:pt x="301" y="794"/>
                    </a:lnTo>
                    <a:lnTo>
                      <a:pt x="318" y="796"/>
                    </a:lnTo>
                    <a:lnTo>
                      <a:pt x="336" y="797"/>
                    </a:lnTo>
                    <a:lnTo>
                      <a:pt x="349" y="796"/>
                    </a:lnTo>
                    <a:lnTo>
                      <a:pt x="358" y="795"/>
                    </a:lnTo>
                    <a:lnTo>
                      <a:pt x="362" y="793"/>
                    </a:lnTo>
                    <a:lnTo>
                      <a:pt x="367" y="791"/>
                    </a:lnTo>
                    <a:lnTo>
                      <a:pt x="370" y="789"/>
                    </a:lnTo>
                    <a:lnTo>
                      <a:pt x="372" y="786"/>
                    </a:lnTo>
                    <a:lnTo>
                      <a:pt x="376" y="780"/>
                    </a:lnTo>
                    <a:lnTo>
                      <a:pt x="378" y="773"/>
                    </a:lnTo>
                    <a:lnTo>
                      <a:pt x="379" y="763"/>
                    </a:lnTo>
                    <a:lnTo>
                      <a:pt x="380" y="753"/>
                    </a:lnTo>
                    <a:lnTo>
                      <a:pt x="379" y="715"/>
                    </a:lnTo>
                    <a:lnTo>
                      <a:pt x="376" y="681"/>
                    </a:lnTo>
                    <a:lnTo>
                      <a:pt x="372" y="647"/>
                    </a:lnTo>
                    <a:lnTo>
                      <a:pt x="365" y="615"/>
                    </a:lnTo>
                    <a:lnTo>
                      <a:pt x="358" y="584"/>
                    </a:lnTo>
                    <a:lnTo>
                      <a:pt x="350" y="554"/>
                    </a:lnTo>
                    <a:lnTo>
                      <a:pt x="340" y="525"/>
                    </a:lnTo>
                    <a:lnTo>
                      <a:pt x="330" y="497"/>
                    </a:lnTo>
                    <a:lnTo>
                      <a:pt x="309" y="444"/>
                    </a:lnTo>
                    <a:lnTo>
                      <a:pt x="287" y="390"/>
                    </a:lnTo>
                    <a:lnTo>
                      <a:pt x="275" y="364"/>
                    </a:lnTo>
                    <a:lnTo>
                      <a:pt x="266" y="338"/>
                    </a:lnTo>
                    <a:lnTo>
                      <a:pt x="255" y="311"/>
                    </a:lnTo>
                    <a:lnTo>
                      <a:pt x="247" y="284"/>
                    </a:lnTo>
                    <a:lnTo>
                      <a:pt x="279" y="283"/>
                    </a:lnTo>
                    <a:lnTo>
                      <a:pt x="312" y="281"/>
                    </a:lnTo>
                    <a:lnTo>
                      <a:pt x="329" y="280"/>
                    </a:lnTo>
                    <a:lnTo>
                      <a:pt x="346" y="279"/>
                    </a:lnTo>
                    <a:lnTo>
                      <a:pt x="361" y="277"/>
                    </a:lnTo>
                    <a:lnTo>
                      <a:pt x="376" y="274"/>
                    </a:lnTo>
                    <a:lnTo>
                      <a:pt x="390" y="271"/>
                    </a:lnTo>
                    <a:lnTo>
                      <a:pt x="403" y="265"/>
                    </a:lnTo>
                    <a:lnTo>
                      <a:pt x="408" y="262"/>
                    </a:lnTo>
                    <a:lnTo>
                      <a:pt x="414" y="259"/>
                    </a:lnTo>
                    <a:lnTo>
                      <a:pt x="419" y="256"/>
                    </a:lnTo>
                    <a:lnTo>
                      <a:pt x="424" y="252"/>
                    </a:lnTo>
                    <a:lnTo>
                      <a:pt x="428" y="247"/>
                    </a:lnTo>
                    <a:lnTo>
                      <a:pt x="433" y="242"/>
                    </a:lnTo>
                    <a:lnTo>
                      <a:pt x="436" y="237"/>
                    </a:lnTo>
                    <a:lnTo>
                      <a:pt x="438" y="231"/>
                    </a:lnTo>
                    <a:lnTo>
                      <a:pt x="440" y="224"/>
                    </a:lnTo>
                    <a:lnTo>
                      <a:pt x="442" y="217"/>
                    </a:lnTo>
                    <a:lnTo>
                      <a:pt x="443" y="210"/>
                    </a:lnTo>
                    <a:lnTo>
                      <a:pt x="443" y="202"/>
                    </a:lnTo>
                    <a:lnTo>
                      <a:pt x="443" y="185"/>
                    </a:lnTo>
                    <a:lnTo>
                      <a:pt x="441" y="169"/>
                    </a:lnTo>
                    <a:lnTo>
                      <a:pt x="440" y="156"/>
                    </a:lnTo>
                    <a:lnTo>
                      <a:pt x="439" y="144"/>
                    </a:lnTo>
                    <a:lnTo>
                      <a:pt x="438" y="132"/>
                    </a:lnTo>
                    <a:lnTo>
                      <a:pt x="438" y="121"/>
                    </a:lnTo>
                    <a:lnTo>
                      <a:pt x="440" y="108"/>
                    </a:lnTo>
                    <a:lnTo>
                      <a:pt x="443" y="94"/>
                    </a:lnTo>
                    <a:lnTo>
                      <a:pt x="526" y="94"/>
                    </a:lnTo>
                    <a:lnTo>
                      <a:pt x="528" y="82"/>
                    </a:lnTo>
                    <a:lnTo>
                      <a:pt x="532" y="70"/>
                    </a:lnTo>
                    <a:lnTo>
                      <a:pt x="538" y="61"/>
                    </a:lnTo>
                    <a:lnTo>
                      <a:pt x="543" y="52"/>
                    </a:lnTo>
                    <a:lnTo>
                      <a:pt x="549" y="46"/>
                    </a:lnTo>
                    <a:lnTo>
                      <a:pt x="556" y="41"/>
                    </a:lnTo>
                    <a:lnTo>
                      <a:pt x="565" y="38"/>
                    </a:lnTo>
                    <a:lnTo>
                      <a:pt x="574" y="35"/>
                    </a:lnTo>
                    <a:lnTo>
                      <a:pt x="584" y="32"/>
                    </a:lnTo>
                    <a:lnTo>
                      <a:pt x="593" y="31"/>
                    </a:lnTo>
                    <a:lnTo>
                      <a:pt x="604" y="30"/>
                    </a:lnTo>
                    <a:lnTo>
                      <a:pt x="615" y="30"/>
                    </a:lnTo>
                    <a:lnTo>
                      <a:pt x="639" y="30"/>
                    </a:lnTo>
                    <a:lnTo>
                      <a:pt x="664" y="31"/>
                    </a:lnTo>
                    <a:lnTo>
                      <a:pt x="693" y="31"/>
                    </a:lnTo>
                    <a:lnTo>
                      <a:pt x="718" y="31"/>
                    </a:lnTo>
                    <a:lnTo>
                      <a:pt x="742" y="31"/>
                    </a:lnTo>
                    <a:lnTo>
                      <a:pt x="764" y="31"/>
                    </a:lnTo>
                    <a:lnTo>
                      <a:pt x="785" y="31"/>
                    </a:lnTo>
                    <a:lnTo>
                      <a:pt x="804" y="31"/>
                    </a:lnTo>
                    <a:lnTo>
                      <a:pt x="821" y="31"/>
                    </a:lnTo>
                    <a:lnTo>
                      <a:pt x="835" y="31"/>
                    </a:lnTo>
                    <a:lnTo>
                      <a:pt x="843" y="31"/>
                    </a:lnTo>
                    <a:lnTo>
                      <a:pt x="849" y="30"/>
                    </a:lnTo>
                    <a:lnTo>
                      <a:pt x="855" y="28"/>
                    </a:lnTo>
                    <a:lnTo>
                      <a:pt x="862" y="26"/>
                    </a:lnTo>
                    <a:lnTo>
                      <a:pt x="874" y="21"/>
                    </a:lnTo>
                    <a:lnTo>
                      <a:pt x="886" y="16"/>
                    </a:lnTo>
                    <a:lnTo>
                      <a:pt x="898" y="9"/>
                    </a:lnTo>
                    <a:lnTo>
                      <a:pt x="910" y="4"/>
                    </a:lnTo>
                    <a:lnTo>
                      <a:pt x="916" y="2"/>
                    </a:lnTo>
                    <a:lnTo>
                      <a:pt x="924" y="1"/>
                    </a:lnTo>
                    <a:lnTo>
                      <a:pt x="930" y="0"/>
                    </a:lnTo>
                    <a:lnTo>
                      <a:pt x="937" y="0"/>
                    </a:lnTo>
                    <a:lnTo>
                      <a:pt x="943" y="1"/>
                    </a:lnTo>
                    <a:lnTo>
                      <a:pt x="951" y="3"/>
                    </a:lnTo>
                    <a:lnTo>
                      <a:pt x="957" y="7"/>
                    </a:lnTo>
                    <a:lnTo>
                      <a:pt x="963" y="13"/>
                    </a:lnTo>
                    <a:lnTo>
                      <a:pt x="970" y="17"/>
                    </a:lnTo>
                    <a:lnTo>
                      <a:pt x="974" y="21"/>
                    </a:lnTo>
                    <a:lnTo>
                      <a:pt x="978" y="24"/>
                    </a:lnTo>
                    <a:lnTo>
                      <a:pt x="981" y="25"/>
                    </a:lnTo>
                    <a:lnTo>
                      <a:pt x="1228" y="25"/>
                    </a:lnTo>
                    <a:lnTo>
                      <a:pt x="1237" y="29"/>
                    </a:lnTo>
                    <a:lnTo>
                      <a:pt x="1246" y="35"/>
                    </a:lnTo>
                    <a:lnTo>
                      <a:pt x="1254" y="39"/>
                    </a:lnTo>
                    <a:lnTo>
                      <a:pt x="1262" y="42"/>
                    </a:lnTo>
                    <a:lnTo>
                      <a:pt x="1271" y="46"/>
                    </a:lnTo>
                    <a:lnTo>
                      <a:pt x="1279" y="48"/>
                    </a:lnTo>
                    <a:lnTo>
                      <a:pt x="1289" y="49"/>
                    </a:lnTo>
                    <a:lnTo>
                      <a:pt x="1298" y="50"/>
                    </a:lnTo>
                    <a:lnTo>
                      <a:pt x="1301" y="71"/>
                    </a:lnTo>
                    <a:lnTo>
                      <a:pt x="1305" y="90"/>
                    </a:lnTo>
                    <a:lnTo>
                      <a:pt x="1311" y="108"/>
                    </a:lnTo>
                    <a:lnTo>
                      <a:pt x="1316" y="126"/>
                    </a:lnTo>
                    <a:lnTo>
                      <a:pt x="1321" y="144"/>
                    </a:lnTo>
                    <a:lnTo>
                      <a:pt x="1325" y="162"/>
                    </a:lnTo>
                    <a:lnTo>
                      <a:pt x="1328" y="181"/>
                    </a:lnTo>
                    <a:lnTo>
                      <a:pt x="1330" y="202"/>
                    </a:lnTo>
                    <a:lnTo>
                      <a:pt x="1328" y="212"/>
                    </a:lnTo>
                    <a:lnTo>
                      <a:pt x="1328" y="219"/>
                    </a:lnTo>
                    <a:lnTo>
                      <a:pt x="1327" y="225"/>
                    </a:lnTo>
                    <a:lnTo>
                      <a:pt x="1325" y="232"/>
                    </a:lnTo>
                    <a:lnTo>
                      <a:pt x="1323" y="236"/>
                    </a:lnTo>
                    <a:lnTo>
                      <a:pt x="1321" y="238"/>
                    </a:lnTo>
                    <a:lnTo>
                      <a:pt x="1319" y="240"/>
                    </a:lnTo>
                    <a:lnTo>
                      <a:pt x="1316" y="242"/>
                    </a:lnTo>
                    <a:lnTo>
                      <a:pt x="1313" y="242"/>
                    </a:lnTo>
                    <a:lnTo>
                      <a:pt x="1310" y="242"/>
                    </a:lnTo>
                    <a:lnTo>
                      <a:pt x="1306" y="241"/>
                    </a:lnTo>
                    <a:lnTo>
                      <a:pt x="1302" y="240"/>
                    </a:lnTo>
                    <a:lnTo>
                      <a:pt x="1294" y="236"/>
                    </a:lnTo>
                    <a:lnTo>
                      <a:pt x="1285" y="231"/>
                    </a:lnTo>
                    <a:lnTo>
                      <a:pt x="1277" y="225"/>
                    </a:lnTo>
                    <a:lnTo>
                      <a:pt x="1269" y="220"/>
                    </a:lnTo>
                    <a:lnTo>
                      <a:pt x="1260" y="216"/>
                    </a:lnTo>
                    <a:lnTo>
                      <a:pt x="1252" y="215"/>
                    </a:lnTo>
                    <a:lnTo>
                      <a:pt x="1248" y="215"/>
                    </a:lnTo>
                    <a:lnTo>
                      <a:pt x="1245" y="215"/>
                    </a:lnTo>
                    <a:lnTo>
                      <a:pt x="1241" y="217"/>
                    </a:lnTo>
                    <a:lnTo>
                      <a:pt x="1238" y="219"/>
                    </a:lnTo>
                    <a:lnTo>
                      <a:pt x="1235" y="222"/>
                    </a:lnTo>
                    <a:lnTo>
                      <a:pt x="1232" y="228"/>
                    </a:lnTo>
                    <a:lnTo>
                      <a:pt x="1230" y="233"/>
                    </a:lnTo>
                    <a:lnTo>
                      <a:pt x="1228" y="240"/>
                    </a:lnTo>
                    <a:lnTo>
                      <a:pt x="1226" y="256"/>
                    </a:lnTo>
                    <a:lnTo>
                      <a:pt x="1225" y="272"/>
                    </a:lnTo>
                    <a:lnTo>
                      <a:pt x="1225" y="288"/>
                    </a:lnTo>
                    <a:lnTo>
                      <a:pt x="1227" y="304"/>
                    </a:lnTo>
                    <a:lnTo>
                      <a:pt x="1230" y="321"/>
                    </a:lnTo>
                    <a:lnTo>
                      <a:pt x="1235" y="337"/>
                    </a:lnTo>
                    <a:lnTo>
                      <a:pt x="1240" y="353"/>
                    </a:lnTo>
                    <a:lnTo>
                      <a:pt x="1247" y="369"/>
                    </a:lnTo>
                    <a:lnTo>
                      <a:pt x="1254" y="385"/>
                    </a:lnTo>
                    <a:lnTo>
                      <a:pt x="1262" y="400"/>
                    </a:lnTo>
                    <a:lnTo>
                      <a:pt x="1272" y="414"/>
                    </a:lnTo>
                    <a:lnTo>
                      <a:pt x="1281" y="428"/>
                    </a:lnTo>
                    <a:lnTo>
                      <a:pt x="1292" y="440"/>
                    </a:lnTo>
                    <a:lnTo>
                      <a:pt x="1301" y="453"/>
                    </a:lnTo>
                    <a:lnTo>
                      <a:pt x="1313" y="465"/>
                    </a:lnTo>
                    <a:lnTo>
                      <a:pt x="1323" y="474"/>
                    </a:lnTo>
                    <a:lnTo>
                      <a:pt x="1306" y="488"/>
                    </a:lnTo>
                    <a:lnTo>
                      <a:pt x="1290" y="502"/>
                    </a:lnTo>
                    <a:lnTo>
                      <a:pt x="1273" y="517"/>
                    </a:lnTo>
                    <a:lnTo>
                      <a:pt x="1257" y="534"/>
                    </a:lnTo>
                    <a:lnTo>
                      <a:pt x="1241" y="551"/>
                    </a:lnTo>
                    <a:lnTo>
                      <a:pt x="1226" y="567"/>
                    </a:lnTo>
                    <a:lnTo>
                      <a:pt x="1211" y="586"/>
                    </a:lnTo>
                    <a:lnTo>
                      <a:pt x="1198" y="605"/>
                    </a:lnTo>
                    <a:lnTo>
                      <a:pt x="1186" y="625"/>
                    </a:lnTo>
                    <a:lnTo>
                      <a:pt x="1174" y="646"/>
                    </a:lnTo>
                    <a:lnTo>
                      <a:pt x="1164" y="667"/>
                    </a:lnTo>
                    <a:lnTo>
                      <a:pt x="1155" y="689"/>
                    </a:lnTo>
                    <a:lnTo>
                      <a:pt x="1149" y="712"/>
                    </a:lnTo>
                    <a:lnTo>
                      <a:pt x="1144" y="735"/>
                    </a:lnTo>
                    <a:lnTo>
                      <a:pt x="1142" y="748"/>
                    </a:lnTo>
                    <a:lnTo>
                      <a:pt x="1141" y="759"/>
                    </a:lnTo>
                    <a:lnTo>
                      <a:pt x="1140" y="772"/>
                    </a:lnTo>
                    <a:lnTo>
                      <a:pt x="1140" y="784"/>
                    </a:lnTo>
                    <a:lnTo>
                      <a:pt x="1141" y="796"/>
                    </a:lnTo>
                    <a:lnTo>
                      <a:pt x="1143" y="805"/>
                    </a:lnTo>
                    <a:lnTo>
                      <a:pt x="1147" y="816"/>
                    </a:lnTo>
                    <a:lnTo>
                      <a:pt x="1152" y="824"/>
                    </a:lnTo>
                    <a:lnTo>
                      <a:pt x="1156" y="834"/>
                    </a:lnTo>
                    <a:lnTo>
                      <a:pt x="1161" y="842"/>
                    </a:lnTo>
                    <a:lnTo>
                      <a:pt x="1164" y="850"/>
                    </a:lnTo>
                    <a:lnTo>
                      <a:pt x="1165" y="860"/>
                    </a:lnTo>
                    <a:lnTo>
                      <a:pt x="1164" y="871"/>
                    </a:lnTo>
                    <a:lnTo>
                      <a:pt x="1163" y="883"/>
                    </a:lnTo>
                    <a:lnTo>
                      <a:pt x="1161" y="893"/>
                    </a:lnTo>
                    <a:lnTo>
                      <a:pt x="1159" y="903"/>
                    </a:lnTo>
                    <a:lnTo>
                      <a:pt x="1152" y="922"/>
                    </a:lnTo>
                    <a:lnTo>
                      <a:pt x="1144" y="940"/>
                    </a:lnTo>
                    <a:lnTo>
                      <a:pt x="1135" y="955"/>
                    </a:lnTo>
                    <a:lnTo>
                      <a:pt x="1127" y="970"/>
                    </a:lnTo>
                    <a:lnTo>
                      <a:pt x="1120" y="985"/>
                    </a:lnTo>
                    <a:lnTo>
                      <a:pt x="1114" y="999"/>
                    </a:lnTo>
                    <a:lnTo>
                      <a:pt x="969" y="999"/>
                    </a:lnTo>
                    <a:lnTo>
                      <a:pt x="978" y="1015"/>
                    </a:lnTo>
                    <a:lnTo>
                      <a:pt x="989" y="1029"/>
                    </a:lnTo>
                    <a:lnTo>
                      <a:pt x="994" y="1035"/>
                    </a:lnTo>
                    <a:lnTo>
                      <a:pt x="998" y="1041"/>
                    </a:lnTo>
                    <a:lnTo>
                      <a:pt x="1001" y="1048"/>
                    </a:lnTo>
                    <a:lnTo>
                      <a:pt x="1003" y="1053"/>
                    </a:lnTo>
                    <a:lnTo>
                      <a:pt x="1004" y="1059"/>
                    </a:lnTo>
                    <a:lnTo>
                      <a:pt x="1004" y="1065"/>
                    </a:lnTo>
                    <a:lnTo>
                      <a:pt x="1002" y="1072"/>
                    </a:lnTo>
                    <a:lnTo>
                      <a:pt x="999" y="1078"/>
                    </a:lnTo>
                    <a:lnTo>
                      <a:pt x="993" y="1084"/>
                    </a:lnTo>
                    <a:lnTo>
                      <a:pt x="985" y="1092"/>
                    </a:lnTo>
                    <a:lnTo>
                      <a:pt x="975" y="1099"/>
                    </a:lnTo>
                    <a:lnTo>
                      <a:pt x="962" y="1106"/>
                    </a:lnTo>
                    <a:lnTo>
                      <a:pt x="956" y="1091"/>
                    </a:lnTo>
                    <a:lnTo>
                      <a:pt x="950" y="1075"/>
                    </a:lnTo>
                    <a:lnTo>
                      <a:pt x="941" y="1059"/>
                    </a:lnTo>
                    <a:lnTo>
                      <a:pt x="932" y="1044"/>
                    </a:lnTo>
                    <a:lnTo>
                      <a:pt x="923" y="1030"/>
                    </a:lnTo>
                    <a:lnTo>
                      <a:pt x="912" y="1015"/>
                    </a:lnTo>
                    <a:lnTo>
                      <a:pt x="903" y="1000"/>
                    </a:lnTo>
                    <a:lnTo>
                      <a:pt x="892" y="987"/>
                    </a:lnTo>
                    <a:lnTo>
                      <a:pt x="889" y="992"/>
                    </a:lnTo>
                    <a:lnTo>
                      <a:pt x="887" y="996"/>
                    </a:lnTo>
                    <a:lnTo>
                      <a:pt x="885" y="1003"/>
                    </a:lnTo>
                    <a:lnTo>
                      <a:pt x="884" y="1008"/>
                    </a:lnTo>
                    <a:lnTo>
                      <a:pt x="883" y="1020"/>
                    </a:lnTo>
                    <a:lnTo>
                      <a:pt x="883" y="1034"/>
                    </a:lnTo>
                    <a:lnTo>
                      <a:pt x="884" y="1049"/>
                    </a:lnTo>
                    <a:lnTo>
                      <a:pt x="885" y="1065"/>
                    </a:lnTo>
                    <a:lnTo>
                      <a:pt x="886" y="1082"/>
                    </a:lnTo>
                    <a:lnTo>
                      <a:pt x="886" y="1100"/>
                    </a:lnTo>
                    <a:lnTo>
                      <a:pt x="866" y="1094"/>
                    </a:lnTo>
                    <a:lnTo>
                      <a:pt x="846" y="1084"/>
                    </a:lnTo>
                    <a:lnTo>
                      <a:pt x="826" y="1074"/>
                    </a:lnTo>
                    <a:lnTo>
                      <a:pt x="806" y="1062"/>
                    </a:lnTo>
                    <a:lnTo>
                      <a:pt x="787" y="1049"/>
                    </a:lnTo>
                    <a:lnTo>
                      <a:pt x="767" y="1035"/>
                    </a:lnTo>
                    <a:lnTo>
                      <a:pt x="748" y="1020"/>
                    </a:lnTo>
                    <a:lnTo>
                      <a:pt x="728" y="1005"/>
                    </a:lnTo>
                    <a:lnTo>
                      <a:pt x="691" y="975"/>
                    </a:lnTo>
                    <a:lnTo>
                      <a:pt x="652" y="947"/>
                    </a:lnTo>
                    <a:lnTo>
                      <a:pt x="633" y="934"/>
                    </a:lnTo>
                    <a:lnTo>
                      <a:pt x="614" y="923"/>
                    </a:lnTo>
                    <a:lnTo>
                      <a:pt x="595" y="912"/>
                    </a:lnTo>
                    <a:lnTo>
                      <a:pt x="576" y="904"/>
                    </a:lnTo>
                    <a:lnTo>
                      <a:pt x="591" y="942"/>
                    </a:lnTo>
                    <a:lnTo>
                      <a:pt x="605" y="969"/>
                    </a:lnTo>
                    <a:lnTo>
                      <a:pt x="611" y="979"/>
                    </a:lnTo>
                    <a:lnTo>
                      <a:pt x="616" y="989"/>
                    </a:lnTo>
                    <a:lnTo>
                      <a:pt x="621" y="996"/>
                    </a:lnTo>
                    <a:lnTo>
                      <a:pt x="628" y="1004"/>
                    </a:lnTo>
                    <a:lnTo>
                      <a:pt x="639" y="1014"/>
                    </a:lnTo>
                    <a:lnTo>
                      <a:pt x="652" y="1025"/>
                    </a:lnTo>
                    <a:lnTo>
                      <a:pt x="667" y="1036"/>
                    </a:lnTo>
                    <a:lnTo>
                      <a:pt x="683" y="1050"/>
                    </a:lnTo>
                    <a:lnTo>
                      <a:pt x="673" y="1062"/>
                    </a:lnTo>
                    <a:lnTo>
                      <a:pt x="658" y="1074"/>
                    </a:lnTo>
                    <a:lnTo>
                      <a:pt x="641" y="1085"/>
                    </a:lnTo>
                    <a:lnTo>
                      <a:pt x="622" y="1098"/>
                    </a:lnTo>
                    <a:lnTo>
                      <a:pt x="600" y="1111"/>
                    </a:lnTo>
                    <a:lnTo>
                      <a:pt x="578" y="1124"/>
                    </a:lnTo>
                    <a:lnTo>
                      <a:pt x="555" y="1137"/>
                    </a:lnTo>
                    <a:lnTo>
                      <a:pt x="532" y="1151"/>
                    </a:lnTo>
                    <a:lnTo>
                      <a:pt x="521" y="1150"/>
                    </a:lnTo>
                    <a:lnTo>
                      <a:pt x="511" y="1151"/>
                    </a:lnTo>
                    <a:lnTo>
                      <a:pt x="502" y="1151"/>
                    </a:lnTo>
                    <a:lnTo>
                      <a:pt x="492" y="1154"/>
                    </a:lnTo>
                    <a:lnTo>
                      <a:pt x="485" y="1155"/>
                    </a:lnTo>
                    <a:lnTo>
                      <a:pt x="478" y="1157"/>
                    </a:lnTo>
                    <a:lnTo>
                      <a:pt x="470" y="1160"/>
                    </a:lnTo>
                    <a:lnTo>
                      <a:pt x="464" y="1162"/>
                    </a:lnTo>
                    <a:lnTo>
                      <a:pt x="454" y="1169"/>
                    </a:lnTo>
                    <a:lnTo>
                      <a:pt x="444" y="1177"/>
                    </a:lnTo>
                    <a:lnTo>
                      <a:pt x="437" y="1185"/>
                    </a:lnTo>
                    <a:lnTo>
                      <a:pt x="429" y="1193"/>
                    </a:lnTo>
                    <a:lnTo>
                      <a:pt x="419" y="1210"/>
                    </a:lnTo>
                    <a:lnTo>
                      <a:pt x="408" y="1225"/>
                    </a:lnTo>
                    <a:lnTo>
                      <a:pt x="402" y="1231"/>
                    </a:lnTo>
                    <a:lnTo>
                      <a:pt x="396" y="1235"/>
                    </a:lnTo>
                    <a:lnTo>
                      <a:pt x="393" y="1237"/>
                    </a:lnTo>
                    <a:lnTo>
                      <a:pt x="389" y="1239"/>
                    </a:lnTo>
                    <a:lnTo>
                      <a:pt x="384" y="1240"/>
                    </a:lnTo>
                    <a:lnTo>
                      <a:pt x="380" y="1240"/>
                    </a:lnTo>
                    <a:lnTo>
                      <a:pt x="375" y="1240"/>
                    </a:lnTo>
                    <a:lnTo>
                      <a:pt x="371" y="1241"/>
                    </a:lnTo>
                    <a:lnTo>
                      <a:pt x="365" y="1242"/>
                    </a:lnTo>
                    <a:lnTo>
                      <a:pt x="361" y="1243"/>
                    </a:lnTo>
                    <a:lnTo>
                      <a:pt x="356" y="1244"/>
                    </a:lnTo>
                    <a:lnTo>
                      <a:pt x="352" y="1245"/>
                    </a:lnTo>
                    <a:lnTo>
                      <a:pt x="347" y="1246"/>
                    </a:lnTo>
                    <a:lnTo>
                      <a:pt x="342" y="124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123"/>
              <p:cNvSpPr>
                <a:spLocks/>
              </p:cNvSpPr>
              <p:nvPr/>
            </p:nvSpPr>
            <p:spPr bwMode="auto">
              <a:xfrm>
                <a:off x="4703" y="3645"/>
                <a:ext cx="179" cy="180"/>
              </a:xfrm>
              <a:custGeom>
                <a:avLst/>
                <a:gdLst>
                  <a:gd name="T0" fmla="*/ 119 w 829"/>
                  <a:gd name="T1" fmla="*/ 10 h 817"/>
                  <a:gd name="T2" fmla="*/ 116 w 829"/>
                  <a:gd name="T3" fmla="*/ 11 h 817"/>
                  <a:gd name="T4" fmla="*/ 110 w 829"/>
                  <a:gd name="T5" fmla="*/ 10 h 817"/>
                  <a:gd name="T6" fmla="*/ 102 w 829"/>
                  <a:gd name="T7" fmla="*/ 4 h 817"/>
                  <a:gd name="T8" fmla="*/ 95 w 829"/>
                  <a:gd name="T9" fmla="*/ 0 h 817"/>
                  <a:gd name="T10" fmla="*/ 88 w 829"/>
                  <a:gd name="T11" fmla="*/ 1 h 817"/>
                  <a:gd name="T12" fmla="*/ 79 w 829"/>
                  <a:gd name="T13" fmla="*/ 6 h 817"/>
                  <a:gd name="T14" fmla="*/ 70 w 829"/>
                  <a:gd name="T15" fmla="*/ 16 h 817"/>
                  <a:gd name="T16" fmla="*/ 61 w 829"/>
                  <a:gd name="T17" fmla="*/ 23 h 817"/>
                  <a:gd name="T18" fmla="*/ 55 w 829"/>
                  <a:gd name="T19" fmla="*/ 26 h 817"/>
                  <a:gd name="T20" fmla="*/ 50 w 829"/>
                  <a:gd name="T21" fmla="*/ 29 h 817"/>
                  <a:gd name="T22" fmla="*/ 52 w 829"/>
                  <a:gd name="T23" fmla="*/ 39 h 817"/>
                  <a:gd name="T24" fmla="*/ 53 w 829"/>
                  <a:gd name="T25" fmla="*/ 47 h 817"/>
                  <a:gd name="T26" fmla="*/ 51 w 829"/>
                  <a:gd name="T27" fmla="*/ 55 h 817"/>
                  <a:gd name="T28" fmla="*/ 44 w 829"/>
                  <a:gd name="T29" fmla="*/ 65 h 817"/>
                  <a:gd name="T30" fmla="*/ 36 w 829"/>
                  <a:gd name="T31" fmla="*/ 73 h 817"/>
                  <a:gd name="T32" fmla="*/ 32 w 829"/>
                  <a:gd name="T33" fmla="*/ 81 h 817"/>
                  <a:gd name="T34" fmla="*/ 31 w 829"/>
                  <a:gd name="T35" fmla="*/ 89 h 817"/>
                  <a:gd name="T36" fmla="*/ 31 w 829"/>
                  <a:gd name="T37" fmla="*/ 100 h 817"/>
                  <a:gd name="T38" fmla="*/ 31 w 829"/>
                  <a:gd name="T39" fmla="*/ 108 h 817"/>
                  <a:gd name="T40" fmla="*/ 29 w 829"/>
                  <a:gd name="T41" fmla="*/ 113 h 817"/>
                  <a:gd name="T42" fmla="*/ 22 w 829"/>
                  <a:gd name="T43" fmla="*/ 116 h 817"/>
                  <a:gd name="T44" fmla="*/ 4 w 829"/>
                  <a:gd name="T45" fmla="*/ 118 h 817"/>
                  <a:gd name="T46" fmla="*/ 2 w 829"/>
                  <a:gd name="T47" fmla="*/ 125 h 817"/>
                  <a:gd name="T48" fmla="*/ 5 w 829"/>
                  <a:gd name="T49" fmla="*/ 133 h 817"/>
                  <a:gd name="T50" fmla="*/ 8 w 829"/>
                  <a:gd name="T51" fmla="*/ 138 h 817"/>
                  <a:gd name="T52" fmla="*/ 15 w 829"/>
                  <a:gd name="T53" fmla="*/ 142 h 817"/>
                  <a:gd name="T54" fmla="*/ 25 w 829"/>
                  <a:gd name="T55" fmla="*/ 147 h 817"/>
                  <a:gd name="T56" fmla="*/ 42 w 829"/>
                  <a:gd name="T57" fmla="*/ 160 h 817"/>
                  <a:gd name="T58" fmla="*/ 60 w 829"/>
                  <a:gd name="T59" fmla="*/ 173 h 817"/>
                  <a:gd name="T60" fmla="*/ 70 w 829"/>
                  <a:gd name="T61" fmla="*/ 177 h 817"/>
                  <a:gd name="T62" fmla="*/ 83 w 829"/>
                  <a:gd name="T63" fmla="*/ 179 h 817"/>
                  <a:gd name="T64" fmla="*/ 100 w 829"/>
                  <a:gd name="T65" fmla="*/ 180 h 817"/>
                  <a:gd name="T66" fmla="*/ 117 w 829"/>
                  <a:gd name="T67" fmla="*/ 178 h 817"/>
                  <a:gd name="T68" fmla="*/ 131 w 829"/>
                  <a:gd name="T69" fmla="*/ 174 h 817"/>
                  <a:gd name="T70" fmla="*/ 152 w 829"/>
                  <a:gd name="T71" fmla="*/ 139 h 817"/>
                  <a:gd name="T72" fmla="*/ 176 w 829"/>
                  <a:gd name="T73" fmla="*/ 116 h 817"/>
                  <a:gd name="T74" fmla="*/ 171 w 829"/>
                  <a:gd name="T75" fmla="*/ 96 h 817"/>
                  <a:gd name="T76" fmla="*/ 167 w 829"/>
                  <a:gd name="T77" fmla="*/ 84 h 817"/>
                  <a:gd name="T78" fmla="*/ 160 w 829"/>
                  <a:gd name="T79" fmla="*/ 81 h 817"/>
                  <a:gd name="T80" fmla="*/ 148 w 829"/>
                  <a:gd name="T81" fmla="*/ 78 h 817"/>
                  <a:gd name="T82" fmla="*/ 143 w 829"/>
                  <a:gd name="T83" fmla="*/ 75 h 817"/>
                  <a:gd name="T84" fmla="*/ 142 w 829"/>
                  <a:gd name="T85" fmla="*/ 71 h 817"/>
                  <a:gd name="T86" fmla="*/ 143 w 829"/>
                  <a:gd name="T87" fmla="*/ 64 h 817"/>
                  <a:gd name="T88" fmla="*/ 143 w 829"/>
                  <a:gd name="T89" fmla="*/ 52 h 817"/>
                  <a:gd name="T90" fmla="*/ 140 w 829"/>
                  <a:gd name="T91" fmla="*/ 38 h 817"/>
                  <a:gd name="T92" fmla="*/ 132 w 829"/>
                  <a:gd name="T93" fmla="*/ 20 h 817"/>
                  <a:gd name="T94" fmla="*/ 123 w 829"/>
                  <a:gd name="T95" fmla="*/ 8 h 8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9"/>
                  <a:gd name="T145" fmla="*/ 0 h 817"/>
                  <a:gd name="T146" fmla="*/ 829 w 829"/>
                  <a:gd name="T147" fmla="*/ 817 h 81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9" h="817">
                    <a:moveTo>
                      <a:pt x="564" y="31"/>
                    </a:moveTo>
                    <a:lnTo>
                      <a:pt x="560" y="37"/>
                    </a:lnTo>
                    <a:lnTo>
                      <a:pt x="557" y="40"/>
                    </a:lnTo>
                    <a:lnTo>
                      <a:pt x="553" y="44"/>
                    </a:lnTo>
                    <a:lnTo>
                      <a:pt x="550" y="46"/>
                    </a:lnTo>
                    <a:lnTo>
                      <a:pt x="546" y="48"/>
                    </a:lnTo>
                    <a:lnTo>
                      <a:pt x="540" y="49"/>
                    </a:lnTo>
                    <a:lnTo>
                      <a:pt x="536" y="50"/>
                    </a:lnTo>
                    <a:lnTo>
                      <a:pt x="531" y="51"/>
                    </a:lnTo>
                    <a:lnTo>
                      <a:pt x="523" y="50"/>
                    </a:lnTo>
                    <a:lnTo>
                      <a:pt x="515" y="48"/>
                    </a:lnTo>
                    <a:lnTo>
                      <a:pt x="508" y="46"/>
                    </a:lnTo>
                    <a:lnTo>
                      <a:pt x="503" y="43"/>
                    </a:lnTo>
                    <a:lnTo>
                      <a:pt x="492" y="35"/>
                    </a:lnTo>
                    <a:lnTo>
                      <a:pt x="483" y="25"/>
                    </a:lnTo>
                    <a:lnTo>
                      <a:pt x="474" y="17"/>
                    </a:lnTo>
                    <a:lnTo>
                      <a:pt x="463" y="8"/>
                    </a:lnTo>
                    <a:lnTo>
                      <a:pt x="457" y="5"/>
                    </a:lnTo>
                    <a:lnTo>
                      <a:pt x="449" y="2"/>
                    </a:lnTo>
                    <a:lnTo>
                      <a:pt x="440" y="1"/>
                    </a:lnTo>
                    <a:lnTo>
                      <a:pt x="430" y="0"/>
                    </a:lnTo>
                    <a:lnTo>
                      <a:pt x="422" y="1"/>
                    </a:lnTo>
                    <a:lnTo>
                      <a:pt x="415" y="2"/>
                    </a:lnTo>
                    <a:lnTo>
                      <a:pt x="407" y="3"/>
                    </a:lnTo>
                    <a:lnTo>
                      <a:pt x="400" y="5"/>
                    </a:lnTo>
                    <a:lnTo>
                      <a:pt x="387" y="11"/>
                    </a:lnTo>
                    <a:lnTo>
                      <a:pt x="376" y="19"/>
                    </a:lnTo>
                    <a:lnTo>
                      <a:pt x="364" y="28"/>
                    </a:lnTo>
                    <a:lnTo>
                      <a:pt x="354" y="39"/>
                    </a:lnTo>
                    <a:lnTo>
                      <a:pt x="343" y="49"/>
                    </a:lnTo>
                    <a:lnTo>
                      <a:pt x="334" y="61"/>
                    </a:lnTo>
                    <a:lnTo>
                      <a:pt x="323" y="71"/>
                    </a:lnTo>
                    <a:lnTo>
                      <a:pt x="313" y="83"/>
                    </a:lnTo>
                    <a:lnTo>
                      <a:pt x="301" y="92"/>
                    </a:lnTo>
                    <a:lnTo>
                      <a:pt x="290" y="102"/>
                    </a:lnTo>
                    <a:lnTo>
                      <a:pt x="283" y="106"/>
                    </a:lnTo>
                    <a:lnTo>
                      <a:pt x="276" y="109"/>
                    </a:lnTo>
                    <a:lnTo>
                      <a:pt x="269" y="112"/>
                    </a:lnTo>
                    <a:lnTo>
                      <a:pt x="261" y="115"/>
                    </a:lnTo>
                    <a:lnTo>
                      <a:pt x="254" y="117"/>
                    </a:lnTo>
                    <a:lnTo>
                      <a:pt x="246" y="119"/>
                    </a:lnTo>
                    <a:lnTo>
                      <a:pt x="237" y="121"/>
                    </a:lnTo>
                    <a:lnTo>
                      <a:pt x="228" y="121"/>
                    </a:lnTo>
                    <a:lnTo>
                      <a:pt x="230" y="130"/>
                    </a:lnTo>
                    <a:lnTo>
                      <a:pt x="233" y="141"/>
                    </a:lnTo>
                    <a:lnTo>
                      <a:pt x="236" y="153"/>
                    </a:lnTo>
                    <a:lnTo>
                      <a:pt x="239" y="164"/>
                    </a:lnTo>
                    <a:lnTo>
                      <a:pt x="243" y="175"/>
                    </a:lnTo>
                    <a:lnTo>
                      <a:pt x="245" y="186"/>
                    </a:lnTo>
                    <a:lnTo>
                      <a:pt x="246" y="195"/>
                    </a:lnTo>
                    <a:lnTo>
                      <a:pt x="247" y="202"/>
                    </a:lnTo>
                    <a:lnTo>
                      <a:pt x="247" y="212"/>
                    </a:lnTo>
                    <a:lnTo>
                      <a:pt x="246" y="220"/>
                    </a:lnTo>
                    <a:lnTo>
                      <a:pt x="244" y="229"/>
                    </a:lnTo>
                    <a:lnTo>
                      <a:pt x="243" y="237"/>
                    </a:lnTo>
                    <a:lnTo>
                      <a:pt x="237" y="251"/>
                    </a:lnTo>
                    <a:lnTo>
                      <a:pt x="231" y="263"/>
                    </a:lnTo>
                    <a:lnTo>
                      <a:pt x="223" y="275"/>
                    </a:lnTo>
                    <a:lnTo>
                      <a:pt x="214" y="285"/>
                    </a:lnTo>
                    <a:lnTo>
                      <a:pt x="206" y="295"/>
                    </a:lnTo>
                    <a:lnTo>
                      <a:pt x="196" y="304"/>
                    </a:lnTo>
                    <a:lnTo>
                      <a:pt x="187" y="312"/>
                    </a:lnTo>
                    <a:lnTo>
                      <a:pt x="177" y="322"/>
                    </a:lnTo>
                    <a:lnTo>
                      <a:pt x="169" y="330"/>
                    </a:lnTo>
                    <a:lnTo>
                      <a:pt x="161" y="340"/>
                    </a:lnTo>
                    <a:lnTo>
                      <a:pt x="154" y="350"/>
                    </a:lnTo>
                    <a:lnTo>
                      <a:pt x="149" y="361"/>
                    </a:lnTo>
                    <a:lnTo>
                      <a:pt x="148" y="367"/>
                    </a:lnTo>
                    <a:lnTo>
                      <a:pt x="146" y="373"/>
                    </a:lnTo>
                    <a:lnTo>
                      <a:pt x="146" y="380"/>
                    </a:lnTo>
                    <a:lnTo>
                      <a:pt x="145" y="386"/>
                    </a:lnTo>
                    <a:lnTo>
                      <a:pt x="145" y="403"/>
                    </a:lnTo>
                    <a:lnTo>
                      <a:pt x="145" y="417"/>
                    </a:lnTo>
                    <a:lnTo>
                      <a:pt x="145" y="431"/>
                    </a:lnTo>
                    <a:lnTo>
                      <a:pt x="145" y="444"/>
                    </a:lnTo>
                    <a:lnTo>
                      <a:pt x="145" y="456"/>
                    </a:lnTo>
                    <a:lnTo>
                      <a:pt x="145" y="468"/>
                    </a:lnTo>
                    <a:lnTo>
                      <a:pt x="145" y="478"/>
                    </a:lnTo>
                    <a:lnTo>
                      <a:pt x="145" y="488"/>
                    </a:lnTo>
                    <a:lnTo>
                      <a:pt x="145" y="492"/>
                    </a:lnTo>
                    <a:lnTo>
                      <a:pt x="144" y="496"/>
                    </a:lnTo>
                    <a:lnTo>
                      <a:pt x="143" y="500"/>
                    </a:lnTo>
                    <a:lnTo>
                      <a:pt x="141" y="504"/>
                    </a:lnTo>
                    <a:lnTo>
                      <a:pt x="136" y="511"/>
                    </a:lnTo>
                    <a:lnTo>
                      <a:pt x="129" y="516"/>
                    </a:lnTo>
                    <a:lnTo>
                      <a:pt x="121" y="520"/>
                    </a:lnTo>
                    <a:lnTo>
                      <a:pt x="111" y="524"/>
                    </a:lnTo>
                    <a:lnTo>
                      <a:pt x="101" y="527"/>
                    </a:lnTo>
                    <a:lnTo>
                      <a:pt x="89" y="530"/>
                    </a:lnTo>
                    <a:lnTo>
                      <a:pt x="65" y="533"/>
                    </a:lnTo>
                    <a:lnTo>
                      <a:pt x="41" y="535"/>
                    </a:lnTo>
                    <a:lnTo>
                      <a:pt x="19" y="536"/>
                    </a:lnTo>
                    <a:lnTo>
                      <a:pt x="0" y="538"/>
                    </a:lnTo>
                    <a:lnTo>
                      <a:pt x="4" y="547"/>
                    </a:lnTo>
                    <a:lnTo>
                      <a:pt x="8" y="557"/>
                    </a:lnTo>
                    <a:lnTo>
                      <a:pt x="10" y="566"/>
                    </a:lnTo>
                    <a:lnTo>
                      <a:pt x="13" y="576"/>
                    </a:lnTo>
                    <a:lnTo>
                      <a:pt x="15" y="585"/>
                    </a:lnTo>
                    <a:lnTo>
                      <a:pt x="18" y="595"/>
                    </a:lnTo>
                    <a:lnTo>
                      <a:pt x="21" y="604"/>
                    </a:lnTo>
                    <a:lnTo>
                      <a:pt x="25" y="614"/>
                    </a:lnTo>
                    <a:lnTo>
                      <a:pt x="29" y="620"/>
                    </a:lnTo>
                    <a:lnTo>
                      <a:pt x="33" y="624"/>
                    </a:lnTo>
                    <a:lnTo>
                      <a:pt x="37" y="628"/>
                    </a:lnTo>
                    <a:lnTo>
                      <a:pt x="40" y="631"/>
                    </a:lnTo>
                    <a:lnTo>
                      <a:pt x="49" y="636"/>
                    </a:lnTo>
                    <a:lnTo>
                      <a:pt x="58" y="641"/>
                    </a:lnTo>
                    <a:lnTo>
                      <a:pt x="68" y="644"/>
                    </a:lnTo>
                    <a:lnTo>
                      <a:pt x="79" y="648"/>
                    </a:lnTo>
                    <a:lnTo>
                      <a:pt x="89" y="652"/>
                    </a:lnTo>
                    <a:lnTo>
                      <a:pt x="101" y="659"/>
                    </a:lnTo>
                    <a:lnTo>
                      <a:pt x="118" y="667"/>
                    </a:lnTo>
                    <a:lnTo>
                      <a:pt x="134" y="677"/>
                    </a:lnTo>
                    <a:lnTo>
                      <a:pt x="150" y="689"/>
                    </a:lnTo>
                    <a:lnTo>
                      <a:pt x="165" y="702"/>
                    </a:lnTo>
                    <a:lnTo>
                      <a:pt x="195" y="728"/>
                    </a:lnTo>
                    <a:lnTo>
                      <a:pt x="229" y="754"/>
                    </a:lnTo>
                    <a:lnTo>
                      <a:pt x="247" y="767"/>
                    </a:lnTo>
                    <a:lnTo>
                      <a:pt x="267" y="778"/>
                    </a:lnTo>
                    <a:lnTo>
                      <a:pt x="277" y="783"/>
                    </a:lnTo>
                    <a:lnTo>
                      <a:pt x="288" y="789"/>
                    </a:lnTo>
                    <a:lnTo>
                      <a:pt x="299" y="794"/>
                    </a:lnTo>
                    <a:lnTo>
                      <a:pt x="312" y="798"/>
                    </a:lnTo>
                    <a:lnTo>
                      <a:pt x="324" y="802"/>
                    </a:lnTo>
                    <a:lnTo>
                      <a:pt x="338" y="805"/>
                    </a:lnTo>
                    <a:lnTo>
                      <a:pt x="353" y="808"/>
                    </a:lnTo>
                    <a:lnTo>
                      <a:pt x="367" y="812"/>
                    </a:lnTo>
                    <a:lnTo>
                      <a:pt x="384" y="814"/>
                    </a:lnTo>
                    <a:lnTo>
                      <a:pt x="400" y="815"/>
                    </a:lnTo>
                    <a:lnTo>
                      <a:pt x="418" y="816"/>
                    </a:lnTo>
                    <a:lnTo>
                      <a:pt x="437" y="817"/>
                    </a:lnTo>
                    <a:lnTo>
                      <a:pt x="463" y="816"/>
                    </a:lnTo>
                    <a:lnTo>
                      <a:pt x="486" y="815"/>
                    </a:lnTo>
                    <a:lnTo>
                      <a:pt x="507" y="813"/>
                    </a:lnTo>
                    <a:lnTo>
                      <a:pt x="526" y="811"/>
                    </a:lnTo>
                    <a:lnTo>
                      <a:pt x="543" y="807"/>
                    </a:lnTo>
                    <a:lnTo>
                      <a:pt x="558" y="804"/>
                    </a:lnTo>
                    <a:lnTo>
                      <a:pt x="572" y="800"/>
                    </a:lnTo>
                    <a:lnTo>
                      <a:pt x="584" y="796"/>
                    </a:lnTo>
                    <a:lnTo>
                      <a:pt x="608" y="788"/>
                    </a:lnTo>
                    <a:lnTo>
                      <a:pt x="627" y="779"/>
                    </a:lnTo>
                    <a:lnTo>
                      <a:pt x="648" y="772"/>
                    </a:lnTo>
                    <a:lnTo>
                      <a:pt x="671" y="765"/>
                    </a:lnTo>
                    <a:lnTo>
                      <a:pt x="702" y="633"/>
                    </a:lnTo>
                    <a:lnTo>
                      <a:pt x="829" y="550"/>
                    </a:lnTo>
                    <a:lnTo>
                      <a:pt x="824" y="544"/>
                    </a:lnTo>
                    <a:lnTo>
                      <a:pt x="818" y="536"/>
                    </a:lnTo>
                    <a:lnTo>
                      <a:pt x="814" y="525"/>
                    </a:lnTo>
                    <a:lnTo>
                      <a:pt x="811" y="514"/>
                    </a:lnTo>
                    <a:lnTo>
                      <a:pt x="805" y="489"/>
                    </a:lnTo>
                    <a:lnTo>
                      <a:pt x="800" y="462"/>
                    </a:lnTo>
                    <a:lnTo>
                      <a:pt x="794" y="435"/>
                    </a:lnTo>
                    <a:lnTo>
                      <a:pt x="787" y="410"/>
                    </a:lnTo>
                    <a:lnTo>
                      <a:pt x="783" y="398"/>
                    </a:lnTo>
                    <a:lnTo>
                      <a:pt x="778" y="389"/>
                    </a:lnTo>
                    <a:lnTo>
                      <a:pt x="772" y="381"/>
                    </a:lnTo>
                    <a:lnTo>
                      <a:pt x="766" y="373"/>
                    </a:lnTo>
                    <a:lnTo>
                      <a:pt x="759" y="370"/>
                    </a:lnTo>
                    <a:lnTo>
                      <a:pt x="751" y="368"/>
                    </a:lnTo>
                    <a:lnTo>
                      <a:pt x="743" y="366"/>
                    </a:lnTo>
                    <a:lnTo>
                      <a:pt x="733" y="365"/>
                    </a:lnTo>
                    <a:lnTo>
                      <a:pt x="715" y="362"/>
                    </a:lnTo>
                    <a:lnTo>
                      <a:pt x="695" y="358"/>
                    </a:lnTo>
                    <a:lnTo>
                      <a:pt x="686" y="355"/>
                    </a:lnTo>
                    <a:lnTo>
                      <a:pt x="678" y="351"/>
                    </a:lnTo>
                    <a:lnTo>
                      <a:pt x="671" y="347"/>
                    </a:lnTo>
                    <a:lnTo>
                      <a:pt x="665" y="342"/>
                    </a:lnTo>
                    <a:lnTo>
                      <a:pt x="662" y="339"/>
                    </a:lnTo>
                    <a:lnTo>
                      <a:pt x="660" y="334"/>
                    </a:lnTo>
                    <a:lnTo>
                      <a:pt x="659" y="330"/>
                    </a:lnTo>
                    <a:lnTo>
                      <a:pt x="658" y="326"/>
                    </a:lnTo>
                    <a:lnTo>
                      <a:pt x="657" y="321"/>
                    </a:lnTo>
                    <a:lnTo>
                      <a:pt x="657" y="316"/>
                    </a:lnTo>
                    <a:lnTo>
                      <a:pt x="657" y="310"/>
                    </a:lnTo>
                    <a:lnTo>
                      <a:pt x="658" y="304"/>
                    </a:lnTo>
                    <a:lnTo>
                      <a:pt x="660" y="289"/>
                    </a:lnTo>
                    <a:lnTo>
                      <a:pt x="662" y="276"/>
                    </a:lnTo>
                    <a:lnTo>
                      <a:pt x="663" y="262"/>
                    </a:lnTo>
                    <a:lnTo>
                      <a:pt x="663" y="248"/>
                    </a:lnTo>
                    <a:lnTo>
                      <a:pt x="662" y="236"/>
                    </a:lnTo>
                    <a:lnTo>
                      <a:pt x="661" y="222"/>
                    </a:lnTo>
                    <a:lnTo>
                      <a:pt x="659" y="210"/>
                    </a:lnTo>
                    <a:lnTo>
                      <a:pt x="657" y="197"/>
                    </a:lnTo>
                    <a:lnTo>
                      <a:pt x="650" y="174"/>
                    </a:lnTo>
                    <a:lnTo>
                      <a:pt x="642" y="151"/>
                    </a:lnTo>
                    <a:lnTo>
                      <a:pt x="633" y="130"/>
                    </a:lnTo>
                    <a:lnTo>
                      <a:pt x="622" y="111"/>
                    </a:lnTo>
                    <a:lnTo>
                      <a:pt x="612" y="93"/>
                    </a:lnTo>
                    <a:lnTo>
                      <a:pt x="601" y="78"/>
                    </a:lnTo>
                    <a:lnTo>
                      <a:pt x="592" y="64"/>
                    </a:lnTo>
                    <a:lnTo>
                      <a:pt x="582" y="53"/>
                    </a:lnTo>
                    <a:lnTo>
                      <a:pt x="569" y="38"/>
                    </a:lnTo>
                    <a:lnTo>
                      <a:pt x="56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124"/>
              <p:cNvSpPr>
                <a:spLocks/>
              </p:cNvSpPr>
              <p:nvPr/>
            </p:nvSpPr>
            <p:spPr bwMode="auto">
              <a:xfrm>
                <a:off x="4703" y="3645"/>
                <a:ext cx="179" cy="180"/>
              </a:xfrm>
              <a:custGeom>
                <a:avLst/>
                <a:gdLst>
                  <a:gd name="T0" fmla="*/ 119 w 829"/>
                  <a:gd name="T1" fmla="*/ 10 h 817"/>
                  <a:gd name="T2" fmla="*/ 116 w 829"/>
                  <a:gd name="T3" fmla="*/ 11 h 817"/>
                  <a:gd name="T4" fmla="*/ 110 w 829"/>
                  <a:gd name="T5" fmla="*/ 10 h 817"/>
                  <a:gd name="T6" fmla="*/ 102 w 829"/>
                  <a:gd name="T7" fmla="*/ 4 h 817"/>
                  <a:gd name="T8" fmla="*/ 95 w 829"/>
                  <a:gd name="T9" fmla="*/ 0 h 817"/>
                  <a:gd name="T10" fmla="*/ 88 w 829"/>
                  <a:gd name="T11" fmla="*/ 1 h 817"/>
                  <a:gd name="T12" fmla="*/ 79 w 829"/>
                  <a:gd name="T13" fmla="*/ 6 h 817"/>
                  <a:gd name="T14" fmla="*/ 70 w 829"/>
                  <a:gd name="T15" fmla="*/ 16 h 817"/>
                  <a:gd name="T16" fmla="*/ 61 w 829"/>
                  <a:gd name="T17" fmla="*/ 23 h 817"/>
                  <a:gd name="T18" fmla="*/ 55 w 829"/>
                  <a:gd name="T19" fmla="*/ 26 h 817"/>
                  <a:gd name="T20" fmla="*/ 50 w 829"/>
                  <a:gd name="T21" fmla="*/ 29 h 817"/>
                  <a:gd name="T22" fmla="*/ 52 w 829"/>
                  <a:gd name="T23" fmla="*/ 39 h 817"/>
                  <a:gd name="T24" fmla="*/ 53 w 829"/>
                  <a:gd name="T25" fmla="*/ 47 h 817"/>
                  <a:gd name="T26" fmla="*/ 51 w 829"/>
                  <a:gd name="T27" fmla="*/ 55 h 817"/>
                  <a:gd name="T28" fmla="*/ 44 w 829"/>
                  <a:gd name="T29" fmla="*/ 65 h 817"/>
                  <a:gd name="T30" fmla="*/ 36 w 829"/>
                  <a:gd name="T31" fmla="*/ 73 h 817"/>
                  <a:gd name="T32" fmla="*/ 32 w 829"/>
                  <a:gd name="T33" fmla="*/ 81 h 817"/>
                  <a:gd name="T34" fmla="*/ 31 w 829"/>
                  <a:gd name="T35" fmla="*/ 89 h 817"/>
                  <a:gd name="T36" fmla="*/ 31 w 829"/>
                  <a:gd name="T37" fmla="*/ 100 h 817"/>
                  <a:gd name="T38" fmla="*/ 31 w 829"/>
                  <a:gd name="T39" fmla="*/ 108 h 817"/>
                  <a:gd name="T40" fmla="*/ 29 w 829"/>
                  <a:gd name="T41" fmla="*/ 113 h 817"/>
                  <a:gd name="T42" fmla="*/ 22 w 829"/>
                  <a:gd name="T43" fmla="*/ 116 h 817"/>
                  <a:gd name="T44" fmla="*/ 4 w 829"/>
                  <a:gd name="T45" fmla="*/ 118 h 817"/>
                  <a:gd name="T46" fmla="*/ 2 w 829"/>
                  <a:gd name="T47" fmla="*/ 125 h 817"/>
                  <a:gd name="T48" fmla="*/ 5 w 829"/>
                  <a:gd name="T49" fmla="*/ 133 h 817"/>
                  <a:gd name="T50" fmla="*/ 8 w 829"/>
                  <a:gd name="T51" fmla="*/ 138 h 817"/>
                  <a:gd name="T52" fmla="*/ 15 w 829"/>
                  <a:gd name="T53" fmla="*/ 142 h 817"/>
                  <a:gd name="T54" fmla="*/ 25 w 829"/>
                  <a:gd name="T55" fmla="*/ 147 h 817"/>
                  <a:gd name="T56" fmla="*/ 42 w 829"/>
                  <a:gd name="T57" fmla="*/ 160 h 817"/>
                  <a:gd name="T58" fmla="*/ 60 w 829"/>
                  <a:gd name="T59" fmla="*/ 173 h 817"/>
                  <a:gd name="T60" fmla="*/ 70 w 829"/>
                  <a:gd name="T61" fmla="*/ 177 h 817"/>
                  <a:gd name="T62" fmla="*/ 83 w 829"/>
                  <a:gd name="T63" fmla="*/ 179 h 817"/>
                  <a:gd name="T64" fmla="*/ 100 w 829"/>
                  <a:gd name="T65" fmla="*/ 180 h 817"/>
                  <a:gd name="T66" fmla="*/ 117 w 829"/>
                  <a:gd name="T67" fmla="*/ 178 h 817"/>
                  <a:gd name="T68" fmla="*/ 131 w 829"/>
                  <a:gd name="T69" fmla="*/ 174 h 817"/>
                  <a:gd name="T70" fmla="*/ 145 w 829"/>
                  <a:gd name="T71" fmla="*/ 169 h 817"/>
                  <a:gd name="T72" fmla="*/ 178 w 829"/>
                  <a:gd name="T73" fmla="*/ 120 h 817"/>
                  <a:gd name="T74" fmla="*/ 174 w 829"/>
                  <a:gd name="T75" fmla="*/ 108 h 817"/>
                  <a:gd name="T76" fmla="*/ 169 w 829"/>
                  <a:gd name="T77" fmla="*/ 88 h 817"/>
                  <a:gd name="T78" fmla="*/ 164 w 829"/>
                  <a:gd name="T79" fmla="*/ 82 h 817"/>
                  <a:gd name="T80" fmla="*/ 154 w 829"/>
                  <a:gd name="T81" fmla="*/ 80 h 817"/>
                  <a:gd name="T82" fmla="*/ 145 w 829"/>
                  <a:gd name="T83" fmla="*/ 76 h 817"/>
                  <a:gd name="T84" fmla="*/ 142 w 829"/>
                  <a:gd name="T85" fmla="*/ 73 h 817"/>
                  <a:gd name="T86" fmla="*/ 142 w 829"/>
                  <a:gd name="T87" fmla="*/ 68 h 817"/>
                  <a:gd name="T88" fmla="*/ 143 w 829"/>
                  <a:gd name="T89" fmla="*/ 58 h 817"/>
                  <a:gd name="T90" fmla="*/ 142 w 829"/>
                  <a:gd name="T91" fmla="*/ 46 h 817"/>
                  <a:gd name="T92" fmla="*/ 137 w 829"/>
                  <a:gd name="T93" fmla="*/ 29 h 817"/>
                  <a:gd name="T94" fmla="*/ 128 w 829"/>
                  <a:gd name="T95" fmla="*/ 14 h 817"/>
                  <a:gd name="T96" fmla="*/ 122 w 829"/>
                  <a:gd name="T97" fmla="*/ 7 h 8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9"/>
                  <a:gd name="T148" fmla="*/ 0 h 817"/>
                  <a:gd name="T149" fmla="*/ 829 w 829"/>
                  <a:gd name="T150" fmla="*/ 817 h 8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9" h="817">
                    <a:moveTo>
                      <a:pt x="564" y="31"/>
                    </a:moveTo>
                    <a:lnTo>
                      <a:pt x="560" y="37"/>
                    </a:lnTo>
                    <a:lnTo>
                      <a:pt x="557" y="40"/>
                    </a:lnTo>
                    <a:lnTo>
                      <a:pt x="553" y="44"/>
                    </a:lnTo>
                    <a:lnTo>
                      <a:pt x="550" y="46"/>
                    </a:lnTo>
                    <a:lnTo>
                      <a:pt x="546" y="48"/>
                    </a:lnTo>
                    <a:lnTo>
                      <a:pt x="540" y="49"/>
                    </a:lnTo>
                    <a:lnTo>
                      <a:pt x="536" y="50"/>
                    </a:lnTo>
                    <a:lnTo>
                      <a:pt x="531" y="51"/>
                    </a:lnTo>
                    <a:lnTo>
                      <a:pt x="523" y="50"/>
                    </a:lnTo>
                    <a:lnTo>
                      <a:pt x="515" y="48"/>
                    </a:lnTo>
                    <a:lnTo>
                      <a:pt x="508" y="46"/>
                    </a:lnTo>
                    <a:lnTo>
                      <a:pt x="503" y="43"/>
                    </a:lnTo>
                    <a:lnTo>
                      <a:pt x="492" y="35"/>
                    </a:lnTo>
                    <a:lnTo>
                      <a:pt x="483" y="25"/>
                    </a:lnTo>
                    <a:lnTo>
                      <a:pt x="474" y="17"/>
                    </a:lnTo>
                    <a:lnTo>
                      <a:pt x="463" y="8"/>
                    </a:lnTo>
                    <a:lnTo>
                      <a:pt x="457" y="5"/>
                    </a:lnTo>
                    <a:lnTo>
                      <a:pt x="449" y="2"/>
                    </a:lnTo>
                    <a:lnTo>
                      <a:pt x="440" y="1"/>
                    </a:lnTo>
                    <a:lnTo>
                      <a:pt x="430" y="0"/>
                    </a:lnTo>
                    <a:lnTo>
                      <a:pt x="422" y="1"/>
                    </a:lnTo>
                    <a:lnTo>
                      <a:pt x="415" y="2"/>
                    </a:lnTo>
                    <a:lnTo>
                      <a:pt x="407" y="3"/>
                    </a:lnTo>
                    <a:lnTo>
                      <a:pt x="400" y="5"/>
                    </a:lnTo>
                    <a:lnTo>
                      <a:pt x="387" y="11"/>
                    </a:lnTo>
                    <a:lnTo>
                      <a:pt x="376" y="19"/>
                    </a:lnTo>
                    <a:lnTo>
                      <a:pt x="364" y="28"/>
                    </a:lnTo>
                    <a:lnTo>
                      <a:pt x="354" y="39"/>
                    </a:lnTo>
                    <a:lnTo>
                      <a:pt x="343" y="49"/>
                    </a:lnTo>
                    <a:lnTo>
                      <a:pt x="334" y="61"/>
                    </a:lnTo>
                    <a:lnTo>
                      <a:pt x="323" y="71"/>
                    </a:lnTo>
                    <a:lnTo>
                      <a:pt x="313" y="83"/>
                    </a:lnTo>
                    <a:lnTo>
                      <a:pt x="301" y="92"/>
                    </a:lnTo>
                    <a:lnTo>
                      <a:pt x="290" y="102"/>
                    </a:lnTo>
                    <a:lnTo>
                      <a:pt x="283" y="106"/>
                    </a:lnTo>
                    <a:lnTo>
                      <a:pt x="276" y="109"/>
                    </a:lnTo>
                    <a:lnTo>
                      <a:pt x="269" y="112"/>
                    </a:lnTo>
                    <a:lnTo>
                      <a:pt x="261" y="115"/>
                    </a:lnTo>
                    <a:lnTo>
                      <a:pt x="254" y="117"/>
                    </a:lnTo>
                    <a:lnTo>
                      <a:pt x="246" y="119"/>
                    </a:lnTo>
                    <a:lnTo>
                      <a:pt x="237" y="121"/>
                    </a:lnTo>
                    <a:lnTo>
                      <a:pt x="228" y="121"/>
                    </a:lnTo>
                    <a:lnTo>
                      <a:pt x="230" y="130"/>
                    </a:lnTo>
                    <a:lnTo>
                      <a:pt x="233" y="141"/>
                    </a:lnTo>
                    <a:lnTo>
                      <a:pt x="236" y="153"/>
                    </a:lnTo>
                    <a:lnTo>
                      <a:pt x="239" y="164"/>
                    </a:lnTo>
                    <a:lnTo>
                      <a:pt x="243" y="175"/>
                    </a:lnTo>
                    <a:lnTo>
                      <a:pt x="245" y="186"/>
                    </a:lnTo>
                    <a:lnTo>
                      <a:pt x="246" y="195"/>
                    </a:lnTo>
                    <a:lnTo>
                      <a:pt x="247" y="202"/>
                    </a:lnTo>
                    <a:lnTo>
                      <a:pt x="247" y="212"/>
                    </a:lnTo>
                    <a:lnTo>
                      <a:pt x="246" y="220"/>
                    </a:lnTo>
                    <a:lnTo>
                      <a:pt x="244" y="229"/>
                    </a:lnTo>
                    <a:lnTo>
                      <a:pt x="243" y="237"/>
                    </a:lnTo>
                    <a:lnTo>
                      <a:pt x="237" y="251"/>
                    </a:lnTo>
                    <a:lnTo>
                      <a:pt x="231" y="263"/>
                    </a:lnTo>
                    <a:lnTo>
                      <a:pt x="223" y="275"/>
                    </a:lnTo>
                    <a:lnTo>
                      <a:pt x="214" y="285"/>
                    </a:lnTo>
                    <a:lnTo>
                      <a:pt x="206" y="295"/>
                    </a:lnTo>
                    <a:lnTo>
                      <a:pt x="196" y="304"/>
                    </a:lnTo>
                    <a:lnTo>
                      <a:pt x="187" y="312"/>
                    </a:lnTo>
                    <a:lnTo>
                      <a:pt x="177" y="322"/>
                    </a:lnTo>
                    <a:lnTo>
                      <a:pt x="169" y="330"/>
                    </a:lnTo>
                    <a:lnTo>
                      <a:pt x="161" y="340"/>
                    </a:lnTo>
                    <a:lnTo>
                      <a:pt x="154" y="350"/>
                    </a:lnTo>
                    <a:lnTo>
                      <a:pt x="149" y="361"/>
                    </a:lnTo>
                    <a:lnTo>
                      <a:pt x="148" y="367"/>
                    </a:lnTo>
                    <a:lnTo>
                      <a:pt x="146" y="373"/>
                    </a:lnTo>
                    <a:lnTo>
                      <a:pt x="146" y="380"/>
                    </a:lnTo>
                    <a:lnTo>
                      <a:pt x="145" y="386"/>
                    </a:lnTo>
                    <a:lnTo>
                      <a:pt x="145" y="403"/>
                    </a:lnTo>
                    <a:lnTo>
                      <a:pt x="145" y="417"/>
                    </a:lnTo>
                    <a:lnTo>
                      <a:pt x="145" y="431"/>
                    </a:lnTo>
                    <a:lnTo>
                      <a:pt x="145" y="444"/>
                    </a:lnTo>
                    <a:lnTo>
                      <a:pt x="145" y="456"/>
                    </a:lnTo>
                    <a:lnTo>
                      <a:pt x="145" y="468"/>
                    </a:lnTo>
                    <a:lnTo>
                      <a:pt x="145" y="478"/>
                    </a:lnTo>
                    <a:lnTo>
                      <a:pt x="145" y="488"/>
                    </a:lnTo>
                    <a:lnTo>
                      <a:pt x="145" y="492"/>
                    </a:lnTo>
                    <a:lnTo>
                      <a:pt x="144" y="496"/>
                    </a:lnTo>
                    <a:lnTo>
                      <a:pt x="143" y="500"/>
                    </a:lnTo>
                    <a:lnTo>
                      <a:pt x="141" y="504"/>
                    </a:lnTo>
                    <a:lnTo>
                      <a:pt x="136" y="511"/>
                    </a:lnTo>
                    <a:lnTo>
                      <a:pt x="129" y="516"/>
                    </a:lnTo>
                    <a:lnTo>
                      <a:pt x="121" y="520"/>
                    </a:lnTo>
                    <a:lnTo>
                      <a:pt x="111" y="524"/>
                    </a:lnTo>
                    <a:lnTo>
                      <a:pt x="101" y="527"/>
                    </a:lnTo>
                    <a:lnTo>
                      <a:pt x="89" y="530"/>
                    </a:lnTo>
                    <a:lnTo>
                      <a:pt x="65" y="533"/>
                    </a:lnTo>
                    <a:lnTo>
                      <a:pt x="41" y="535"/>
                    </a:lnTo>
                    <a:lnTo>
                      <a:pt x="19" y="536"/>
                    </a:lnTo>
                    <a:lnTo>
                      <a:pt x="0" y="538"/>
                    </a:lnTo>
                    <a:lnTo>
                      <a:pt x="4" y="547"/>
                    </a:lnTo>
                    <a:lnTo>
                      <a:pt x="8" y="557"/>
                    </a:lnTo>
                    <a:lnTo>
                      <a:pt x="10" y="566"/>
                    </a:lnTo>
                    <a:lnTo>
                      <a:pt x="13" y="576"/>
                    </a:lnTo>
                    <a:lnTo>
                      <a:pt x="15" y="585"/>
                    </a:lnTo>
                    <a:lnTo>
                      <a:pt x="18" y="595"/>
                    </a:lnTo>
                    <a:lnTo>
                      <a:pt x="21" y="604"/>
                    </a:lnTo>
                    <a:lnTo>
                      <a:pt x="25" y="614"/>
                    </a:lnTo>
                    <a:lnTo>
                      <a:pt x="29" y="620"/>
                    </a:lnTo>
                    <a:lnTo>
                      <a:pt x="33" y="624"/>
                    </a:lnTo>
                    <a:lnTo>
                      <a:pt x="37" y="628"/>
                    </a:lnTo>
                    <a:lnTo>
                      <a:pt x="40" y="631"/>
                    </a:lnTo>
                    <a:lnTo>
                      <a:pt x="49" y="636"/>
                    </a:lnTo>
                    <a:lnTo>
                      <a:pt x="58" y="641"/>
                    </a:lnTo>
                    <a:lnTo>
                      <a:pt x="68" y="644"/>
                    </a:lnTo>
                    <a:lnTo>
                      <a:pt x="79" y="648"/>
                    </a:lnTo>
                    <a:lnTo>
                      <a:pt x="89" y="652"/>
                    </a:lnTo>
                    <a:lnTo>
                      <a:pt x="101" y="659"/>
                    </a:lnTo>
                    <a:lnTo>
                      <a:pt x="118" y="667"/>
                    </a:lnTo>
                    <a:lnTo>
                      <a:pt x="134" y="677"/>
                    </a:lnTo>
                    <a:lnTo>
                      <a:pt x="150" y="689"/>
                    </a:lnTo>
                    <a:lnTo>
                      <a:pt x="165" y="702"/>
                    </a:lnTo>
                    <a:lnTo>
                      <a:pt x="195" y="728"/>
                    </a:lnTo>
                    <a:lnTo>
                      <a:pt x="229" y="754"/>
                    </a:lnTo>
                    <a:lnTo>
                      <a:pt x="247" y="767"/>
                    </a:lnTo>
                    <a:lnTo>
                      <a:pt x="267" y="778"/>
                    </a:lnTo>
                    <a:lnTo>
                      <a:pt x="277" y="783"/>
                    </a:lnTo>
                    <a:lnTo>
                      <a:pt x="288" y="789"/>
                    </a:lnTo>
                    <a:lnTo>
                      <a:pt x="299" y="794"/>
                    </a:lnTo>
                    <a:lnTo>
                      <a:pt x="312" y="798"/>
                    </a:lnTo>
                    <a:lnTo>
                      <a:pt x="324" y="802"/>
                    </a:lnTo>
                    <a:lnTo>
                      <a:pt x="338" y="805"/>
                    </a:lnTo>
                    <a:lnTo>
                      <a:pt x="353" y="808"/>
                    </a:lnTo>
                    <a:lnTo>
                      <a:pt x="367" y="812"/>
                    </a:lnTo>
                    <a:lnTo>
                      <a:pt x="384" y="814"/>
                    </a:lnTo>
                    <a:lnTo>
                      <a:pt x="400" y="815"/>
                    </a:lnTo>
                    <a:lnTo>
                      <a:pt x="418" y="816"/>
                    </a:lnTo>
                    <a:lnTo>
                      <a:pt x="437" y="817"/>
                    </a:lnTo>
                    <a:lnTo>
                      <a:pt x="463" y="816"/>
                    </a:lnTo>
                    <a:lnTo>
                      <a:pt x="486" y="815"/>
                    </a:lnTo>
                    <a:lnTo>
                      <a:pt x="507" y="813"/>
                    </a:lnTo>
                    <a:lnTo>
                      <a:pt x="526" y="811"/>
                    </a:lnTo>
                    <a:lnTo>
                      <a:pt x="543" y="807"/>
                    </a:lnTo>
                    <a:lnTo>
                      <a:pt x="558" y="804"/>
                    </a:lnTo>
                    <a:lnTo>
                      <a:pt x="572" y="800"/>
                    </a:lnTo>
                    <a:lnTo>
                      <a:pt x="584" y="796"/>
                    </a:lnTo>
                    <a:lnTo>
                      <a:pt x="608" y="788"/>
                    </a:lnTo>
                    <a:lnTo>
                      <a:pt x="627" y="779"/>
                    </a:lnTo>
                    <a:lnTo>
                      <a:pt x="648" y="772"/>
                    </a:lnTo>
                    <a:lnTo>
                      <a:pt x="671" y="765"/>
                    </a:lnTo>
                    <a:lnTo>
                      <a:pt x="702" y="633"/>
                    </a:lnTo>
                    <a:lnTo>
                      <a:pt x="829" y="550"/>
                    </a:lnTo>
                    <a:lnTo>
                      <a:pt x="824" y="544"/>
                    </a:lnTo>
                    <a:lnTo>
                      <a:pt x="818" y="536"/>
                    </a:lnTo>
                    <a:lnTo>
                      <a:pt x="814" y="525"/>
                    </a:lnTo>
                    <a:lnTo>
                      <a:pt x="811" y="514"/>
                    </a:lnTo>
                    <a:lnTo>
                      <a:pt x="805" y="489"/>
                    </a:lnTo>
                    <a:lnTo>
                      <a:pt x="800" y="462"/>
                    </a:lnTo>
                    <a:lnTo>
                      <a:pt x="794" y="435"/>
                    </a:lnTo>
                    <a:lnTo>
                      <a:pt x="787" y="410"/>
                    </a:lnTo>
                    <a:lnTo>
                      <a:pt x="783" y="398"/>
                    </a:lnTo>
                    <a:lnTo>
                      <a:pt x="778" y="389"/>
                    </a:lnTo>
                    <a:lnTo>
                      <a:pt x="772" y="381"/>
                    </a:lnTo>
                    <a:lnTo>
                      <a:pt x="766" y="373"/>
                    </a:lnTo>
                    <a:lnTo>
                      <a:pt x="759" y="370"/>
                    </a:lnTo>
                    <a:lnTo>
                      <a:pt x="751" y="368"/>
                    </a:lnTo>
                    <a:lnTo>
                      <a:pt x="743" y="366"/>
                    </a:lnTo>
                    <a:lnTo>
                      <a:pt x="733" y="365"/>
                    </a:lnTo>
                    <a:lnTo>
                      <a:pt x="715" y="362"/>
                    </a:lnTo>
                    <a:lnTo>
                      <a:pt x="695" y="358"/>
                    </a:lnTo>
                    <a:lnTo>
                      <a:pt x="686" y="355"/>
                    </a:lnTo>
                    <a:lnTo>
                      <a:pt x="678" y="351"/>
                    </a:lnTo>
                    <a:lnTo>
                      <a:pt x="671" y="347"/>
                    </a:lnTo>
                    <a:lnTo>
                      <a:pt x="665" y="342"/>
                    </a:lnTo>
                    <a:lnTo>
                      <a:pt x="662" y="339"/>
                    </a:lnTo>
                    <a:lnTo>
                      <a:pt x="660" y="334"/>
                    </a:lnTo>
                    <a:lnTo>
                      <a:pt x="659" y="330"/>
                    </a:lnTo>
                    <a:lnTo>
                      <a:pt x="658" y="326"/>
                    </a:lnTo>
                    <a:lnTo>
                      <a:pt x="657" y="321"/>
                    </a:lnTo>
                    <a:lnTo>
                      <a:pt x="657" y="316"/>
                    </a:lnTo>
                    <a:lnTo>
                      <a:pt x="657" y="310"/>
                    </a:lnTo>
                    <a:lnTo>
                      <a:pt x="658" y="304"/>
                    </a:lnTo>
                    <a:lnTo>
                      <a:pt x="660" y="289"/>
                    </a:lnTo>
                    <a:lnTo>
                      <a:pt x="662" y="276"/>
                    </a:lnTo>
                    <a:lnTo>
                      <a:pt x="663" y="262"/>
                    </a:lnTo>
                    <a:lnTo>
                      <a:pt x="663" y="248"/>
                    </a:lnTo>
                    <a:lnTo>
                      <a:pt x="662" y="236"/>
                    </a:lnTo>
                    <a:lnTo>
                      <a:pt x="661" y="222"/>
                    </a:lnTo>
                    <a:lnTo>
                      <a:pt x="659" y="210"/>
                    </a:lnTo>
                    <a:lnTo>
                      <a:pt x="657" y="197"/>
                    </a:lnTo>
                    <a:lnTo>
                      <a:pt x="650" y="174"/>
                    </a:lnTo>
                    <a:lnTo>
                      <a:pt x="642" y="151"/>
                    </a:lnTo>
                    <a:lnTo>
                      <a:pt x="633" y="130"/>
                    </a:lnTo>
                    <a:lnTo>
                      <a:pt x="622" y="111"/>
                    </a:lnTo>
                    <a:lnTo>
                      <a:pt x="612" y="93"/>
                    </a:lnTo>
                    <a:lnTo>
                      <a:pt x="601" y="78"/>
                    </a:lnTo>
                    <a:lnTo>
                      <a:pt x="592" y="64"/>
                    </a:lnTo>
                    <a:lnTo>
                      <a:pt x="582" y="53"/>
                    </a:lnTo>
                    <a:lnTo>
                      <a:pt x="569" y="38"/>
                    </a:lnTo>
                    <a:lnTo>
                      <a:pt x="564" y="31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125"/>
              <p:cNvSpPr>
                <a:spLocks/>
              </p:cNvSpPr>
              <p:nvPr/>
            </p:nvSpPr>
            <p:spPr bwMode="auto">
              <a:xfrm>
                <a:off x="4743" y="3750"/>
                <a:ext cx="139" cy="75"/>
              </a:xfrm>
              <a:custGeom>
                <a:avLst/>
                <a:gdLst>
                  <a:gd name="T0" fmla="*/ 105 w 645"/>
                  <a:gd name="T1" fmla="*/ 64 h 342"/>
                  <a:gd name="T2" fmla="*/ 95 w 645"/>
                  <a:gd name="T3" fmla="*/ 67 h 342"/>
                  <a:gd name="T4" fmla="*/ 86 w 645"/>
                  <a:gd name="T5" fmla="*/ 70 h 342"/>
                  <a:gd name="T6" fmla="*/ 81 w 645"/>
                  <a:gd name="T7" fmla="*/ 72 h 342"/>
                  <a:gd name="T8" fmla="*/ 74 w 645"/>
                  <a:gd name="T9" fmla="*/ 74 h 342"/>
                  <a:gd name="T10" fmla="*/ 65 w 645"/>
                  <a:gd name="T11" fmla="*/ 75 h 342"/>
                  <a:gd name="T12" fmla="*/ 55 w 645"/>
                  <a:gd name="T13" fmla="*/ 75 h 342"/>
                  <a:gd name="T14" fmla="*/ 44 w 645"/>
                  <a:gd name="T15" fmla="*/ 74 h 342"/>
                  <a:gd name="T16" fmla="*/ 35 w 645"/>
                  <a:gd name="T17" fmla="*/ 73 h 342"/>
                  <a:gd name="T18" fmla="*/ 28 w 645"/>
                  <a:gd name="T19" fmla="*/ 71 h 342"/>
                  <a:gd name="T20" fmla="*/ 20 w 645"/>
                  <a:gd name="T21" fmla="*/ 68 h 342"/>
                  <a:gd name="T22" fmla="*/ 14 w 645"/>
                  <a:gd name="T23" fmla="*/ 65 h 342"/>
                  <a:gd name="T24" fmla="*/ 9 w 645"/>
                  <a:gd name="T25" fmla="*/ 61 h 342"/>
                  <a:gd name="T26" fmla="*/ 0 w 645"/>
                  <a:gd name="T27" fmla="*/ 54 h 342"/>
                  <a:gd name="T28" fmla="*/ 22 w 645"/>
                  <a:gd name="T29" fmla="*/ 52 h 342"/>
                  <a:gd name="T30" fmla="*/ 24 w 645"/>
                  <a:gd name="T31" fmla="*/ 46 h 342"/>
                  <a:gd name="T32" fmla="*/ 27 w 645"/>
                  <a:gd name="T33" fmla="*/ 38 h 342"/>
                  <a:gd name="T34" fmla="*/ 30 w 645"/>
                  <a:gd name="T35" fmla="*/ 30 h 342"/>
                  <a:gd name="T36" fmla="*/ 33 w 645"/>
                  <a:gd name="T37" fmla="*/ 26 h 342"/>
                  <a:gd name="T38" fmla="*/ 37 w 645"/>
                  <a:gd name="T39" fmla="*/ 23 h 342"/>
                  <a:gd name="T40" fmla="*/ 40 w 645"/>
                  <a:gd name="T41" fmla="*/ 21 h 342"/>
                  <a:gd name="T42" fmla="*/ 42 w 645"/>
                  <a:gd name="T43" fmla="*/ 21 h 342"/>
                  <a:gd name="T44" fmla="*/ 48 w 645"/>
                  <a:gd name="T45" fmla="*/ 21 h 342"/>
                  <a:gd name="T46" fmla="*/ 53 w 645"/>
                  <a:gd name="T47" fmla="*/ 21 h 342"/>
                  <a:gd name="T48" fmla="*/ 58 w 645"/>
                  <a:gd name="T49" fmla="*/ 21 h 342"/>
                  <a:gd name="T50" fmla="*/ 63 w 645"/>
                  <a:gd name="T51" fmla="*/ 21 h 342"/>
                  <a:gd name="T52" fmla="*/ 70 w 645"/>
                  <a:gd name="T53" fmla="*/ 21 h 342"/>
                  <a:gd name="T54" fmla="*/ 76 w 645"/>
                  <a:gd name="T55" fmla="*/ 20 h 342"/>
                  <a:gd name="T56" fmla="*/ 80 w 645"/>
                  <a:gd name="T57" fmla="*/ 19 h 342"/>
                  <a:gd name="T58" fmla="*/ 83 w 645"/>
                  <a:gd name="T59" fmla="*/ 16 h 342"/>
                  <a:gd name="T60" fmla="*/ 87 w 645"/>
                  <a:gd name="T61" fmla="*/ 13 h 342"/>
                  <a:gd name="T62" fmla="*/ 92 w 645"/>
                  <a:gd name="T63" fmla="*/ 8 h 342"/>
                  <a:gd name="T64" fmla="*/ 96 w 645"/>
                  <a:gd name="T65" fmla="*/ 5 h 342"/>
                  <a:gd name="T66" fmla="*/ 101 w 645"/>
                  <a:gd name="T67" fmla="*/ 2 h 342"/>
                  <a:gd name="T68" fmla="*/ 105 w 645"/>
                  <a:gd name="T69" fmla="*/ 1 h 342"/>
                  <a:gd name="T70" fmla="*/ 111 w 645"/>
                  <a:gd name="T71" fmla="*/ 1 h 342"/>
                  <a:gd name="T72" fmla="*/ 120 w 645"/>
                  <a:gd name="T73" fmla="*/ 1 h 342"/>
                  <a:gd name="T74" fmla="*/ 127 w 645"/>
                  <a:gd name="T75" fmla="*/ 1 h 342"/>
                  <a:gd name="T76" fmla="*/ 131 w 645"/>
                  <a:gd name="T77" fmla="*/ 0 h 342"/>
                  <a:gd name="T78" fmla="*/ 135 w 645"/>
                  <a:gd name="T79" fmla="*/ 2 h 342"/>
                  <a:gd name="T80" fmla="*/ 137 w 645"/>
                  <a:gd name="T81" fmla="*/ 5 h 342"/>
                  <a:gd name="T82" fmla="*/ 138 w 645"/>
                  <a:gd name="T83" fmla="*/ 8 h 342"/>
                  <a:gd name="T84" fmla="*/ 139 w 645"/>
                  <a:gd name="T85" fmla="*/ 11 h 342"/>
                  <a:gd name="T86" fmla="*/ 112 w 645"/>
                  <a:gd name="T87" fmla="*/ 35 h 3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45"/>
                  <a:gd name="T133" fmla="*/ 0 h 342"/>
                  <a:gd name="T134" fmla="*/ 645 w 645"/>
                  <a:gd name="T135" fmla="*/ 342 h 3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45" h="342">
                    <a:moveTo>
                      <a:pt x="518" y="158"/>
                    </a:moveTo>
                    <a:lnTo>
                      <a:pt x="487" y="290"/>
                    </a:lnTo>
                    <a:lnTo>
                      <a:pt x="464" y="297"/>
                    </a:lnTo>
                    <a:lnTo>
                      <a:pt x="443" y="304"/>
                    </a:lnTo>
                    <a:lnTo>
                      <a:pt x="424" y="313"/>
                    </a:lnTo>
                    <a:lnTo>
                      <a:pt x="400" y="321"/>
                    </a:lnTo>
                    <a:lnTo>
                      <a:pt x="388" y="325"/>
                    </a:lnTo>
                    <a:lnTo>
                      <a:pt x="374" y="329"/>
                    </a:lnTo>
                    <a:lnTo>
                      <a:pt x="359" y="332"/>
                    </a:lnTo>
                    <a:lnTo>
                      <a:pt x="342" y="336"/>
                    </a:lnTo>
                    <a:lnTo>
                      <a:pt x="323" y="338"/>
                    </a:lnTo>
                    <a:lnTo>
                      <a:pt x="302" y="340"/>
                    </a:lnTo>
                    <a:lnTo>
                      <a:pt x="279" y="341"/>
                    </a:lnTo>
                    <a:lnTo>
                      <a:pt x="253" y="342"/>
                    </a:lnTo>
                    <a:lnTo>
                      <a:pt x="228" y="341"/>
                    </a:lnTo>
                    <a:lnTo>
                      <a:pt x="205" y="339"/>
                    </a:lnTo>
                    <a:lnTo>
                      <a:pt x="184" y="337"/>
                    </a:lnTo>
                    <a:lnTo>
                      <a:pt x="163" y="332"/>
                    </a:lnTo>
                    <a:lnTo>
                      <a:pt x="145" y="328"/>
                    </a:lnTo>
                    <a:lnTo>
                      <a:pt x="128" y="323"/>
                    </a:lnTo>
                    <a:lnTo>
                      <a:pt x="111" y="317"/>
                    </a:lnTo>
                    <a:lnTo>
                      <a:pt x="95" y="310"/>
                    </a:lnTo>
                    <a:lnTo>
                      <a:pt x="81" y="303"/>
                    </a:lnTo>
                    <a:lnTo>
                      <a:pt x="67" y="296"/>
                    </a:lnTo>
                    <a:lnTo>
                      <a:pt x="53" y="288"/>
                    </a:lnTo>
                    <a:lnTo>
                      <a:pt x="42" y="280"/>
                    </a:lnTo>
                    <a:lnTo>
                      <a:pt x="20" y="263"/>
                    </a:lnTo>
                    <a:lnTo>
                      <a:pt x="0" y="246"/>
                    </a:lnTo>
                    <a:lnTo>
                      <a:pt x="94" y="246"/>
                    </a:lnTo>
                    <a:lnTo>
                      <a:pt x="100" y="236"/>
                    </a:lnTo>
                    <a:lnTo>
                      <a:pt x="107" y="223"/>
                    </a:lnTo>
                    <a:lnTo>
                      <a:pt x="112" y="212"/>
                    </a:lnTo>
                    <a:lnTo>
                      <a:pt x="117" y="199"/>
                    </a:lnTo>
                    <a:lnTo>
                      <a:pt x="127" y="173"/>
                    </a:lnTo>
                    <a:lnTo>
                      <a:pt x="136" y="149"/>
                    </a:lnTo>
                    <a:lnTo>
                      <a:pt x="141" y="138"/>
                    </a:lnTo>
                    <a:lnTo>
                      <a:pt x="148" y="128"/>
                    </a:lnTo>
                    <a:lnTo>
                      <a:pt x="154" y="118"/>
                    </a:lnTo>
                    <a:lnTo>
                      <a:pt x="161" y="110"/>
                    </a:lnTo>
                    <a:lnTo>
                      <a:pt x="170" y="104"/>
                    </a:lnTo>
                    <a:lnTo>
                      <a:pt x="179" y="99"/>
                    </a:lnTo>
                    <a:lnTo>
                      <a:pt x="184" y="98"/>
                    </a:lnTo>
                    <a:lnTo>
                      <a:pt x="190" y="95"/>
                    </a:lnTo>
                    <a:lnTo>
                      <a:pt x="196" y="95"/>
                    </a:lnTo>
                    <a:lnTo>
                      <a:pt x="202" y="94"/>
                    </a:lnTo>
                    <a:lnTo>
                      <a:pt x="221" y="94"/>
                    </a:lnTo>
                    <a:lnTo>
                      <a:pt x="236" y="94"/>
                    </a:lnTo>
                    <a:lnTo>
                      <a:pt x="247" y="94"/>
                    </a:lnTo>
                    <a:lnTo>
                      <a:pt x="258" y="94"/>
                    </a:lnTo>
                    <a:lnTo>
                      <a:pt x="268" y="94"/>
                    </a:lnTo>
                    <a:lnTo>
                      <a:pt x="279" y="94"/>
                    </a:lnTo>
                    <a:lnTo>
                      <a:pt x="292" y="94"/>
                    </a:lnTo>
                    <a:lnTo>
                      <a:pt x="309" y="94"/>
                    </a:lnTo>
                    <a:lnTo>
                      <a:pt x="327" y="94"/>
                    </a:lnTo>
                    <a:lnTo>
                      <a:pt x="342" y="93"/>
                    </a:lnTo>
                    <a:lnTo>
                      <a:pt x="354" y="91"/>
                    </a:lnTo>
                    <a:lnTo>
                      <a:pt x="364" y="88"/>
                    </a:lnTo>
                    <a:lnTo>
                      <a:pt x="373" y="85"/>
                    </a:lnTo>
                    <a:lnTo>
                      <a:pt x="381" y="81"/>
                    </a:lnTo>
                    <a:lnTo>
                      <a:pt x="387" y="75"/>
                    </a:lnTo>
                    <a:lnTo>
                      <a:pt x="392" y="70"/>
                    </a:lnTo>
                    <a:lnTo>
                      <a:pt x="404" y="58"/>
                    </a:lnTo>
                    <a:lnTo>
                      <a:pt x="417" y="44"/>
                    </a:lnTo>
                    <a:lnTo>
                      <a:pt x="426" y="37"/>
                    </a:lnTo>
                    <a:lnTo>
                      <a:pt x="435" y="28"/>
                    </a:lnTo>
                    <a:lnTo>
                      <a:pt x="447" y="21"/>
                    </a:lnTo>
                    <a:lnTo>
                      <a:pt x="461" y="13"/>
                    </a:lnTo>
                    <a:lnTo>
                      <a:pt x="470" y="9"/>
                    </a:lnTo>
                    <a:lnTo>
                      <a:pt x="479" y="7"/>
                    </a:lnTo>
                    <a:lnTo>
                      <a:pt x="488" y="5"/>
                    </a:lnTo>
                    <a:lnTo>
                      <a:pt x="498" y="4"/>
                    </a:lnTo>
                    <a:lnTo>
                      <a:pt x="517" y="3"/>
                    </a:lnTo>
                    <a:lnTo>
                      <a:pt x="538" y="4"/>
                    </a:lnTo>
                    <a:lnTo>
                      <a:pt x="559" y="4"/>
                    </a:lnTo>
                    <a:lnTo>
                      <a:pt x="580" y="4"/>
                    </a:lnTo>
                    <a:lnTo>
                      <a:pt x="590" y="4"/>
                    </a:lnTo>
                    <a:lnTo>
                      <a:pt x="600" y="3"/>
                    </a:lnTo>
                    <a:lnTo>
                      <a:pt x="610" y="2"/>
                    </a:lnTo>
                    <a:lnTo>
                      <a:pt x="620" y="0"/>
                    </a:lnTo>
                    <a:lnTo>
                      <a:pt x="627" y="10"/>
                    </a:lnTo>
                    <a:lnTo>
                      <a:pt x="633" y="19"/>
                    </a:lnTo>
                    <a:lnTo>
                      <a:pt x="637" y="25"/>
                    </a:lnTo>
                    <a:lnTo>
                      <a:pt x="640" y="31"/>
                    </a:lnTo>
                    <a:lnTo>
                      <a:pt x="641" y="38"/>
                    </a:lnTo>
                    <a:lnTo>
                      <a:pt x="642" y="44"/>
                    </a:lnTo>
                    <a:lnTo>
                      <a:pt x="643" y="52"/>
                    </a:lnTo>
                    <a:lnTo>
                      <a:pt x="645" y="63"/>
                    </a:lnTo>
                    <a:lnTo>
                      <a:pt x="518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26"/>
              <p:cNvSpPr>
                <a:spLocks/>
              </p:cNvSpPr>
              <p:nvPr/>
            </p:nvSpPr>
            <p:spPr bwMode="auto">
              <a:xfrm>
                <a:off x="4743" y="3750"/>
                <a:ext cx="139" cy="75"/>
              </a:xfrm>
              <a:custGeom>
                <a:avLst/>
                <a:gdLst>
                  <a:gd name="T0" fmla="*/ 105 w 645"/>
                  <a:gd name="T1" fmla="*/ 64 h 342"/>
                  <a:gd name="T2" fmla="*/ 100 w 645"/>
                  <a:gd name="T3" fmla="*/ 65 h 342"/>
                  <a:gd name="T4" fmla="*/ 91 w 645"/>
                  <a:gd name="T5" fmla="*/ 69 h 342"/>
                  <a:gd name="T6" fmla="*/ 84 w 645"/>
                  <a:gd name="T7" fmla="*/ 71 h 342"/>
                  <a:gd name="T8" fmla="*/ 77 w 645"/>
                  <a:gd name="T9" fmla="*/ 73 h 342"/>
                  <a:gd name="T10" fmla="*/ 70 w 645"/>
                  <a:gd name="T11" fmla="*/ 74 h 342"/>
                  <a:gd name="T12" fmla="*/ 60 w 645"/>
                  <a:gd name="T13" fmla="*/ 75 h 342"/>
                  <a:gd name="T14" fmla="*/ 49 w 645"/>
                  <a:gd name="T15" fmla="*/ 75 h 342"/>
                  <a:gd name="T16" fmla="*/ 40 w 645"/>
                  <a:gd name="T17" fmla="*/ 74 h 342"/>
                  <a:gd name="T18" fmla="*/ 31 w 645"/>
                  <a:gd name="T19" fmla="*/ 72 h 342"/>
                  <a:gd name="T20" fmla="*/ 24 w 645"/>
                  <a:gd name="T21" fmla="*/ 70 h 342"/>
                  <a:gd name="T22" fmla="*/ 17 w 645"/>
                  <a:gd name="T23" fmla="*/ 66 h 342"/>
                  <a:gd name="T24" fmla="*/ 11 w 645"/>
                  <a:gd name="T25" fmla="*/ 63 h 342"/>
                  <a:gd name="T26" fmla="*/ 4 w 645"/>
                  <a:gd name="T27" fmla="*/ 58 h 342"/>
                  <a:gd name="T28" fmla="*/ 0 w 645"/>
                  <a:gd name="T29" fmla="*/ 54 h 342"/>
                  <a:gd name="T30" fmla="*/ 20 w 645"/>
                  <a:gd name="T31" fmla="*/ 54 h 342"/>
                  <a:gd name="T32" fmla="*/ 23 w 645"/>
                  <a:gd name="T33" fmla="*/ 49 h 342"/>
                  <a:gd name="T34" fmla="*/ 25 w 645"/>
                  <a:gd name="T35" fmla="*/ 44 h 342"/>
                  <a:gd name="T36" fmla="*/ 29 w 645"/>
                  <a:gd name="T37" fmla="*/ 33 h 342"/>
                  <a:gd name="T38" fmla="*/ 32 w 645"/>
                  <a:gd name="T39" fmla="*/ 28 h 342"/>
                  <a:gd name="T40" fmla="*/ 35 w 645"/>
                  <a:gd name="T41" fmla="*/ 24 h 342"/>
                  <a:gd name="T42" fmla="*/ 39 w 645"/>
                  <a:gd name="T43" fmla="*/ 22 h 342"/>
                  <a:gd name="T44" fmla="*/ 41 w 645"/>
                  <a:gd name="T45" fmla="*/ 21 h 342"/>
                  <a:gd name="T46" fmla="*/ 44 w 645"/>
                  <a:gd name="T47" fmla="*/ 21 h 342"/>
                  <a:gd name="T48" fmla="*/ 51 w 645"/>
                  <a:gd name="T49" fmla="*/ 21 h 342"/>
                  <a:gd name="T50" fmla="*/ 56 w 645"/>
                  <a:gd name="T51" fmla="*/ 21 h 342"/>
                  <a:gd name="T52" fmla="*/ 60 w 645"/>
                  <a:gd name="T53" fmla="*/ 21 h 342"/>
                  <a:gd name="T54" fmla="*/ 67 w 645"/>
                  <a:gd name="T55" fmla="*/ 21 h 342"/>
                  <a:gd name="T56" fmla="*/ 74 w 645"/>
                  <a:gd name="T57" fmla="*/ 20 h 342"/>
                  <a:gd name="T58" fmla="*/ 78 w 645"/>
                  <a:gd name="T59" fmla="*/ 19 h 342"/>
                  <a:gd name="T60" fmla="*/ 82 w 645"/>
                  <a:gd name="T61" fmla="*/ 18 h 342"/>
                  <a:gd name="T62" fmla="*/ 84 w 645"/>
                  <a:gd name="T63" fmla="*/ 15 h 342"/>
                  <a:gd name="T64" fmla="*/ 90 w 645"/>
                  <a:gd name="T65" fmla="*/ 10 h 342"/>
                  <a:gd name="T66" fmla="*/ 94 w 645"/>
                  <a:gd name="T67" fmla="*/ 6 h 342"/>
                  <a:gd name="T68" fmla="*/ 99 w 645"/>
                  <a:gd name="T69" fmla="*/ 3 h 342"/>
                  <a:gd name="T70" fmla="*/ 103 w 645"/>
                  <a:gd name="T71" fmla="*/ 2 h 342"/>
                  <a:gd name="T72" fmla="*/ 107 w 645"/>
                  <a:gd name="T73" fmla="*/ 1 h 342"/>
                  <a:gd name="T74" fmla="*/ 116 w 645"/>
                  <a:gd name="T75" fmla="*/ 1 h 342"/>
                  <a:gd name="T76" fmla="*/ 125 w 645"/>
                  <a:gd name="T77" fmla="*/ 1 h 342"/>
                  <a:gd name="T78" fmla="*/ 129 w 645"/>
                  <a:gd name="T79" fmla="*/ 1 h 342"/>
                  <a:gd name="T80" fmla="*/ 134 w 645"/>
                  <a:gd name="T81" fmla="*/ 0 h 342"/>
                  <a:gd name="T82" fmla="*/ 136 w 645"/>
                  <a:gd name="T83" fmla="*/ 4 h 342"/>
                  <a:gd name="T84" fmla="*/ 138 w 645"/>
                  <a:gd name="T85" fmla="*/ 7 h 342"/>
                  <a:gd name="T86" fmla="*/ 138 w 645"/>
                  <a:gd name="T87" fmla="*/ 10 h 342"/>
                  <a:gd name="T88" fmla="*/ 139 w 645"/>
                  <a:gd name="T89" fmla="*/ 14 h 342"/>
                  <a:gd name="T90" fmla="*/ 112 w 645"/>
                  <a:gd name="T91" fmla="*/ 35 h 3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5"/>
                  <a:gd name="T139" fmla="*/ 0 h 342"/>
                  <a:gd name="T140" fmla="*/ 645 w 645"/>
                  <a:gd name="T141" fmla="*/ 342 h 3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5" h="342">
                    <a:moveTo>
                      <a:pt x="518" y="158"/>
                    </a:moveTo>
                    <a:lnTo>
                      <a:pt x="487" y="290"/>
                    </a:lnTo>
                    <a:lnTo>
                      <a:pt x="464" y="297"/>
                    </a:lnTo>
                    <a:lnTo>
                      <a:pt x="443" y="304"/>
                    </a:lnTo>
                    <a:lnTo>
                      <a:pt x="424" y="313"/>
                    </a:lnTo>
                    <a:lnTo>
                      <a:pt x="400" y="321"/>
                    </a:lnTo>
                    <a:lnTo>
                      <a:pt x="388" y="325"/>
                    </a:lnTo>
                    <a:lnTo>
                      <a:pt x="374" y="329"/>
                    </a:lnTo>
                    <a:lnTo>
                      <a:pt x="359" y="332"/>
                    </a:lnTo>
                    <a:lnTo>
                      <a:pt x="342" y="336"/>
                    </a:lnTo>
                    <a:lnTo>
                      <a:pt x="323" y="338"/>
                    </a:lnTo>
                    <a:lnTo>
                      <a:pt x="302" y="340"/>
                    </a:lnTo>
                    <a:lnTo>
                      <a:pt x="279" y="341"/>
                    </a:lnTo>
                    <a:lnTo>
                      <a:pt x="253" y="342"/>
                    </a:lnTo>
                    <a:lnTo>
                      <a:pt x="228" y="341"/>
                    </a:lnTo>
                    <a:lnTo>
                      <a:pt x="205" y="339"/>
                    </a:lnTo>
                    <a:lnTo>
                      <a:pt x="184" y="337"/>
                    </a:lnTo>
                    <a:lnTo>
                      <a:pt x="163" y="332"/>
                    </a:lnTo>
                    <a:lnTo>
                      <a:pt x="145" y="328"/>
                    </a:lnTo>
                    <a:lnTo>
                      <a:pt x="128" y="323"/>
                    </a:lnTo>
                    <a:lnTo>
                      <a:pt x="111" y="317"/>
                    </a:lnTo>
                    <a:lnTo>
                      <a:pt x="95" y="310"/>
                    </a:lnTo>
                    <a:lnTo>
                      <a:pt x="81" y="303"/>
                    </a:lnTo>
                    <a:lnTo>
                      <a:pt x="67" y="296"/>
                    </a:lnTo>
                    <a:lnTo>
                      <a:pt x="53" y="288"/>
                    </a:lnTo>
                    <a:lnTo>
                      <a:pt x="42" y="280"/>
                    </a:lnTo>
                    <a:lnTo>
                      <a:pt x="20" y="263"/>
                    </a:lnTo>
                    <a:lnTo>
                      <a:pt x="0" y="246"/>
                    </a:lnTo>
                    <a:lnTo>
                      <a:pt x="94" y="246"/>
                    </a:lnTo>
                    <a:lnTo>
                      <a:pt x="100" y="236"/>
                    </a:lnTo>
                    <a:lnTo>
                      <a:pt x="107" y="223"/>
                    </a:lnTo>
                    <a:lnTo>
                      <a:pt x="112" y="212"/>
                    </a:lnTo>
                    <a:lnTo>
                      <a:pt x="117" y="199"/>
                    </a:lnTo>
                    <a:lnTo>
                      <a:pt x="127" y="173"/>
                    </a:lnTo>
                    <a:lnTo>
                      <a:pt x="136" y="149"/>
                    </a:lnTo>
                    <a:lnTo>
                      <a:pt x="141" y="138"/>
                    </a:lnTo>
                    <a:lnTo>
                      <a:pt x="148" y="128"/>
                    </a:lnTo>
                    <a:lnTo>
                      <a:pt x="154" y="118"/>
                    </a:lnTo>
                    <a:lnTo>
                      <a:pt x="161" y="110"/>
                    </a:lnTo>
                    <a:lnTo>
                      <a:pt x="170" y="104"/>
                    </a:lnTo>
                    <a:lnTo>
                      <a:pt x="179" y="99"/>
                    </a:lnTo>
                    <a:lnTo>
                      <a:pt x="184" y="98"/>
                    </a:lnTo>
                    <a:lnTo>
                      <a:pt x="190" y="95"/>
                    </a:lnTo>
                    <a:lnTo>
                      <a:pt x="196" y="95"/>
                    </a:lnTo>
                    <a:lnTo>
                      <a:pt x="202" y="94"/>
                    </a:lnTo>
                    <a:lnTo>
                      <a:pt x="221" y="94"/>
                    </a:lnTo>
                    <a:lnTo>
                      <a:pt x="236" y="94"/>
                    </a:lnTo>
                    <a:lnTo>
                      <a:pt x="247" y="94"/>
                    </a:lnTo>
                    <a:lnTo>
                      <a:pt x="258" y="94"/>
                    </a:lnTo>
                    <a:lnTo>
                      <a:pt x="268" y="94"/>
                    </a:lnTo>
                    <a:lnTo>
                      <a:pt x="279" y="94"/>
                    </a:lnTo>
                    <a:lnTo>
                      <a:pt x="292" y="94"/>
                    </a:lnTo>
                    <a:lnTo>
                      <a:pt x="309" y="94"/>
                    </a:lnTo>
                    <a:lnTo>
                      <a:pt x="327" y="94"/>
                    </a:lnTo>
                    <a:lnTo>
                      <a:pt x="342" y="93"/>
                    </a:lnTo>
                    <a:lnTo>
                      <a:pt x="354" y="91"/>
                    </a:lnTo>
                    <a:lnTo>
                      <a:pt x="364" y="88"/>
                    </a:lnTo>
                    <a:lnTo>
                      <a:pt x="373" y="85"/>
                    </a:lnTo>
                    <a:lnTo>
                      <a:pt x="381" y="81"/>
                    </a:lnTo>
                    <a:lnTo>
                      <a:pt x="387" y="75"/>
                    </a:lnTo>
                    <a:lnTo>
                      <a:pt x="392" y="70"/>
                    </a:lnTo>
                    <a:lnTo>
                      <a:pt x="404" y="58"/>
                    </a:lnTo>
                    <a:lnTo>
                      <a:pt x="417" y="44"/>
                    </a:lnTo>
                    <a:lnTo>
                      <a:pt x="426" y="37"/>
                    </a:lnTo>
                    <a:lnTo>
                      <a:pt x="435" y="28"/>
                    </a:lnTo>
                    <a:lnTo>
                      <a:pt x="447" y="21"/>
                    </a:lnTo>
                    <a:lnTo>
                      <a:pt x="461" y="13"/>
                    </a:lnTo>
                    <a:lnTo>
                      <a:pt x="470" y="9"/>
                    </a:lnTo>
                    <a:lnTo>
                      <a:pt x="479" y="7"/>
                    </a:lnTo>
                    <a:lnTo>
                      <a:pt x="488" y="5"/>
                    </a:lnTo>
                    <a:lnTo>
                      <a:pt x="498" y="4"/>
                    </a:lnTo>
                    <a:lnTo>
                      <a:pt x="517" y="3"/>
                    </a:lnTo>
                    <a:lnTo>
                      <a:pt x="538" y="4"/>
                    </a:lnTo>
                    <a:lnTo>
                      <a:pt x="559" y="4"/>
                    </a:lnTo>
                    <a:lnTo>
                      <a:pt x="580" y="4"/>
                    </a:lnTo>
                    <a:lnTo>
                      <a:pt x="590" y="4"/>
                    </a:lnTo>
                    <a:lnTo>
                      <a:pt x="600" y="3"/>
                    </a:lnTo>
                    <a:lnTo>
                      <a:pt x="610" y="2"/>
                    </a:lnTo>
                    <a:lnTo>
                      <a:pt x="620" y="0"/>
                    </a:lnTo>
                    <a:lnTo>
                      <a:pt x="627" y="10"/>
                    </a:lnTo>
                    <a:lnTo>
                      <a:pt x="633" y="19"/>
                    </a:lnTo>
                    <a:lnTo>
                      <a:pt x="637" y="25"/>
                    </a:lnTo>
                    <a:lnTo>
                      <a:pt x="640" y="31"/>
                    </a:lnTo>
                    <a:lnTo>
                      <a:pt x="641" y="38"/>
                    </a:lnTo>
                    <a:lnTo>
                      <a:pt x="642" y="44"/>
                    </a:lnTo>
                    <a:lnTo>
                      <a:pt x="643" y="52"/>
                    </a:lnTo>
                    <a:lnTo>
                      <a:pt x="645" y="63"/>
                    </a:lnTo>
                    <a:lnTo>
                      <a:pt x="518" y="15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27"/>
              <p:cNvSpPr>
                <a:spLocks/>
              </p:cNvSpPr>
              <p:nvPr/>
            </p:nvSpPr>
            <p:spPr bwMode="auto">
              <a:xfrm>
                <a:off x="5586" y="3855"/>
                <a:ext cx="279" cy="165"/>
              </a:xfrm>
              <a:custGeom>
                <a:avLst/>
                <a:gdLst>
                  <a:gd name="T0" fmla="*/ 19 w 1299"/>
                  <a:gd name="T1" fmla="*/ 144 h 753"/>
                  <a:gd name="T2" fmla="*/ 58 w 1299"/>
                  <a:gd name="T3" fmla="*/ 151 h 753"/>
                  <a:gd name="T4" fmla="*/ 84 w 1299"/>
                  <a:gd name="T5" fmla="*/ 155 h 753"/>
                  <a:gd name="T6" fmla="*/ 96 w 1299"/>
                  <a:gd name="T7" fmla="*/ 156 h 753"/>
                  <a:gd name="T8" fmla="*/ 108 w 1299"/>
                  <a:gd name="T9" fmla="*/ 163 h 753"/>
                  <a:gd name="T10" fmla="*/ 113 w 1299"/>
                  <a:gd name="T11" fmla="*/ 165 h 753"/>
                  <a:gd name="T12" fmla="*/ 126 w 1299"/>
                  <a:gd name="T13" fmla="*/ 150 h 753"/>
                  <a:gd name="T14" fmla="*/ 141 w 1299"/>
                  <a:gd name="T15" fmla="*/ 137 h 753"/>
                  <a:gd name="T16" fmla="*/ 159 w 1299"/>
                  <a:gd name="T17" fmla="*/ 128 h 753"/>
                  <a:gd name="T18" fmla="*/ 188 w 1299"/>
                  <a:gd name="T19" fmla="*/ 120 h 753"/>
                  <a:gd name="T20" fmla="*/ 198 w 1299"/>
                  <a:gd name="T21" fmla="*/ 115 h 753"/>
                  <a:gd name="T22" fmla="*/ 212 w 1299"/>
                  <a:gd name="T23" fmla="*/ 101 h 753"/>
                  <a:gd name="T24" fmla="*/ 226 w 1299"/>
                  <a:gd name="T25" fmla="*/ 87 h 753"/>
                  <a:gd name="T26" fmla="*/ 234 w 1299"/>
                  <a:gd name="T27" fmla="*/ 80 h 753"/>
                  <a:gd name="T28" fmla="*/ 240 w 1299"/>
                  <a:gd name="T29" fmla="*/ 78 h 753"/>
                  <a:gd name="T30" fmla="*/ 251 w 1299"/>
                  <a:gd name="T31" fmla="*/ 79 h 753"/>
                  <a:gd name="T32" fmla="*/ 270 w 1299"/>
                  <a:gd name="T33" fmla="*/ 82 h 753"/>
                  <a:gd name="T34" fmla="*/ 277 w 1299"/>
                  <a:gd name="T35" fmla="*/ 81 h 753"/>
                  <a:gd name="T36" fmla="*/ 279 w 1299"/>
                  <a:gd name="T37" fmla="*/ 79 h 753"/>
                  <a:gd name="T38" fmla="*/ 278 w 1299"/>
                  <a:gd name="T39" fmla="*/ 76 h 753"/>
                  <a:gd name="T40" fmla="*/ 273 w 1299"/>
                  <a:gd name="T41" fmla="*/ 71 h 753"/>
                  <a:gd name="T42" fmla="*/ 267 w 1299"/>
                  <a:gd name="T43" fmla="*/ 61 h 753"/>
                  <a:gd name="T44" fmla="*/ 260 w 1299"/>
                  <a:gd name="T45" fmla="*/ 57 h 753"/>
                  <a:gd name="T46" fmla="*/ 253 w 1299"/>
                  <a:gd name="T47" fmla="*/ 53 h 753"/>
                  <a:gd name="T48" fmla="*/ 243 w 1299"/>
                  <a:gd name="T49" fmla="*/ 43 h 753"/>
                  <a:gd name="T50" fmla="*/ 236 w 1299"/>
                  <a:gd name="T51" fmla="*/ 44 h 753"/>
                  <a:gd name="T52" fmla="*/ 229 w 1299"/>
                  <a:gd name="T53" fmla="*/ 47 h 753"/>
                  <a:gd name="T54" fmla="*/ 223 w 1299"/>
                  <a:gd name="T55" fmla="*/ 46 h 753"/>
                  <a:gd name="T56" fmla="*/ 220 w 1299"/>
                  <a:gd name="T57" fmla="*/ 41 h 753"/>
                  <a:gd name="T58" fmla="*/ 211 w 1299"/>
                  <a:gd name="T59" fmla="*/ 42 h 753"/>
                  <a:gd name="T60" fmla="*/ 203 w 1299"/>
                  <a:gd name="T61" fmla="*/ 47 h 753"/>
                  <a:gd name="T62" fmla="*/ 196 w 1299"/>
                  <a:gd name="T63" fmla="*/ 47 h 753"/>
                  <a:gd name="T64" fmla="*/ 185 w 1299"/>
                  <a:gd name="T65" fmla="*/ 45 h 753"/>
                  <a:gd name="T66" fmla="*/ 173 w 1299"/>
                  <a:gd name="T67" fmla="*/ 39 h 753"/>
                  <a:gd name="T68" fmla="*/ 156 w 1299"/>
                  <a:gd name="T69" fmla="*/ 25 h 753"/>
                  <a:gd name="T70" fmla="*/ 142 w 1299"/>
                  <a:gd name="T71" fmla="*/ 14 h 753"/>
                  <a:gd name="T72" fmla="*/ 133 w 1299"/>
                  <a:gd name="T73" fmla="*/ 11 h 753"/>
                  <a:gd name="T74" fmla="*/ 124 w 1299"/>
                  <a:gd name="T75" fmla="*/ 10 h 753"/>
                  <a:gd name="T76" fmla="*/ 114 w 1299"/>
                  <a:gd name="T77" fmla="*/ 10 h 753"/>
                  <a:gd name="T78" fmla="*/ 99 w 1299"/>
                  <a:gd name="T79" fmla="*/ 10 h 753"/>
                  <a:gd name="T80" fmla="*/ 89 w 1299"/>
                  <a:gd name="T81" fmla="*/ 9 h 753"/>
                  <a:gd name="T82" fmla="*/ 85 w 1299"/>
                  <a:gd name="T83" fmla="*/ 5 h 753"/>
                  <a:gd name="T84" fmla="*/ 80 w 1299"/>
                  <a:gd name="T85" fmla="*/ 1 h 753"/>
                  <a:gd name="T86" fmla="*/ 68 w 1299"/>
                  <a:gd name="T87" fmla="*/ 4 h 753"/>
                  <a:gd name="T88" fmla="*/ 58 w 1299"/>
                  <a:gd name="T89" fmla="*/ 8 h 753"/>
                  <a:gd name="T90" fmla="*/ 52 w 1299"/>
                  <a:gd name="T91" fmla="*/ 23 h 753"/>
                  <a:gd name="T92" fmla="*/ 50 w 1299"/>
                  <a:gd name="T93" fmla="*/ 32 h 753"/>
                  <a:gd name="T94" fmla="*/ 53 w 1299"/>
                  <a:gd name="T95" fmla="*/ 39 h 753"/>
                  <a:gd name="T96" fmla="*/ 54 w 1299"/>
                  <a:gd name="T97" fmla="*/ 48 h 753"/>
                  <a:gd name="T98" fmla="*/ 50 w 1299"/>
                  <a:gd name="T99" fmla="*/ 59 h 753"/>
                  <a:gd name="T100" fmla="*/ 43 w 1299"/>
                  <a:gd name="T101" fmla="*/ 65 h 753"/>
                  <a:gd name="T102" fmla="*/ 37 w 1299"/>
                  <a:gd name="T103" fmla="*/ 65 h 753"/>
                  <a:gd name="T104" fmla="*/ 33 w 1299"/>
                  <a:gd name="T105" fmla="*/ 67 h 753"/>
                  <a:gd name="T106" fmla="*/ 29 w 1299"/>
                  <a:gd name="T107" fmla="*/ 73 h 753"/>
                  <a:gd name="T108" fmla="*/ 25 w 1299"/>
                  <a:gd name="T109" fmla="*/ 86 h 753"/>
                  <a:gd name="T110" fmla="*/ 21 w 1299"/>
                  <a:gd name="T111" fmla="*/ 105 h 753"/>
                  <a:gd name="T112" fmla="*/ 10 w 1299"/>
                  <a:gd name="T113" fmla="*/ 108 h 753"/>
                  <a:gd name="T114" fmla="*/ 6 w 1299"/>
                  <a:gd name="T115" fmla="*/ 112 h 753"/>
                  <a:gd name="T116" fmla="*/ 5 w 1299"/>
                  <a:gd name="T117" fmla="*/ 123 h 753"/>
                  <a:gd name="T118" fmla="*/ 2 w 1299"/>
                  <a:gd name="T119" fmla="*/ 137 h 7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9"/>
                  <a:gd name="T181" fmla="*/ 0 h 753"/>
                  <a:gd name="T182" fmla="*/ 1299 w 1299"/>
                  <a:gd name="T183" fmla="*/ 753 h 7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9" h="753">
                    <a:moveTo>
                      <a:pt x="0" y="652"/>
                    </a:moveTo>
                    <a:lnTo>
                      <a:pt x="31" y="652"/>
                    </a:lnTo>
                    <a:lnTo>
                      <a:pt x="60" y="654"/>
                    </a:lnTo>
                    <a:lnTo>
                      <a:pt x="87" y="658"/>
                    </a:lnTo>
                    <a:lnTo>
                      <a:pt x="116" y="661"/>
                    </a:lnTo>
                    <a:lnTo>
                      <a:pt x="168" y="670"/>
                    </a:lnTo>
                    <a:lnTo>
                      <a:pt x="218" y="681"/>
                    </a:lnTo>
                    <a:lnTo>
                      <a:pt x="268" y="691"/>
                    </a:lnTo>
                    <a:lnTo>
                      <a:pt x="317" y="700"/>
                    </a:lnTo>
                    <a:lnTo>
                      <a:pt x="341" y="704"/>
                    </a:lnTo>
                    <a:lnTo>
                      <a:pt x="366" y="707"/>
                    </a:lnTo>
                    <a:lnTo>
                      <a:pt x="391" y="708"/>
                    </a:lnTo>
                    <a:lnTo>
                      <a:pt x="418" y="709"/>
                    </a:lnTo>
                    <a:lnTo>
                      <a:pt x="428" y="710"/>
                    </a:lnTo>
                    <a:lnTo>
                      <a:pt x="439" y="712"/>
                    </a:lnTo>
                    <a:lnTo>
                      <a:pt x="448" y="714"/>
                    </a:lnTo>
                    <a:lnTo>
                      <a:pt x="457" y="718"/>
                    </a:lnTo>
                    <a:lnTo>
                      <a:pt x="474" y="728"/>
                    </a:lnTo>
                    <a:lnTo>
                      <a:pt x="489" y="737"/>
                    </a:lnTo>
                    <a:lnTo>
                      <a:pt x="503" y="746"/>
                    </a:lnTo>
                    <a:lnTo>
                      <a:pt x="514" y="752"/>
                    </a:lnTo>
                    <a:lnTo>
                      <a:pt x="519" y="753"/>
                    </a:lnTo>
                    <a:lnTo>
                      <a:pt x="524" y="753"/>
                    </a:lnTo>
                    <a:lnTo>
                      <a:pt x="528" y="751"/>
                    </a:lnTo>
                    <a:lnTo>
                      <a:pt x="532" y="747"/>
                    </a:lnTo>
                    <a:lnTo>
                      <a:pt x="549" y="724"/>
                    </a:lnTo>
                    <a:lnTo>
                      <a:pt x="567" y="702"/>
                    </a:lnTo>
                    <a:lnTo>
                      <a:pt x="585" y="683"/>
                    </a:lnTo>
                    <a:lnTo>
                      <a:pt x="602" y="666"/>
                    </a:lnTo>
                    <a:lnTo>
                      <a:pt x="620" y="650"/>
                    </a:lnTo>
                    <a:lnTo>
                      <a:pt x="638" y="637"/>
                    </a:lnTo>
                    <a:lnTo>
                      <a:pt x="657" y="624"/>
                    </a:lnTo>
                    <a:lnTo>
                      <a:pt x="676" y="614"/>
                    </a:lnTo>
                    <a:lnTo>
                      <a:pt x="696" y="603"/>
                    </a:lnTo>
                    <a:lnTo>
                      <a:pt x="717" y="595"/>
                    </a:lnTo>
                    <a:lnTo>
                      <a:pt x="739" y="586"/>
                    </a:lnTo>
                    <a:lnTo>
                      <a:pt x="762" y="579"/>
                    </a:lnTo>
                    <a:lnTo>
                      <a:pt x="811" y="564"/>
                    </a:lnTo>
                    <a:lnTo>
                      <a:pt x="867" y="551"/>
                    </a:lnTo>
                    <a:lnTo>
                      <a:pt x="876" y="549"/>
                    </a:lnTo>
                    <a:lnTo>
                      <a:pt x="886" y="544"/>
                    </a:lnTo>
                    <a:lnTo>
                      <a:pt x="895" y="540"/>
                    </a:lnTo>
                    <a:lnTo>
                      <a:pt x="904" y="535"/>
                    </a:lnTo>
                    <a:lnTo>
                      <a:pt x="921" y="523"/>
                    </a:lnTo>
                    <a:lnTo>
                      <a:pt x="939" y="510"/>
                    </a:lnTo>
                    <a:lnTo>
                      <a:pt x="956" y="494"/>
                    </a:lnTo>
                    <a:lnTo>
                      <a:pt x="972" y="477"/>
                    </a:lnTo>
                    <a:lnTo>
                      <a:pt x="988" y="460"/>
                    </a:lnTo>
                    <a:lnTo>
                      <a:pt x="1004" y="444"/>
                    </a:lnTo>
                    <a:lnTo>
                      <a:pt x="1020" y="426"/>
                    </a:lnTo>
                    <a:lnTo>
                      <a:pt x="1035" y="410"/>
                    </a:lnTo>
                    <a:lnTo>
                      <a:pt x="1050" y="395"/>
                    </a:lnTo>
                    <a:lnTo>
                      <a:pt x="1066" y="382"/>
                    </a:lnTo>
                    <a:lnTo>
                      <a:pt x="1073" y="375"/>
                    </a:lnTo>
                    <a:lnTo>
                      <a:pt x="1081" y="370"/>
                    </a:lnTo>
                    <a:lnTo>
                      <a:pt x="1088" y="366"/>
                    </a:lnTo>
                    <a:lnTo>
                      <a:pt x="1096" y="362"/>
                    </a:lnTo>
                    <a:lnTo>
                      <a:pt x="1104" y="359"/>
                    </a:lnTo>
                    <a:lnTo>
                      <a:pt x="1111" y="357"/>
                    </a:lnTo>
                    <a:lnTo>
                      <a:pt x="1118" y="356"/>
                    </a:lnTo>
                    <a:lnTo>
                      <a:pt x="1127" y="355"/>
                    </a:lnTo>
                    <a:lnTo>
                      <a:pt x="1140" y="356"/>
                    </a:lnTo>
                    <a:lnTo>
                      <a:pt x="1154" y="357"/>
                    </a:lnTo>
                    <a:lnTo>
                      <a:pt x="1169" y="359"/>
                    </a:lnTo>
                    <a:lnTo>
                      <a:pt x="1185" y="361"/>
                    </a:lnTo>
                    <a:lnTo>
                      <a:pt x="1215" y="366"/>
                    </a:lnTo>
                    <a:lnTo>
                      <a:pt x="1243" y="370"/>
                    </a:lnTo>
                    <a:lnTo>
                      <a:pt x="1256" y="372"/>
                    </a:lnTo>
                    <a:lnTo>
                      <a:pt x="1267" y="372"/>
                    </a:lnTo>
                    <a:lnTo>
                      <a:pt x="1278" y="372"/>
                    </a:lnTo>
                    <a:lnTo>
                      <a:pt x="1286" y="370"/>
                    </a:lnTo>
                    <a:lnTo>
                      <a:pt x="1289" y="369"/>
                    </a:lnTo>
                    <a:lnTo>
                      <a:pt x="1293" y="368"/>
                    </a:lnTo>
                    <a:lnTo>
                      <a:pt x="1295" y="366"/>
                    </a:lnTo>
                    <a:lnTo>
                      <a:pt x="1297" y="363"/>
                    </a:lnTo>
                    <a:lnTo>
                      <a:pt x="1298" y="360"/>
                    </a:lnTo>
                    <a:lnTo>
                      <a:pt x="1299" y="357"/>
                    </a:lnTo>
                    <a:lnTo>
                      <a:pt x="1298" y="352"/>
                    </a:lnTo>
                    <a:lnTo>
                      <a:pt x="1298" y="348"/>
                    </a:lnTo>
                    <a:lnTo>
                      <a:pt x="1293" y="346"/>
                    </a:lnTo>
                    <a:lnTo>
                      <a:pt x="1288" y="344"/>
                    </a:lnTo>
                    <a:lnTo>
                      <a:pt x="1283" y="341"/>
                    </a:lnTo>
                    <a:lnTo>
                      <a:pt x="1279" y="337"/>
                    </a:lnTo>
                    <a:lnTo>
                      <a:pt x="1270" y="326"/>
                    </a:lnTo>
                    <a:lnTo>
                      <a:pt x="1262" y="315"/>
                    </a:lnTo>
                    <a:lnTo>
                      <a:pt x="1255" y="302"/>
                    </a:lnTo>
                    <a:lnTo>
                      <a:pt x="1249" y="288"/>
                    </a:lnTo>
                    <a:lnTo>
                      <a:pt x="1243" y="277"/>
                    </a:lnTo>
                    <a:lnTo>
                      <a:pt x="1240" y="266"/>
                    </a:lnTo>
                    <a:lnTo>
                      <a:pt x="1230" y="265"/>
                    </a:lnTo>
                    <a:lnTo>
                      <a:pt x="1220" y="264"/>
                    </a:lnTo>
                    <a:lnTo>
                      <a:pt x="1211" y="262"/>
                    </a:lnTo>
                    <a:lnTo>
                      <a:pt x="1201" y="259"/>
                    </a:lnTo>
                    <a:lnTo>
                      <a:pt x="1193" y="255"/>
                    </a:lnTo>
                    <a:lnTo>
                      <a:pt x="1185" y="250"/>
                    </a:lnTo>
                    <a:lnTo>
                      <a:pt x="1176" y="244"/>
                    </a:lnTo>
                    <a:lnTo>
                      <a:pt x="1169" y="239"/>
                    </a:lnTo>
                    <a:lnTo>
                      <a:pt x="1154" y="227"/>
                    </a:lnTo>
                    <a:lnTo>
                      <a:pt x="1142" y="213"/>
                    </a:lnTo>
                    <a:lnTo>
                      <a:pt x="1130" y="198"/>
                    </a:lnTo>
                    <a:lnTo>
                      <a:pt x="1121" y="184"/>
                    </a:lnTo>
                    <a:lnTo>
                      <a:pt x="1111" y="189"/>
                    </a:lnTo>
                    <a:lnTo>
                      <a:pt x="1104" y="194"/>
                    </a:lnTo>
                    <a:lnTo>
                      <a:pt x="1097" y="199"/>
                    </a:lnTo>
                    <a:lnTo>
                      <a:pt x="1091" y="205"/>
                    </a:lnTo>
                    <a:lnTo>
                      <a:pt x="1084" y="209"/>
                    </a:lnTo>
                    <a:lnTo>
                      <a:pt x="1076" y="212"/>
                    </a:lnTo>
                    <a:lnTo>
                      <a:pt x="1068" y="215"/>
                    </a:lnTo>
                    <a:lnTo>
                      <a:pt x="1057" y="215"/>
                    </a:lnTo>
                    <a:lnTo>
                      <a:pt x="1050" y="215"/>
                    </a:lnTo>
                    <a:lnTo>
                      <a:pt x="1044" y="212"/>
                    </a:lnTo>
                    <a:lnTo>
                      <a:pt x="1039" y="209"/>
                    </a:lnTo>
                    <a:lnTo>
                      <a:pt x="1033" y="203"/>
                    </a:lnTo>
                    <a:lnTo>
                      <a:pt x="1029" y="198"/>
                    </a:lnTo>
                    <a:lnTo>
                      <a:pt x="1025" y="192"/>
                    </a:lnTo>
                    <a:lnTo>
                      <a:pt x="1022" y="185"/>
                    </a:lnTo>
                    <a:lnTo>
                      <a:pt x="1019" y="177"/>
                    </a:lnTo>
                    <a:lnTo>
                      <a:pt x="1005" y="180"/>
                    </a:lnTo>
                    <a:lnTo>
                      <a:pt x="994" y="186"/>
                    </a:lnTo>
                    <a:lnTo>
                      <a:pt x="982" y="192"/>
                    </a:lnTo>
                    <a:lnTo>
                      <a:pt x="972" y="199"/>
                    </a:lnTo>
                    <a:lnTo>
                      <a:pt x="961" y="206"/>
                    </a:lnTo>
                    <a:lnTo>
                      <a:pt x="950" y="211"/>
                    </a:lnTo>
                    <a:lnTo>
                      <a:pt x="943" y="213"/>
                    </a:lnTo>
                    <a:lnTo>
                      <a:pt x="938" y="214"/>
                    </a:lnTo>
                    <a:lnTo>
                      <a:pt x="931" y="215"/>
                    </a:lnTo>
                    <a:lnTo>
                      <a:pt x="924" y="215"/>
                    </a:lnTo>
                    <a:lnTo>
                      <a:pt x="911" y="215"/>
                    </a:lnTo>
                    <a:lnTo>
                      <a:pt x="897" y="214"/>
                    </a:lnTo>
                    <a:lnTo>
                      <a:pt x="885" y="211"/>
                    </a:lnTo>
                    <a:lnTo>
                      <a:pt x="873" y="208"/>
                    </a:lnTo>
                    <a:lnTo>
                      <a:pt x="860" y="205"/>
                    </a:lnTo>
                    <a:lnTo>
                      <a:pt x="849" y="199"/>
                    </a:lnTo>
                    <a:lnTo>
                      <a:pt x="837" y="194"/>
                    </a:lnTo>
                    <a:lnTo>
                      <a:pt x="826" y="189"/>
                    </a:lnTo>
                    <a:lnTo>
                      <a:pt x="805" y="176"/>
                    </a:lnTo>
                    <a:lnTo>
                      <a:pt x="784" y="162"/>
                    </a:lnTo>
                    <a:lnTo>
                      <a:pt x="764" y="146"/>
                    </a:lnTo>
                    <a:lnTo>
                      <a:pt x="745" y="130"/>
                    </a:lnTo>
                    <a:lnTo>
                      <a:pt x="725" y="114"/>
                    </a:lnTo>
                    <a:lnTo>
                      <a:pt x="706" y="99"/>
                    </a:lnTo>
                    <a:lnTo>
                      <a:pt x="687" y="84"/>
                    </a:lnTo>
                    <a:lnTo>
                      <a:pt x="668" y="71"/>
                    </a:lnTo>
                    <a:lnTo>
                      <a:pt x="659" y="66"/>
                    </a:lnTo>
                    <a:lnTo>
                      <a:pt x="650" y="61"/>
                    </a:lnTo>
                    <a:lnTo>
                      <a:pt x="640" y="56"/>
                    </a:lnTo>
                    <a:lnTo>
                      <a:pt x="630" y="52"/>
                    </a:lnTo>
                    <a:lnTo>
                      <a:pt x="620" y="49"/>
                    </a:lnTo>
                    <a:lnTo>
                      <a:pt x="610" y="46"/>
                    </a:lnTo>
                    <a:lnTo>
                      <a:pt x="599" y="45"/>
                    </a:lnTo>
                    <a:lnTo>
                      <a:pt x="589" y="45"/>
                    </a:lnTo>
                    <a:lnTo>
                      <a:pt x="577" y="45"/>
                    </a:lnTo>
                    <a:lnTo>
                      <a:pt x="567" y="45"/>
                    </a:lnTo>
                    <a:lnTo>
                      <a:pt x="556" y="45"/>
                    </a:lnTo>
                    <a:lnTo>
                      <a:pt x="545" y="45"/>
                    </a:lnTo>
                    <a:lnTo>
                      <a:pt x="532" y="45"/>
                    </a:lnTo>
                    <a:lnTo>
                      <a:pt x="517" y="45"/>
                    </a:lnTo>
                    <a:lnTo>
                      <a:pt x="501" y="45"/>
                    </a:lnTo>
                    <a:lnTo>
                      <a:pt x="481" y="45"/>
                    </a:lnTo>
                    <a:lnTo>
                      <a:pt x="463" y="45"/>
                    </a:lnTo>
                    <a:lnTo>
                      <a:pt x="447" y="46"/>
                    </a:lnTo>
                    <a:lnTo>
                      <a:pt x="432" y="45"/>
                    </a:lnTo>
                    <a:lnTo>
                      <a:pt x="420" y="44"/>
                    </a:lnTo>
                    <a:lnTo>
                      <a:pt x="414" y="42"/>
                    </a:lnTo>
                    <a:lnTo>
                      <a:pt x="408" y="40"/>
                    </a:lnTo>
                    <a:lnTo>
                      <a:pt x="404" y="36"/>
                    </a:lnTo>
                    <a:lnTo>
                      <a:pt x="399" y="31"/>
                    </a:lnTo>
                    <a:lnTo>
                      <a:pt x="396" y="25"/>
                    </a:lnTo>
                    <a:lnTo>
                      <a:pt x="391" y="19"/>
                    </a:lnTo>
                    <a:lnTo>
                      <a:pt x="388" y="11"/>
                    </a:lnTo>
                    <a:lnTo>
                      <a:pt x="386" y="0"/>
                    </a:lnTo>
                    <a:lnTo>
                      <a:pt x="372" y="3"/>
                    </a:lnTo>
                    <a:lnTo>
                      <a:pt x="358" y="6"/>
                    </a:lnTo>
                    <a:lnTo>
                      <a:pt x="343" y="9"/>
                    </a:lnTo>
                    <a:lnTo>
                      <a:pt x="330" y="13"/>
                    </a:lnTo>
                    <a:lnTo>
                      <a:pt x="315" y="17"/>
                    </a:lnTo>
                    <a:lnTo>
                      <a:pt x="300" y="20"/>
                    </a:lnTo>
                    <a:lnTo>
                      <a:pt x="287" y="23"/>
                    </a:lnTo>
                    <a:lnTo>
                      <a:pt x="272" y="25"/>
                    </a:lnTo>
                    <a:lnTo>
                      <a:pt x="270" y="35"/>
                    </a:lnTo>
                    <a:lnTo>
                      <a:pt x="266" y="48"/>
                    </a:lnTo>
                    <a:lnTo>
                      <a:pt x="258" y="67"/>
                    </a:lnTo>
                    <a:lnTo>
                      <a:pt x="250" y="87"/>
                    </a:lnTo>
                    <a:lnTo>
                      <a:pt x="241" y="107"/>
                    </a:lnTo>
                    <a:lnTo>
                      <a:pt x="235" y="124"/>
                    </a:lnTo>
                    <a:lnTo>
                      <a:pt x="230" y="135"/>
                    </a:lnTo>
                    <a:lnTo>
                      <a:pt x="228" y="140"/>
                    </a:lnTo>
                    <a:lnTo>
                      <a:pt x="233" y="147"/>
                    </a:lnTo>
                    <a:lnTo>
                      <a:pt x="237" y="154"/>
                    </a:lnTo>
                    <a:lnTo>
                      <a:pt x="241" y="162"/>
                    </a:lnTo>
                    <a:lnTo>
                      <a:pt x="246" y="169"/>
                    </a:lnTo>
                    <a:lnTo>
                      <a:pt x="249" y="176"/>
                    </a:lnTo>
                    <a:lnTo>
                      <a:pt x="251" y="185"/>
                    </a:lnTo>
                    <a:lnTo>
                      <a:pt x="253" y="194"/>
                    </a:lnTo>
                    <a:lnTo>
                      <a:pt x="253" y="202"/>
                    </a:lnTo>
                    <a:lnTo>
                      <a:pt x="252" y="220"/>
                    </a:lnTo>
                    <a:lnTo>
                      <a:pt x="250" y="235"/>
                    </a:lnTo>
                    <a:lnTo>
                      <a:pt x="246" y="249"/>
                    </a:lnTo>
                    <a:lnTo>
                      <a:pt x="240" y="260"/>
                    </a:lnTo>
                    <a:lnTo>
                      <a:pt x="234" y="270"/>
                    </a:lnTo>
                    <a:lnTo>
                      <a:pt x="227" y="279"/>
                    </a:lnTo>
                    <a:lnTo>
                      <a:pt x="218" y="288"/>
                    </a:lnTo>
                    <a:lnTo>
                      <a:pt x="209" y="298"/>
                    </a:lnTo>
                    <a:lnTo>
                      <a:pt x="201" y="296"/>
                    </a:lnTo>
                    <a:lnTo>
                      <a:pt x="193" y="295"/>
                    </a:lnTo>
                    <a:lnTo>
                      <a:pt x="186" y="295"/>
                    </a:lnTo>
                    <a:lnTo>
                      <a:pt x="180" y="295"/>
                    </a:lnTo>
                    <a:lnTo>
                      <a:pt x="173" y="296"/>
                    </a:lnTo>
                    <a:lnTo>
                      <a:pt x="167" y="298"/>
                    </a:lnTo>
                    <a:lnTo>
                      <a:pt x="162" y="300"/>
                    </a:lnTo>
                    <a:lnTo>
                      <a:pt x="157" y="303"/>
                    </a:lnTo>
                    <a:lnTo>
                      <a:pt x="152" y="307"/>
                    </a:lnTo>
                    <a:lnTo>
                      <a:pt x="148" y="312"/>
                    </a:lnTo>
                    <a:lnTo>
                      <a:pt x="144" y="316"/>
                    </a:lnTo>
                    <a:lnTo>
                      <a:pt x="140" y="321"/>
                    </a:lnTo>
                    <a:lnTo>
                      <a:pt x="133" y="332"/>
                    </a:lnTo>
                    <a:lnTo>
                      <a:pt x="128" y="346"/>
                    </a:lnTo>
                    <a:lnTo>
                      <a:pt x="124" y="361"/>
                    </a:lnTo>
                    <a:lnTo>
                      <a:pt x="121" y="375"/>
                    </a:lnTo>
                    <a:lnTo>
                      <a:pt x="118" y="392"/>
                    </a:lnTo>
                    <a:lnTo>
                      <a:pt x="117" y="409"/>
                    </a:lnTo>
                    <a:lnTo>
                      <a:pt x="115" y="443"/>
                    </a:lnTo>
                    <a:lnTo>
                      <a:pt x="113" y="475"/>
                    </a:lnTo>
                    <a:lnTo>
                      <a:pt x="96" y="478"/>
                    </a:lnTo>
                    <a:lnTo>
                      <a:pt x="79" y="481"/>
                    </a:lnTo>
                    <a:lnTo>
                      <a:pt x="64" y="485"/>
                    </a:lnTo>
                    <a:lnTo>
                      <a:pt x="51" y="489"/>
                    </a:lnTo>
                    <a:lnTo>
                      <a:pt x="45" y="491"/>
                    </a:lnTo>
                    <a:lnTo>
                      <a:pt x="40" y="495"/>
                    </a:lnTo>
                    <a:lnTo>
                      <a:pt x="36" y="500"/>
                    </a:lnTo>
                    <a:lnTo>
                      <a:pt x="32" y="506"/>
                    </a:lnTo>
                    <a:lnTo>
                      <a:pt x="30" y="513"/>
                    </a:lnTo>
                    <a:lnTo>
                      <a:pt x="27" y="522"/>
                    </a:lnTo>
                    <a:lnTo>
                      <a:pt x="25" y="533"/>
                    </a:lnTo>
                    <a:lnTo>
                      <a:pt x="25" y="544"/>
                    </a:lnTo>
                    <a:lnTo>
                      <a:pt x="24" y="561"/>
                    </a:lnTo>
                    <a:lnTo>
                      <a:pt x="22" y="578"/>
                    </a:lnTo>
                    <a:lnTo>
                      <a:pt x="19" y="595"/>
                    </a:lnTo>
                    <a:lnTo>
                      <a:pt x="15" y="610"/>
                    </a:lnTo>
                    <a:lnTo>
                      <a:pt x="11" y="624"/>
                    </a:lnTo>
                    <a:lnTo>
                      <a:pt x="6" y="637"/>
                    </a:lnTo>
                    <a:lnTo>
                      <a:pt x="3" y="646"/>
                    </a:lnTo>
                    <a:lnTo>
                      <a:pt x="0" y="6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128"/>
              <p:cNvSpPr>
                <a:spLocks/>
              </p:cNvSpPr>
              <p:nvPr/>
            </p:nvSpPr>
            <p:spPr bwMode="auto">
              <a:xfrm>
                <a:off x="5586" y="3855"/>
                <a:ext cx="279" cy="165"/>
              </a:xfrm>
              <a:custGeom>
                <a:avLst/>
                <a:gdLst>
                  <a:gd name="T0" fmla="*/ 19 w 1299"/>
                  <a:gd name="T1" fmla="*/ 144 h 753"/>
                  <a:gd name="T2" fmla="*/ 58 w 1299"/>
                  <a:gd name="T3" fmla="*/ 151 h 753"/>
                  <a:gd name="T4" fmla="*/ 84 w 1299"/>
                  <a:gd name="T5" fmla="*/ 155 h 753"/>
                  <a:gd name="T6" fmla="*/ 96 w 1299"/>
                  <a:gd name="T7" fmla="*/ 156 h 753"/>
                  <a:gd name="T8" fmla="*/ 108 w 1299"/>
                  <a:gd name="T9" fmla="*/ 163 h 753"/>
                  <a:gd name="T10" fmla="*/ 113 w 1299"/>
                  <a:gd name="T11" fmla="*/ 165 h 753"/>
                  <a:gd name="T12" fmla="*/ 126 w 1299"/>
                  <a:gd name="T13" fmla="*/ 150 h 753"/>
                  <a:gd name="T14" fmla="*/ 141 w 1299"/>
                  <a:gd name="T15" fmla="*/ 137 h 753"/>
                  <a:gd name="T16" fmla="*/ 159 w 1299"/>
                  <a:gd name="T17" fmla="*/ 128 h 753"/>
                  <a:gd name="T18" fmla="*/ 188 w 1299"/>
                  <a:gd name="T19" fmla="*/ 120 h 753"/>
                  <a:gd name="T20" fmla="*/ 198 w 1299"/>
                  <a:gd name="T21" fmla="*/ 115 h 753"/>
                  <a:gd name="T22" fmla="*/ 212 w 1299"/>
                  <a:gd name="T23" fmla="*/ 101 h 753"/>
                  <a:gd name="T24" fmla="*/ 226 w 1299"/>
                  <a:gd name="T25" fmla="*/ 87 h 753"/>
                  <a:gd name="T26" fmla="*/ 234 w 1299"/>
                  <a:gd name="T27" fmla="*/ 80 h 753"/>
                  <a:gd name="T28" fmla="*/ 240 w 1299"/>
                  <a:gd name="T29" fmla="*/ 78 h 753"/>
                  <a:gd name="T30" fmla="*/ 251 w 1299"/>
                  <a:gd name="T31" fmla="*/ 79 h 753"/>
                  <a:gd name="T32" fmla="*/ 270 w 1299"/>
                  <a:gd name="T33" fmla="*/ 82 h 753"/>
                  <a:gd name="T34" fmla="*/ 277 w 1299"/>
                  <a:gd name="T35" fmla="*/ 81 h 753"/>
                  <a:gd name="T36" fmla="*/ 279 w 1299"/>
                  <a:gd name="T37" fmla="*/ 79 h 753"/>
                  <a:gd name="T38" fmla="*/ 278 w 1299"/>
                  <a:gd name="T39" fmla="*/ 76 h 753"/>
                  <a:gd name="T40" fmla="*/ 273 w 1299"/>
                  <a:gd name="T41" fmla="*/ 71 h 753"/>
                  <a:gd name="T42" fmla="*/ 267 w 1299"/>
                  <a:gd name="T43" fmla="*/ 61 h 753"/>
                  <a:gd name="T44" fmla="*/ 260 w 1299"/>
                  <a:gd name="T45" fmla="*/ 57 h 753"/>
                  <a:gd name="T46" fmla="*/ 253 w 1299"/>
                  <a:gd name="T47" fmla="*/ 53 h 753"/>
                  <a:gd name="T48" fmla="*/ 243 w 1299"/>
                  <a:gd name="T49" fmla="*/ 43 h 753"/>
                  <a:gd name="T50" fmla="*/ 236 w 1299"/>
                  <a:gd name="T51" fmla="*/ 44 h 753"/>
                  <a:gd name="T52" fmla="*/ 229 w 1299"/>
                  <a:gd name="T53" fmla="*/ 47 h 753"/>
                  <a:gd name="T54" fmla="*/ 223 w 1299"/>
                  <a:gd name="T55" fmla="*/ 46 h 753"/>
                  <a:gd name="T56" fmla="*/ 220 w 1299"/>
                  <a:gd name="T57" fmla="*/ 41 h 753"/>
                  <a:gd name="T58" fmla="*/ 211 w 1299"/>
                  <a:gd name="T59" fmla="*/ 42 h 753"/>
                  <a:gd name="T60" fmla="*/ 203 w 1299"/>
                  <a:gd name="T61" fmla="*/ 47 h 753"/>
                  <a:gd name="T62" fmla="*/ 196 w 1299"/>
                  <a:gd name="T63" fmla="*/ 47 h 753"/>
                  <a:gd name="T64" fmla="*/ 185 w 1299"/>
                  <a:gd name="T65" fmla="*/ 45 h 753"/>
                  <a:gd name="T66" fmla="*/ 173 w 1299"/>
                  <a:gd name="T67" fmla="*/ 39 h 753"/>
                  <a:gd name="T68" fmla="*/ 156 w 1299"/>
                  <a:gd name="T69" fmla="*/ 25 h 753"/>
                  <a:gd name="T70" fmla="*/ 142 w 1299"/>
                  <a:gd name="T71" fmla="*/ 14 h 753"/>
                  <a:gd name="T72" fmla="*/ 133 w 1299"/>
                  <a:gd name="T73" fmla="*/ 11 h 753"/>
                  <a:gd name="T74" fmla="*/ 124 w 1299"/>
                  <a:gd name="T75" fmla="*/ 10 h 753"/>
                  <a:gd name="T76" fmla="*/ 114 w 1299"/>
                  <a:gd name="T77" fmla="*/ 10 h 753"/>
                  <a:gd name="T78" fmla="*/ 99 w 1299"/>
                  <a:gd name="T79" fmla="*/ 10 h 753"/>
                  <a:gd name="T80" fmla="*/ 89 w 1299"/>
                  <a:gd name="T81" fmla="*/ 9 h 753"/>
                  <a:gd name="T82" fmla="*/ 85 w 1299"/>
                  <a:gd name="T83" fmla="*/ 5 h 753"/>
                  <a:gd name="T84" fmla="*/ 80 w 1299"/>
                  <a:gd name="T85" fmla="*/ 1 h 753"/>
                  <a:gd name="T86" fmla="*/ 68 w 1299"/>
                  <a:gd name="T87" fmla="*/ 4 h 753"/>
                  <a:gd name="T88" fmla="*/ 58 w 1299"/>
                  <a:gd name="T89" fmla="*/ 8 h 753"/>
                  <a:gd name="T90" fmla="*/ 52 w 1299"/>
                  <a:gd name="T91" fmla="*/ 23 h 753"/>
                  <a:gd name="T92" fmla="*/ 50 w 1299"/>
                  <a:gd name="T93" fmla="*/ 32 h 753"/>
                  <a:gd name="T94" fmla="*/ 53 w 1299"/>
                  <a:gd name="T95" fmla="*/ 39 h 753"/>
                  <a:gd name="T96" fmla="*/ 54 w 1299"/>
                  <a:gd name="T97" fmla="*/ 48 h 753"/>
                  <a:gd name="T98" fmla="*/ 50 w 1299"/>
                  <a:gd name="T99" fmla="*/ 59 h 753"/>
                  <a:gd name="T100" fmla="*/ 43 w 1299"/>
                  <a:gd name="T101" fmla="*/ 65 h 753"/>
                  <a:gd name="T102" fmla="*/ 37 w 1299"/>
                  <a:gd name="T103" fmla="*/ 65 h 753"/>
                  <a:gd name="T104" fmla="*/ 33 w 1299"/>
                  <a:gd name="T105" fmla="*/ 67 h 753"/>
                  <a:gd name="T106" fmla="*/ 29 w 1299"/>
                  <a:gd name="T107" fmla="*/ 73 h 753"/>
                  <a:gd name="T108" fmla="*/ 25 w 1299"/>
                  <a:gd name="T109" fmla="*/ 86 h 753"/>
                  <a:gd name="T110" fmla="*/ 21 w 1299"/>
                  <a:gd name="T111" fmla="*/ 105 h 753"/>
                  <a:gd name="T112" fmla="*/ 10 w 1299"/>
                  <a:gd name="T113" fmla="*/ 108 h 753"/>
                  <a:gd name="T114" fmla="*/ 6 w 1299"/>
                  <a:gd name="T115" fmla="*/ 112 h 753"/>
                  <a:gd name="T116" fmla="*/ 5 w 1299"/>
                  <a:gd name="T117" fmla="*/ 123 h 753"/>
                  <a:gd name="T118" fmla="*/ 2 w 1299"/>
                  <a:gd name="T119" fmla="*/ 137 h 753"/>
                  <a:gd name="T120" fmla="*/ 0 w 1299"/>
                  <a:gd name="T121" fmla="*/ 143 h 7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99"/>
                  <a:gd name="T184" fmla="*/ 0 h 753"/>
                  <a:gd name="T185" fmla="*/ 1299 w 1299"/>
                  <a:gd name="T186" fmla="*/ 753 h 7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99" h="753">
                    <a:moveTo>
                      <a:pt x="0" y="652"/>
                    </a:moveTo>
                    <a:lnTo>
                      <a:pt x="31" y="652"/>
                    </a:lnTo>
                    <a:lnTo>
                      <a:pt x="60" y="654"/>
                    </a:lnTo>
                    <a:lnTo>
                      <a:pt x="87" y="658"/>
                    </a:lnTo>
                    <a:lnTo>
                      <a:pt x="116" y="661"/>
                    </a:lnTo>
                    <a:lnTo>
                      <a:pt x="168" y="670"/>
                    </a:lnTo>
                    <a:lnTo>
                      <a:pt x="218" y="681"/>
                    </a:lnTo>
                    <a:lnTo>
                      <a:pt x="268" y="691"/>
                    </a:lnTo>
                    <a:lnTo>
                      <a:pt x="317" y="700"/>
                    </a:lnTo>
                    <a:lnTo>
                      <a:pt x="341" y="704"/>
                    </a:lnTo>
                    <a:lnTo>
                      <a:pt x="366" y="707"/>
                    </a:lnTo>
                    <a:lnTo>
                      <a:pt x="391" y="708"/>
                    </a:lnTo>
                    <a:lnTo>
                      <a:pt x="418" y="709"/>
                    </a:lnTo>
                    <a:lnTo>
                      <a:pt x="428" y="710"/>
                    </a:lnTo>
                    <a:lnTo>
                      <a:pt x="439" y="712"/>
                    </a:lnTo>
                    <a:lnTo>
                      <a:pt x="448" y="714"/>
                    </a:lnTo>
                    <a:lnTo>
                      <a:pt x="457" y="718"/>
                    </a:lnTo>
                    <a:lnTo>
                      <a:pt x="474" y="728"/>
                    </a:lnTo>
                    <a:lnTo>
                      <a:pt x="489" y="737"/>
                    </a:lnTo>
                    <a:lnTo>
                      <a:pt x="503" y="746"/>
                    </a:lnTo>
                    <a:lnTo>
                      <a:pt x="514" y="752"/>
                    </a:lnTo>
                    <a:lnTo>
                      <a:pt x="519" y="753"/>
                    </a:lnTo>
                    <a:lnTo>
                      <a:pt x="524" y="753"/>
                    </a:lnTo>
                    <a:lnTo>
                      <a:pt x="528" y="751"/>
                    </a:lnTo>
                    <a:lnTo>
                      <a:pt x="532" y="747"/>
                    </a:lnTo>
                    <a:lnTo>
                      <a:pt x="549" y="724"/>
                    </a:lnTo>
                    <a:lnTo>
                      <a:pt x="567" y="702"/>
                    </a:lnTo>
                    <a:lnTo>
                      <a:pt x="585" y="683"/>
                    </a:lnTo>
                    <a:lnTo>
                      <a:pt x="602" y="666"/>
                    </a:lnTo>
                    <a:lnTo>
                      <a:pt x="620" y="650"/>
                    </a:lnTo>
                    <a:lnTo>
                      <a:pt x="638" y="637"/>
                    </a:lnTo>
                    <a:lnTo>
                      <a:pt x="657" y="624"/>
                    </a:lnTo>
                    <a:lnTo>
                      <a:pt x="676" y="614"/>
                    </a:lnTo>
                    <a:lnTo>
                      <a:pt x="696" y="603"/>
                    </a:lnTo>
                    <a:lnTo>
                      <a:pt x="717" y="595"/>
                    </a:lnTo>
                    <a:lnTo>
                      <a:pt x="739" y="586"/>
                    </a:lnTo>
                    <a:lnTo>
                      <a:pt x="762" y="579"/>
                    </a:lnTo>
                    <a:lnTo>
                      <a:pt x="811" y="564"/>
                    </a:lnTo>
                    <a:lnTo>
                      <a:pt x="867" y="551"/>
                    </a:lnTo>
                    <a:lnTo>
                      <a:pt x="876" y="549"/>
                    </a:lnTo>
                    <a:lnTo>
                      <a:pt x="886" y="544"/>
                    </a:lnTo>
                    <a:lnTo>
                      <a:pt x="895" y="540"/>
                    </a:lnTo>
                    <a:lnTo>
                      <a:pt x="904" y="535"/>
                    </a:lnTo>
                    <a:lnTo>
                      <a:pt x="921" y="523"/>
                    </a:lnTo>
                    <a:lnTo>
                      <a:pt x="939" y="510"/>
                    </a:lnTo>
                    <a:lnTo>
                      <a:pt x="956" y="494"/>
                    </a:lnTo>
                    <a:lnTo>
                      <a:pt x="972" y="477"/>
                    </a:lnTo>
                    <a:lnTo>
                      <a:pt x="988" y="460"/>
                    </a:lnTo>
                    <a:lnTo>
                      <a:pt x="1004" y="444"/>
                    </a:lnTo>
                    <a:lnTo>
                      <a:pt x="1020" y="426"/>
                    </a:lnTo>
                    <a:lnTo>
                      <a:pt x="1035" y="410"/>
                    </a:lnTo>
                    <a:lnTo>
                      <a:pt x="1050" y="395"/>
                    </a:lnTo>
                    <a:lnTo>
                      <a:pt x="1066" y="382"/>
                    </a:lnTo>
                    <a:lnTo>
                      <a:pt x="1073" y="375"/>
                    </a:lnTo>
                    <a:lnTo>
                      <a:pt x="1081" y="370"/>
                    </a:lnTo>
                    <a:lnTo>
                      <a:pt x="1088" y="366"/>
                    </a:lnTo>
                    <a:lnTo>
                      <a:pt x="1096" y="362"/>
                    </a:lnTo>
                    <a:lnTo>
                      <a:pt x="1104" y="359"/>
                    </a:lnTo>
                    <a:lnTo>
                      <a:pt x="1111" y="357"/>
                    </a:lnTo>
                    <a:lnTo>
                      <a:pt x="1118" y="356"/>
                    </a:lnTo>
                    <a:lnTo>
                      <a:pt x="1127" y="355"/>
                    </a:lnTo>
                    <a:lnTo>
                      <a:pt x="1140" y="356"/>
                    </a:lnTo>
                    <a:lnTo>
                      <a:pt x="1154" y="357"/>
                    </a:lnTo>
                    <a:lnTo>
                      <a:pt x="1169" y="359"/>
                    </a:lnTo>
                    <a:lnTo>
                      <a:pt x="1185" y="361"/>
                    </a:lnTo>
                    <a:lnTo>
                      <a:pt x="1215" y="366"/>
                    </a:lnTo>
                    <a:lnTo>
                      <a:pt x="1243" y="370"/>
                    </a:lnTo>
                    <a:lnTo>
                      <a:pt x="1256" y="372"/>
                    </a:lnTo>
                    <a:lnTo>
                      <a:pt x="1267" y="372"/>
                    </a:lnTo>
                    <a:lnTo>
                      <a:pt x="1278" y="372"/>
                    </a:lnTo>
                    <a:lnTo>
                      <a:pt x="1286" y="370"/>
                    </a:lnTo>
                    <a:lnTo>
                      <a:pt x="1289" y="369"/>
                    </a:lnTo>
                    <a:lnTo>
                      <a:pt x="1293" y="368"/>
                    </a:lnTo>
                    <a:lnTo>
                      <a:pt x="1295" y="366"/>
                    </a:lnTo>
                    <a:lnTo>
                      <a:pt x="1297" y="363"/>
                    </a:lnTo>
                    <a:lnTo>
                      <a:pt x="1298" y="360"/>
                    </a:lnTo>
                    <a:lnTo>
                      <a:pt x="1299" y="357"/>
                    </a:lnTo>
                    <a:lnTo>
                      <a:pt x="1298" y="352"/>
                    </a:lnTo>
                    <a:lnTo>
                      <a:pt x="1298" y="348"/>
                    </a:lnTo>
                    <a:lnTo>
                      <a:pt x="1293" y="346"/>
                    </a:lnTo>
                    <a:lnTo>
                      <a:pt x="1288" y="344"/>
                    </a:lnTo>
                    <a:lnTo>
                      <a:pt x="1283" y="341"/>
                    </a:lnTo>
                    <a:lnTo>
                      <a:pt x="1279" y="337"/>
                    </a:lnTo>
                    <a:lnTo>
                      <a:pt x="1270" y="326"/>
                    </a:lnTo>
                    <a:lnTo>
                      <a:pt x="1262" y="315"/>
                    </a:lnTo>
                    <a:lnTo>
                      <a:pt x="1255" y="302"/>
                    </a:lnTo>
                    <a:lnTo>
                      <a:pt x="1249" y="288"/>
                    </a:lnTo>
                    <a:lnTo>
                      <a:pt x="1243" y="277"/>
                    </a:lnTo>
                    <a:lnTo>
                      <a:pt x="1240" y="266"/>
                    </a:lnTo>
                    <a:lnTo>
                      <a:pt x="1230" y="265"/>
                    </a:lnTo>
                    <a:lnTo>
                      <a:pt x="1220" y="264"/>
                    </a:lnTo>
                    <a:lnTo>
                      <a:pt x="1211" y="262"/>
                    </a:lnTo>
                    <a:lnTo>
                      <a:pt x="1201" y="259"/>
                    </a:lnTo>
                    <a:lnTo>
                      <a:pt x="1193" y="255"/>
                    </a:lnTo>
                    <a:lnTo>
                      <a:pt x="1185" y="250"/>
                    </a:lnTo>
                    <a:lnTo>
                      <a:pt x="1176" y="244"/>
                    </a:lnTo>
                    <a:lnTo>
                      <a:pt x="1169" y="239"/>
                    </a:lnTo>
                    <a:lnTo>
                      <a:pt x="1154" y="227"/>
                    </a:lnTo>
                    <a:lnTo>
                      <a:pt x="1142" y="213"/>
                    </a:lnTo>
                    <a:lnTo>
                      <a:pt x="1130" y="198"/>
                    </a:lnTo>
                    <a:lnTo>
                      <a:pt x="1121" y="184"/>
                    </a:lnTo>
                    <a:lnTo>
                      <a:pt x="1111" y="189"/>
                    </a:lnTo>
                    <a:lnTo>
                      <a:pt x="1104" y="194"/>
                    </a:lnTo>
                    <a:lnTo>
                      <a:pt x="1097" y="199"/>
                    </a:lnTo>
                    <a:lnTo>
                      <a:pt x="1091" y="205"/>
                    </a:lnTo>
                    <a:lnTo>
                      <a:pt x="1084" y="209"/>
                    </a:lnTo>
                    <a:lnTo>
                      <a:pt x="1076" y="212"/>
                    </a:lnTo>
                    <a:lnTo>
                      <a:pt x="1068" y="215"/>
                    </a:lnTo>
                    <a:lnTo>
                      <a:pt x="1057" y="215"/>
                    </a:lnTo>
                    <a:lnTo>
                      <a:pt x="1050" y="215"/>
                    </a:lnTo>
                    <a:lnTo>
                      <a:pt x="1044" y="212"/>
                    </a:lnTo>
                    <a:lnTo>
                      <a:pt x="1039" y="209"/>
                    </a:lnTo>
                    <a:lnTo>
                      <a:pt x="1033" y="203"/>
                    </a:lnTo>
                    <a:lnTo>
                      <a:pt x="1029" y="198"/>
                    </a:lnTo>
                    <a:lnTo>
                      <a:pt x="1025" y="192"/>
                    </a:lnTo>
                    <a:lnTo>
                      <a:pt x="1022" y="185"/>
                    </a:lnTo>
                    <a:lnTo>
                      <a:pt x="1019" y="177"/>
                    </a:lnTo>
                    <a:lnTo>
                      <a:pt x="1005" y="180"/>
                    </a:lnTo>
                    <a:lnTo>
                      <a:pt x="994" y="186"/>
                    </a:lnTo>
                    <a:lnTo>
                      <a:pt x="982" y="192"/>
                    </a:lnTo>
                    <a:lnTo>
                      <a:pt x="972" y="199"/>
                    </a:lnTo>
                    <a:lnTo>
                      <a:pt x="961" y="206"/>
                    </a:lnTo>
                    <a:lnTo>
                      <a:pt x="950" y="211"/>
                    </a:lnTo>
                    <a:lnTo>
                      <a:pt x="943" y="213"/>
                    </a:lnTo>
                    <a:lnTo>
                      <a:pt x="938" y="214"/>
                    </a:lnTo>
                    <a:lnTo>
                      <a:pt x="931" y="215"/>
                    </a:lnTo>
                    <a:lnTo>
                      <a:pt x="924" y="215"/>
                    </a:lnTo>
                    <a:lnTo>
                      <a:pt x="911" y="215"/>
                    </a:lnTo>
                    <a:lnTo>
                      <a:pt x="897" y="214"/>
                    </a:lnTo>
                    <a:lnTo>
                      <a:pt x="885" y="211"/>
                    </a:lnTo>
                    <a:lnTo>
                      <a:pt x="873" y="208"/>
                    </a:lnTo>
                    <a:lnTo>
                      <a:pt x="860" y="205"/>
                    </a:lnTo>
                    <a:lnTo>
                      <a:pt x="849" y="199"/>
                    </a:lnTo>
                    <a:lnTo>
                      <a:pt x="837" y="194"/>
                    </a:lnTo>
                    <a:lnTo>
                      <a:pt x="826" y="189"/>
                    </a:lnTo>
                    <a:lnTo>
                      <a:pt x="805" y="176"/>
                    </a:lnTo>
                    <a:lnTo>
                      <a:pt x="784" y="162"/>
                    </a:lnTo>
                    <a:lnTo>
                      <a:pt x="764" y="146"/>
                    </a:lnTo>
                    <a:lnTo>
                      <a:pt x="745" y="130"/>
                    </a:lnTo>
                    <a:lnTo>
                      <a:pt x="725" y="114"/>
                    </a:lnTo>
                    <a:lnTo>
                      <a:pt x="706" y="99"/>
                    </a:lnTo>
                    <a:lnTo>
                      <a:pt x="687" y="84"/>
                    </a:lnTo>
                    <a:lnTo>
                      <a:pt x="668" y="71"/>
                    </a:lnTo>
                    <a:lnTo>
                      <a:pt x="659" y="66"/>
                    </a:lnTo>
                    <a:lnTo>
                      <a:pt x="650" y="61"/>
                    </a:lnTo>
                    <a:lnTo>
                      <a:pt x="640" y="56"/>
                    </a:lnTo>
                    <a:lnTo>
                      <a:pt x="630" y="52"/>
                    </a:lnTo>
                    <a:lnTo>
                      <a:pt x="620" y="49"/>
                    </a:lnTo>
                    <a:lnTo>
                      <a:pt x="610" y="46"/>
                    </a:lnTo>
                    <a:lnTo>
                      <a:pt x="599" y="45"/>
                    </a:lnTo>
                    <a:lnTo>
                      <a:pt x="589" y="45"/>
                    </a:lnTo>
                    <a:lnTo>
                      <a:pt x="577" y="45"/>
                    </a:lnTo>
                    <a:lnTo>
                      <a:pt x="567" y="45"/>
                    </a:lnTo>
                    <a:lnTo>
                      <a:pt x="556" y="45"/>
                    </a:lnTo>
                    <a:lnTo>
                      <a:pt x="545" y="45"/>
                    </a:lnTo>
                    <a:lnTo>
                      <a:pt x="532" y="45"/>
                    </a:lnTo>
                    <a:lnTo>
                      <a:pt x="517" y="45"/>
                    </a:lnTo>
                    <a:lnTo>
                      <a:pt x="501" y="45"/>
                    </a:lnTo>
                    <a:lnTo>
                      <a:pt x="481" y="45"/>
                    </a:lnTo>
                    <a:lnTo>
                      <a:pt x="463" y="45"/>
                    </a:lnTo>
                    <a:lnTo>
                      <a:pt x="447" y="46"/>
                    </a:lnTo>
                    <a:lnTo>
                      <a:pt x="432" y="45"/>
                    </a:lnTo>
                    <a:lnTo>
                      <a:pt x="420" y="44"/>
                    </a:lnTo>
                    <a:lnTo>
                      <a:pt x="414" y="42"/>
                    </a:lnTo>
                    <a:lnTo>
                      <a:pt x="408" y="40"/>
                    </a:lnTo>
                    <a:lnTo>
                      <a:pt x="404" y="36"/>
                    </a:lnTo>
                    <a:lnTo>
                      <a:pt x="399" y="31"/>
                    </a:lnTo>
                    <a:lnTo>
                      <a:pt x="396" y="25"/>
                    </a:lnTo>
                    <a:lnTo>
                      <a:pt x="391" y="19"/>
                    </a:lnTo>
                    <a:lnTo>
                      <a:pt x="388" y="11"/>
                    </a:lnTo>
                    <a:lnTo>
                      <a:pt x="386" y="0"/>
                    </a:lnTo>
                    <a:lnTo>
                      <a:pt x="372" y="3"/>
                    </a:lnTo>
                    <a:lnTo>
                      <a:pt x="358" y="6"/>
                    </a:lnTo>
                    <a:lnTo>
                      <a:pt x="343" y="9"/>
                    </a:lnTo>
                    <a:lnTo>
                      <a:pt x="330" y="13"/>
                    </a:lnTo>
                    <a:lnTo>
                      <a:pt x="315" y="17"/>
                    </a:lnTo>
                    <a:lnTo>
                      <a:pt x="300" y="20"/>
                    </a:lnTo>
                    <a:lnTo>
                      <a:pt x="287" y="23"/>
                    </a:lnTo>
                    <a:lnTo>
                      <a:pt x="272" y="25"/>
                    </a:lnTo>
                    <a:lnTo>
                      <a:pt x="270" y="35"/>
                    </a:lnTo>
                    <a:lnTo>
                      <a:pt x="266" y="48"/>
                    </a:lnTo>
                    <a:lnTo>
                      <a:pt x="258" y="67"/>
                    </a:lnTo>
                    <a:lnTo>
                      <a:pt x="250" y="87"/>
                    </a:lnTo>
                    <a:lnTo>
                      <a:pt x="241" y="107"/>
                    </a:lnTo>
                    <a:lnTo>
                      <a:pt x="235" y="124"/>
                    </a:lnTo>
                    <a:lnTo>
                      <a:pt x="230" y="135"/>
                    </a:lnTo>
                    <a:lnTo>
                      <a:pt x="228" y="140"/>
                    </a:lnTo>
                    <a:lnTo>
                      <a:pt x="233" y="147"/>
                    </a:lnTo>
                    <a:lnTo>
                      <a:pt x="237" y="154"/>
                    </a:lnTo>
                    <a:lnTo>
                      <a:pt x="241" y="162"/>
                    </a:lnTo>
                    <a:lnTo>
                      <a:pt x="246" y="169"/>
                    </a:lnTo>
                    <a:lnTo>
                      <a:pt x="249" y="176"/>
                    </a:lnTo>
                    <a:lnTo>
                      <a:pt x="251" y="185"/>
                    </a:lnTo>
                    <a:lnTo>
                      <a:pt x="253" y="194"/>
                    </a:lnTo>
                    <a:lnTo>
                      <a:pt x="253" y="202"/>
                    </a:lnTo>
                    <a:lnTo>
                      <a:pt x="252" y="220"/>
                    </a:lnTo>
                    <a:lnTo>
                      <a:pt x="250" y="235"/>
                    </a:lnTo>
                    <a:lnTo>
                      <a:pt x="246" y="249"/>
                    </a:lnTo>
                    <a:lnTo>
                      <a:pt x="240" y="260"/>
                    </a:lnTo>
                    <a:lnTo>
                      <a:pt x="234" y="270"/>
                    </a:lnTo>
                    <a:lnTo>
                      <a:pt x="227" y="279"/>
                    </a:lnTo>
                    <a:lnTo>
                      <a:pt x="218" y="288"/>
                    </a:lnTo>
                    <a:lnTo>
                      <a:pt x="209" y="298"/>
                    </a:lnTo>
                    <a:lnTo>
                      <a:pt x="201" y="296"/>
                    </a:lnTo>
                    <a:lnTo>
                      <a:pt x="193" y="295"/>
                    </a:lnTo>
                    <a:lnTo>
                      <a:pt x="186" y="295"/>
                    </a:lnTo>
                    <a:lnTo>
                      <a:pt x="180" y="295"/>
                    </a:lnTo>
                    <a:lnTo>
                      <a:pt x="173" y="296"/>
                    </a:lnTo>
                    <a:lnTo>
                      <a:pt x="167" y="298"/>
                    </a:lnTo>
                    <a:lnTo>
                      <a:pt x="162" y="300"/>
                    </a:lnTo>
                    <a:lnTo>
                      <a:pt x="157" y="303"/>
                    </a:lnTo>
                    <a:lnTo>
                      <a:pt x="152" y="307"/>
                    </a:lnTo>
                    <a:lnTo>
                      <a:pt x="148" y="312"/>
                    </a:lnTo>
                    <a:lnTo>
                      <a:pt x="144" y="316"/>
                    </a:lnTo>
                    <a:lnTo>
                      <a:pt x="140" y="321"/>
                    </a:lnTo>
                    <a:lnTo>
                      <a:pt x="133" y="332"/>
                    </a:lnTo>
                    <a:lnTo>
                      <a:pt x="128" y="346"/>
                    </a:lnTo>
                    <a:lnTo>
                      <a:pt x="124" y="361"/>
                    </a:lnTo>
                    <a:lnTo>
                      <a:pt x="121" y="375"/>
                    </a:lnTo>
                    <a:lnTo>
                      <a:pt x="118" y="392"/>
                    </a:lnTo>
                    <a:lnTo>
                      <a:pt x="117" y="409"/>
                    </a:lnTo>
                    <a:lnTo>
                      <a:pt x="115" y="443"/>
                    </a:lnTo>
                    <a:lnTo>
                      <a:pt x="113" y="475"/>
                    </a:lnTo>
                    <a:lnTo>
                      <a:pt x="96" y="478"/>
                    </a:lnTo>
                    <a:lnTo>
                      <a:pt x="79" y="481"/>
                    </a:lnTo>
                    <a:lnTo>
                      <a:pt x="64" y="485"/>
                    </a:lnTo>
                    <a:lnTo>
                      <a:pt x="51" y="489"/>
                    </a:lnTo>
                    <a:lnTo>
                      <a:pt x="45" y="491"/>
                    </a:lnTo>
                    <a:lnTo>
                      <a:pt x="40" y="495"/>
                    </a:lnTo>
                    <a:lnTo>
                      <a:pt x="36" y="500"/>
                    </a:lnTo>
                    <a:lnTo>
                      <a:pt x="32" y="506"/>
                    </a:lnTo>
                    <a:lnTo>
                      <a:pt x="30" y="513"/>
                    </a:lnTo>
                    <a:lnTo>
                      <a:pt x="27" y="522"/>
                    </a:lnTo>
                    <a:lnTo>
                      <a:pt x="25" y="533"/>
                    </a:lnTo>
                    <a:lnTo>
                      <a:pt x="25" y="544"/>
                    </a:lnTo>
                    <a:lnTo>
                      <a:pt x="24" y="561"/>
                    </a:lnTo>
                    <a:lnTo>
                      <a:pt x="22" y="578"/>
                    </a:lnTo>
                    <a:lnTo>
                      <a:pt x="19" y="595"/>
                    </a:lnTo>
                    <a:lnTo>
                      <a:pt x="15" y="610"/>
                    </a:lnTo>
                    <a:lnTo>
                      <a:pt x="11" y="624"/>
                    </a:lnTo>
                    <a:lnTo>
                      <a:pt x="6" y="637"/>
                    </a:lnTo>
                    <a:lnTo>
                      <a:pt x="3" y="646"/>
                    </a:lnTo>
                    <a:lnTo>
                      <a:pt x="0" y="652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129"/>
              <p:cNvSpPr>
                <a:spLocks/>
              </p:cNvSpPr>
              <p:nvPr/>
            </p:nvSpPr>
            <p:spPr bwMode="auto">
              <a:xfrm>
                <a:off x="5406" y="3855"/>
                <a:ext cx="238" cy="188"/>
              </a:xfrm>
              <a:custGeom>
                <a:avLst/>
                <a:gdLst>
                  <a:gd name="T0" fmla="*/ 231 w 1101"/>
                  <a:gd name="T1" fmla="*/ 0 h 855"/>
                  <a:gd name="T2" fmla="*/ 222 w 1101"/>
                  <a:gd name="T3" fmla="*/ 1 h 855"/>
                  <a:gd name="T4" fmla="*/ 208 w 1101"/>
                  <a:gd name="T5" fmla="*/ 6 h 855"/>
                  <a:gd name="T6" fmla="*/ 197 w 1101"/>
                  <a:gd name="T7" fmla="*/ 7 h 855"/>
                  <a:gd name="T8" fmla="*/ 189 w 1101"/>
                  <a:gd name="T9" fmla="*/ 4 h 855"/>
                  <a:gd name="T10" fmla="*/ 179 w 1101"/>
                  <a:gd name="T11" fmla="*/ 3 h 855"/>
                  <a:gd name="T12" fmla="*/ 171 w 1101"/>
                  <a:gd name="T13" fmla="*/ 7 h 855"/>
                  <a:gd name="T14" fmla="*/ 161 w 1101"/>
                  <a:gd name="T15" fmla="*/ 16 h 855"/>
                  <a:gd name="T16" fmla="*/ 151 w 1101"/>
                  <a:gd name="T17" fmla="*/ 24 h 855"/>
                  <a:gd name="T18" fmla="*/ 135 w 1101"/>
                  <a:gd name="T19" fmla="*/ 29 h 855"/>
                  <a:gd name="T20" fmla="*/ 95 w 1101"/>
                  <a:gd name="T21" fmla="*/ 38 h 855"/>
                  <a:gd name="T22" fmla="*/ 67 w 1101"/>
                  <a:gd name="T23" fmla="*/ 44 h 855"/>
                  <a:gd name="T24" fmla="*/ 57 w 1101"/>
                  <a:gd name="T25" fmla="*/ 46 h 855"/>
                  <a:gd name="T26" fmla="*/ 48 w 1101"/>
                  <a:gd name="T27" fmla="*/ 41 h 855"/>
                  <a:gd name="T28" fmla="*/ 34 w 1101"/>
                  <a:gd name="T29" fmla="*/ 48 h 855"/>
                  <a:gd name="T30" fmla="*/ 21 w 1101"/>
                  <a:gd name="T31" fmla="*/ 63 h 855"/>
                  <a:gd name="T32" fmla="*/ 11 w 1101"/>
                  <a:gd name="T33" fmla="*/ 80 h 855"/>
                  <a:gd name="T34" fmla="*/ 6 w 1101"/>
                  <a:gd name="T35" fmla="*/ 98 h 855"/>
                  <a:gd name="T36" fmla="*/ 6 w 1101"/>
                  <a:gd name="T37" fmla="*/ 108 h 855"/>
                  <a:gd name="T38" fmla="*/ 9 w 1101"/>
                  <a:gd name="T39" fmla="*/ 117 h 855"/>
                  <a:gd name="T40" fmla="*/ 11 w 1101"/>
                  <a:gd name="T41" fmla="*/ 125 h 855"/>
                  <a:gd name="T42" fmla="*/ 8 w 1101"/>
                  <a:gd name="T43" fmla="*/ 136 h 855"/>
                  <a:gd name="T44" fmla="*/ 1 w 1101"/>
                  <a:gd name="T45" fmla="*/ 150 h 855"/>
                  <a:gd name="T46" fmla="*/ 3 w 1101"/>
                  <a:gd name="T47" fmla="*/ 160 h 855"/>
                  <a:gd name="T48" fmla="*/ 8 w 1101"/>
                  <a:gd name="T49" fmla="*/ 177 h 855"/>
                  <a:gd name="T50" fmla="*/ 14 w 1101"/>
                  <a:gd name="T51" fmla="*/ 185 h 855"/>
                  <a:gd name="T52" fmla="*/ 19 w 1101"/>
                  <a:gd name="T53" fmla="*/ 187 h 855"/>
                  <a:gd name="T54" fmla="*/ 27 w 1101"/>
                  <a:gd name="T55" fmla="*/ 188 h 855"/>
                  <a:gd name="T56" fmla="*/ 34 w 1101"/>
                  <a:gd name="T57" fmla="*/ 184 h 855"/>
                  <a:gd name="T58" fmla="*/ 41 w 1101"/>
                  <a:gd name="T59" fmla="*/ 177 h 855"/>
                  <a:gd name="T60" fmla="*/ 47 w 1101"/>
                  <a:gd name="T61" fmla="*/ 172 h 855"/>
                  <a:gd name="T62" fmla="*/ 96 w 1101"/>
                  <a:gd name="T63" fmla="*/ 157 h 855"/>
                  <a:gd name="T64" fmla="*/ 138 w 1101"/>
                  <a:gd name="T65" fmla="*/ 148 h 855"/>
                  <a:gd name="T66" fmla="*/ 171 w 1101"/>
                  <a:gd name="T67" fmla="*/ 144 h 855"/>
                  <a:gd name="T68" fmla="*/ 182 w 1101"/>
                  <a:gd name="T69" fmla="*/ 137 h 855"/>
                  <a:gd name="T70" fmla="*/ 184 w 1101"/>
                  <a:gd name="T71" fmla="*/ 123 h 855"/>
                  <a:gd name="T72" fmla="*/ 186 w 1101"/>
                  <a:gd name="T73" fmla="*/ 113 h 855"/>
                  <a:gd name="T74" fmla="*/ 189 w 1101"/>
                  <a:gd name="T75" fmla="*/ 108 h 855"/>
                  <a:gd name="T76" fmla="*/ 200 w 1101"/>
                  <a:gd name="T77" fmla="*/ 105 h 855"/>
                  <a:gd name="T78" fmla="*/ 205 w 1101"/>
                  <a:gd name="T79" fmla="*/ 86 h 855"/>
                  <a:gd name="T80" fmla="*/ 208 w 1101"/>
                  <a:gd name="T81" fmla="*/ 73 h 855"/>
                  <a:gd name="T82" fmla="*/ 212 w 1101"/>
                  <a:gd name="T83" fmla="*/ 68 h 855"/>
                  <a:gd name="T84" fmla="*/ 217 w 1101"/>
                  <a:gd name="T85" fmla="*/ 65 h 855"/>
                  <a:gd name="T86" fmla="*/ 223 w 1101"/>
                  <a:gd name="T87" fmla="*/ 65 h 855"/>
                  <a:gd name="T88" fmla="*/ 230 w 1101"/>
                  <a:gd name="T89" fmla="*/ 59 h 855"/>
                  <a:gd name="T90" fmla="*/ 234 w 1101"/>
                  <a:gd name="T91" fmla="*/ 48 h 855"/>
                  <a:gd name="T92" fmla="*/ 233 w 1101"/>
                  <a:gd name="T93" fmla="*/ 39 h 855"/>
                  <a:gd name="T94" fmla="*/ 230 w 1101"/>
                  <a:gd name="T95" fmla="*/ 32 h 855"/>
                  <a:gd name="T96" fmla="*/ 231 w 1101"/>
                  <a:gd name="T97" fmla="*/ 23 h 855"/>
                  <a:gd name="T98" fmla="*/ 238 w 1101"/>
                  <a:gd name="T99" fmla="*/ 6 h 8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01"/>
                  <a:gd name="T151" fmla="*/ 0 h 855"/>
                  <a:gd name="T152" fmla="*/ 1101 w 1101"/>
                  <a:gd name="T153" fmla="*/ 855 h 8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01" h="855">
                    <a:moveTo>
                      <a:pt x="1101" y="19"/>
                    </a:moveTo>
                    <a:lnTo>
                      <a:pt x="1090" y="12"/>
                    </a:lnTo>
                    <a:lnTo>
                      <a:pt x="1080" y="5"/>
                    </a:lnTo>
                    <a:lnTo>
                      <a:pt x="1069" y="2"/>
                    </a:lnTo>
                    <a:lnTo>
                      <a:pt x="1059" y="0"/>
                    </a:lnTo>
                    <a:lnTo>
                      <a:pt x="1048" y="0"/>
                    </a:lnTo>
                    <a:lnTo>
                      <a:pt x="1038" y="1"/>
                    </a:lnTo>
                    <a:lnTo>
                      <a:pt x="1027" y="3"/>
                    </a:lnTo>
                    <a:lnTo>
                      <a:pt x="1017" y="6"/>
                    </a:lnTo>
                    <a:lnTo>
                      <a:pt x="996" y="15"/>
                    </a:lnTo>
                    <a:lnTo>
                      <a:pt x="973" y="23"/>
                    </a:lnTo>
                    <a:lnTo>
                      <a:pt x="961" y="26"/>
                    </a:lnTo>
                    <a:lnTo>
                      <a:pt x="949" y="29"/>
                    </a:lnTo>
                    <a:lnTo>
                      <a:pt x="937" y="31"/>
                    </a:lnTo>
                    <a:lnTo>
                      <a:pt x="924" y="31"/>
                    </a:lnTo>
                    <a:lnTo>
                      <a:pt x="913" y="31"/>
                    </a:lnTo>
                    <a:lnTo>
                      <a:pt x="903" y="29"/>
                    </a:lnTo>
                    <a:lnTo>
                      <a:pt x="894" y="26"/>
                    </a:lnTo>
                    <a:lnTo>
                      <a:pt x="885" y="22"/>
                    </a:lnTo>
                    <a:lnTo>
                      <a:pt x="876" y="19"/>
                    </a:lnTo>
                    <a:lnTo>
                      <a:pt x="866" y="16"/>
                    </a:lnTo>
                    <a:lnTo>
                      <a:pt x="854" y="14"/>
                    </a:lnTo>
                    <a:lnTo>
                      <a:pt x="842" y="13"/>
                    </a:lnTo>
                    <a:lnTo>
                      <a:pt x="830" y="14"/>
                    </a:lnTo>
                    <a:lnTo>
                      <a:pt x="820" y="17"/>
                    </a:lnTo>
                    <a:lnTo>
                      <a:pt x="809" y="20"/>
                    </a:lnTo>
                    <a:lnTo>
                      <a:pt x="800" y="25"/>
                    </a:lnTo>
                    <a:lnTo>
                      <a:pt x="790" y="31"/>
                    </a:lnTo>
                    <a:lnTo>
                      <a:pt x="781" y="39"/>
                    </a:lnTo>
                    <a:lnTo>
                      <a:pt x="773" y="46"/>
                    </a:lnTo>
                    <a:lnTo>
                      <a:pt x="763" y="55"/>
                    </a:lnTo>
                    <a:lnTo>
                      <a:pt x="746" y="71"/>
                    </a:lnTo>
                    <a:lnTo>
                      <a:pt x="728" y="88"/>
                    </a:lnTo>
                    <a:lnTo>
                      <a:pt x="720" y="95"/>
                    </a:lnTo>
                    <a:lnTo>
                      <a:pt x="710" y="103"/>
                    </a:lnTo>
                    <a:lnTo>
                      <a:pt x="700" y="109"/>
                    </a:lnTo>
                    <a:lnTo>
                      <a:pt x="690" y="114"/>
                    </a:lnTo>
                    <a:lnTo>
                      <a:pt x="670" y="121"/>
                    </a:lnTo>
                    <a:lnTo>
                      <a:pt x="648" y="128"/>
                    </a:lnTo>
                    <a:lnTo>
                      <a:pt x="625" y="134"/>
                    </a:lnTo>
                    <a:lnTo>
                      <a:pt x="599" y="140"/>
                    </a:lnTo>
                    <a:lnTo>
                      <a:pt x="548" y="151"/>
                    </a:lnTo>
                    <a:lnTo>
                      <a:pt x="492" y="162"/>
                    </a:lnTo>
                    <a:lnTo>
                      <a:pt x="438" y="172"/>
                    </a:lnTo>
                    <a:lnTo>
                      <a:pt x="384" y="184"/>
                    </a:lnTo>
                    <a:lnTo>
                      <a:pt x="359" y="190"/>
                    </a:lnTo>
                    <a:lnTo>
                      <a:pt x="335" y="196"/>
                    </a:lnTo>
                    <a:lnTo>
                      <a:pt x="312" y="202"/>
                    </a:lnTo>
                    <a:lnTo>
                      <a:pt x="291" y="209"/>
                    </a:lnTo>
                    <a:lnTo>
                      <a:pt x="282" y="211"/>
                    </a:lnTo>
                    <a:lnTo>
                      <a:pt x="272" y="211"/>
                    </a:lnTo>
                    <a:lnTo>
                      <a:pt x="263" y="209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1" y="194"/>
                    </a:lnTo>
                    <a:lnTo>
                      <a:pt x="221" y="187"/>
                    </a:lnTo>
                    <a:lnTo>
                      <a:pt x="209" y="177"/>
                    </a:lnTo>
                    <a:lnTo>
                      <a:pt x="192" y="191"/>
                    </a:lnTo>
                    <a:lnTo>
                      <a:pt x="176" y="206"/>
                    </a:lnTo>
                    <a:lnTo>
                      <a:pt x="159" y="220"/>
                    </a:lnTo>
                    <a:lnTo>
                      <a:pt x="143" y="236"/>
                    </a:lnTo>
                    <a:lnTo>
                      <a:pt x="127" y="252"/>
                    </a:lnTo>
                    <a:lnTo>
                      <a:pt x="112" y="270"/>
                    </a:lnTo>
                    <a:lnTo>
                      <a:pt x="97" y="287"/>
                    </a:lnTo>
                    <a:lnTo>
                      <a:pt x="84" y="305"/>
                    </a:lnTo>
                    <a:lnTo>
                      <a:pt x="72" y="325"/>
                    </a:lnTo>
                    <a:lnTo>
                      <a:pt x="60" y="345"/>
                    </a:lnTo>
                    <a:lnTo>
                      <a:pt x="50" y="366"/>
                    </a:lnTo>
                    <a:lnTo>
                      <a:pt x="41" y="387"/>
                    </a:lnTo>
                    <a:lnTo>
                      <a:pt x="35" y="410"/>
                    </a:lnTo>
                    <a:lnTo>
                      <a:pt x="30" y="433"/>
                    </a:lnTo>
                    <a:lnTo>
                      <a:pt x="28" y="445"/>
                    </a:lnTo>
                    <a:lnTo>
                      <a:pt x="27" y="456"/>
                    </a:lnTo>
                    <a:lnTo>
                      <a:pt x="26" y="469"/>
                    </a:lnTo>
                    <a:lnTo>
                      <a:pt x="26" y="481"/>
                    </a:lnTo>
                    <a:lnTo>
                      <a:pt x="27" y="493"/>
                    </a:lnTo>
                    <a:lnTo>
                      <a:pt x="29" y="502"/>
                    </a:lnTo>
                    <a:lnTo>
                      <a:pt x="33" y="513"/>
                    </a:lnTo>
                    <a:lnTo>
                      <a:pt x="38" y="521"/>
                    </a:lnTo>
                    <a:lnTo>
                      <a:pt x="42" y="531"/>
                    </a:lnTo>
                    <a:lnTo>
                      <a:pt x="47" y="539"/>
                    </a:lnTo>
                    <a:lnTo>
                      <a:pt x="50" y="547"/>
                    </a:lnTo>
                    <a:lnTo>
                      <a:pt x="51" y="557"/>
                    </a:lnTo>
                    <a:lnTo>
                      <a:pt x="50" y="568"/>
                    </a:lnTo>
                    <a:lnTo>
                      <a:pt x="49" y="580"/>
                    </a:lnTo>
                    <a:lnTo>
                      <a:pt x="47" y="590"/>
                    </a:lnTo>
                    <a:lnTo>
                      <a:pt x="45" y="600"/>
                    </a:lnTo>
                    <a:lnTo>
                      <a:pt x="38" y="619"/>
                    </a:lnTo>
                    <a:lnTo>
                      <a:pt x="30" y="637"/>
                    </a:lnTo>
                    <a:lnTo>
                      <a:pt x="21" y="652"/>
                    </a:lnTo>
                    <a:lnTo>
                      <a:pt x="13" y="667"/>
                    </a:lnTo>
                    <a:lnTo>
                      <a:pt x="6" y="682"/>
                    </a:lnTo>
                    <a:lnTo>
                      <a:pt x="0" y="696"/>
                    </a:lnTo>
                    <a:lnTo>
                      <a:pt x="7" y="706"/>
                    </a:lnTo>
                    <a:lnTo>
                      <a:pt x="12" y="716"/>
                    </a:lnTo>
                    <a:lnTo>
                      <a:pt x="16" y="728"/>
                    </a:lnTo>
                    <a:lnTo>
                      <a:pt x="19" y="739"/>
                    </a:lnTo>
                    <a:lnTo>
                      <a:pt x="26" y="766"/>
                    </a:lnTo>
                    <a:lnTo>
                      <a:pt x="33" y="792"/>
                    </a:lnTo>
                    <a:lnTo>
                      <a:pt x="38" y="804"/>
                    </a:lnTo>
                    <a:lnTo>
                      <a:pt x="43" y="816"/>
                    </a:lnTo>
                    <a:lnTo>
                      <a:pt x="50" y="826"/>
                    </a:lnTo>
                    <a:lnTo>
                      <a:pt x="59" y="836"/>
                    </a:lnTo>
                    <a:lnTo>
                      <a:pt x="63" y="840"/>
                    </a:lnTo>
                    <a:lnTo>
                      <a:pt x="69" y="843"/>
                    </a:lnTo>
                    <a:lnTo>
                      <a:pt x="75" y="846"/>
                    </a:lnTo>
                    <a:lnTo>
                      <a:pt x="81" y="850"/>
                    </a:lnTo>
                    <a:lnTo>
                      <a:pt x="89" y="852"/>
                    </a:lnTo>
                    <a:lnTo>
                      <a:pt x="96" y="854"/>
                    </a:lnTo>
                    <a:lnTo>
                      <a:pt x="104" y="854"/>
                    </a:lnTo>
                    <a:lnTo>
                      <a:pt x="114" y="855"/>
                    </a:lnTo>
                    <a:lnTo>
                      <a:pt x="123" y="854"/>
                    </a:lnTo>
                    <a:lnTo>
                      <a:pt x="132" y="852"/>
                    </a:lnTo>
                    <a:lnTo>
                      <a:pt x="140" y="848"/>
                    </a:lnTo>
                    <a:lnTo>
                      <a:pt x="148" y="843"/>
                    </a:lnTo>
                    <a:lnTo>
                      <a:pt x="156" y="838"/>
                    </a:lnTo>
                    <a:lnTo>
                      <a:pt x="163" y="832"/>
                    </a:lnTo>
                    <a:lnTo>
                      <a:pt x="170" y="825"/>
                    </a:lnTo>
                    <a:lnTo>
                      <a:pt x="177" y="819"/>
                    </a:lnTo>
                    <a:lnTo>
                      <a:pt x="189" y="805"/>
                    </a:lnTo>
                    <a:lnTo>
                      <a:pt x="201" y="793"/>
                    </a:lnTo>
                    <a:lnTo>
                      <a:pt x="206" y="788"/>
                    </a:lnTo>
                    <a:lnTo>
                      <a:pt x="211" y="783"/>
                    </a:lnTo>
                    <a:lnTo>
                      <a:pt x="217" y="780"/>
                    </a:lnTo>
                    <a:lnTo>
                      <a:pt x="222" y="778"/>
                    </a:lnTo>
                    <a:lnTo>
                      <a:pt x="295" y="758"/>
                    </a:lnTo>
                    <a:lnTo>
                      <a:pt x="371" y="737"/>
                    </a:lnTo>
                    <a:lnTo>
                      <a:pt x="446" y="716"/>
                    </a:lnTo>
                    <a:lnTo>
                      <a:pt x="523" y="696"/>
                    </a:lnTo>
                    <a:lnTo>
                      <a:pt x="562" y="687"/>
                    </a:lnTo>
                    <a:lnTo>
                      <a:pt x="599" y="679"/>
                    </a:lnTo>
                    <a:lnTo>
                      <a:pt x="638" y="671"/>
                    </a:lnTo>
                    <a:lnTo>
                      <a:pt x="676" y="665"/>
                    </a:lnTo>
                    <a:lnTo>
                      <a:pt x="715" y="660"/>
                    </a:lnTo>
                    <a:lnTo>
                      <a:pt x="753" y="655"/>
                    </a:lnTo>
                    <a:lnTo>
                      <a:pt x="791" y="653"/>
                    </a:lnTo>
                    <a:lnTo>
                      <a:pt x="829" y="652"/>
                    </a:lnTo>
                    <a:lnTo>
                      <a:pt x="832" y="646"/>
                    </a:lnTo>
                    <a:lnTo>
                      <a:pt x="835" y="637"/>
                    </a:lnTo>
                    <a:lnTo>
                      <a:pt x="840" y="624"/>
                    </a:lnTo>
                    <a:lnTo>
                      <a:pt x="844" y="610"/>
                    </a:lnTo>
                    <a:lnTo>
                      <a:pt x="848" y="595"/>
                    </a:lnTo>
                    <a:lnTo>
                      <a:pt x="851" y="578"/>
                    </a:lnTo>
                    <a:lnTo>
                      <a:pt x="853" y="561"/>
                    </a:lnTo>
                    <a:lnTo>
                      <a:pt x="854" y="544"/>
                    </a:lnTo>
                    <a:lnTo>
                      <a:pt x="854" y="533"/>
                    </a:lnTo>
                    <a:lnTo>
                      <a:pt x="856" y="522"/>
                    </a:lnTo>
                    <a:lnTo>
                      <a:pt x="859" y="513"/>
                    </a:lnTo>
                    <a:lnTo>
                      <a:pt x="861" y="506"/>
                    </a:lnTo>
                    <a:lnTo>
                      <a:pt x="865" y="500"/>
                    </a:lnTo>
                    <a:lnTo>
                      <a:pt x="869" y="495"/>
                    </a:lnTo>
                    <a:lnTo>
                      <a:pt x="874" y="491"/>
                    </a:lnTo>
                    <a:lnTo>
                      <a:pt x="880" y="489"/>
                    </a:lnTo>
                    <a:lnTo>
                      <a:pt x="893" y="485"/>
                    </a:lnTo>
                    <a:lnTo>
                      <a:pt x="908" y="481"/>
                    </a:lnTo>
                    <a:lnTo>
                      <a:pt x="925" y="478"/>
                    </a:lnTo>
                    <a:lnTo>
                      <a:pt x="942" y="475"/>
                    </a:lnTo>
                    <a:lnTo>
                      <a:pt x="944" y="443"/>
                    </a:lnTo>
                    <a:lnTo>
                      <a:pt x="946" y="409"/>
                    </a:lnTo>
                    <a:lnTo>
                      <a:pt x="947" y="392"/>
                    </a:lnTo>
                    <a:lnTo>
                      <a:pt x="950" y="375"/>
                    </a:lnTo>
                    <a:lnTo>
                      <a:pt x="953" y="361"/>
                    </a:lnTo>
                    <a:lnTo>
                      <a:pt x="957" y="346"/>
                    </a:lnTo>
                    <a:lnTo>
                      <a:pt x="962" y="332"/>
                    </a:lnTo>
                    <a:lnTo>
                      <a:pt x="969" y="321"/>
                    </a:lnTo>
                    <a:lnTo>
                      <a:pt x="973" y="316"/>
                    </a:lnTo>
                    <a:lnTo>
                      <a:pt x="977" y="312"/>
                    </a:lnTo>
                    <a:lnTo>
                      <a:pt x="981" y="307"/>
                    </a:lnTo>
                    <a:lnTo>
                      <a:pt x="986" y="303"/>
                    </a:lnTo>
                    <a:lnTo>
                      <a:pt x="991" y="300"/>
                    </a:lnTo>
                    <a:lnTo>
                      <a:pt x="996" y="298"/>
                    </a:lnTo>
                    <a:lnTo>
                      <a:pt x="1002" y="296"/>
                    </a:lnTo>
                    <a:lnTo>
                      <a:pt x="1009" y="295"/>
                    </a:lnTo>
                    <a:lnTo>
                      <a:pt x="1015" y="295"/>
                    </a:lnTo>
                    <a:lnTo>
                      <a:pt x="1022" y="295"/>
                    </a:lnTo>
                    <a:lnTo>
                      <a:pt x="1030" y="296"/>
                    </a:lnTo>
                    <a:lnTo>
                      <a:pt x="1038" y="298"/>
                    </a:lnTo>
                    <a:lnTo>
                      <a:pt x="1047" y="288"/>
                    </a:lnTo>
                    <a:lnTo>
                      <a:pt x="1056" y="279"/>
                    </a:lnTo>
                    <a:lnTo>
                      <a:pt x="1063" y="270"/>
                    </a:lnTo>
                    <a:lnTo>
                      <a:pt x="1069" y="260"/>
                    </a:lnTo>
                    <a:lnTo>
                      <a:pt x="1075" y="249"/>
                    </a:lnTo>
                    <a:lnTo>
                      <a:pt x="1079" y="235"/>
                    </a:lnTo>
                    <a:lnTo>
                      <a:pt x="1081" y="220"/>
                    </a:lnTo>
                    <a:lnTo>
                      <a:pt x="1082" y="202"/>
                    </a:lnTo>
                    <a:lnTo>
                      <a:pt x="1082" y="194"/>
                    </a:lnTo>
                    <a:lnTo>
                      <a:pt x="1080" y="185"/>
                    </a:lnTo>
                    <a:lnTo>
                      <a:pt x="1078" y="176"/>
                    </a:lnTo>
                    <a:lnTo>
                      <a:pt x="1075" y="169"/>
                    </a:lnTo>
                    <a:lnTo>
                      <a:pt x="1070" y="162"/>
                    </a:lnTo>
                    <a:lnTo>
                      <a:pt x="1066" y="154"/>
                    </a:lnTo>
                    <a:lnTo>
                      <a:pt x="1062" y="147"/>
                    </a:lnTo>
                    <a:lnTo>
                      <a:pt x="1057" y="140"/>
                    </a:lnTo>
                    <a:lnTo>
                      <a:pt x="1059" y="135"/>
                    </a:lnTo>
                    <a:lnTo>
                      <a:pt x="1064" y="123"/>
                    </a:lnTo>
                    <a:lnTo>
                      <a:pt x="1070" y="105"/>
                    </a:lnTo>
                    <a:lnTo>
                      <a:pt x="1079" y="84"/>
                    </a:lnTo>
                    <a:lnTo>
                      <a:pt x="1087" y="63"/>
                    </a:lnTo>
                    <a:lnTo>
                      <a:pt x="1095" y="43"/>
                    </a:lnTo>
                    <a:lnTo>
                      <a:pt x="1099" y="28"/>
                    </a:lnTo>
                    <a:lnTo>
                      <a:pt x="110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130"/>
              <p:cNvSpPr>
                <a:spLocks/>
              </p:cNvSpPr>
              <p:nvPr/>
            </p:nvSpPr>
            <p:spPr bwMode="auto">
              <a:xfrm>
                <a:off x="5406" y="3855"/>
                <a:ext cx="238" cy="188"/>
              </a:xfrm>
              <a:custGeom>
                <a:avLst/>
                <a:gdLst>
                  <a:gd name="T0" fmla="*/ 231 w 1101"/>
                  <a:gd name="T1" fmla="*/ 0 h 855"/>
                  <a:gd name="T2" fmla="*/ 222 w 1101"/>
                  <a:gd name="T3" fmla="*/ 1 h 855"/>
                  <a:gd name="T4" fmla="*/ 208 w 1101"/>
                  <a:gd name="T5" fmla="*/ 6 h 855"/>
                  <a:gd name="T6" fmla="*/ 197 w 1101"/>
                  <a:gd name="T7" fmla="*/ 7 h 855"/>
                  <a:gd name="T8" fmla="*/ 189 w 1101"/>
                  <a:gd name="T9" fmla="*/ 4 h 855"/>
                  <a:gd name="T10" fmla="*/ 179 w 1101"/>
                  <a:gd name="T11" fmla="*/ 3 h 855"/>
                  <a:gd name="T12" fmla="*/ 171 w 1101"/>
                  <a:gd name="T13" fmla="*/ 7 h 855"/>
                  <a:gd name="T14" fmla="*/ 161 w 1101"/>
                  <a:gd name="T15" fmla="*/ 16 h 855"/>
                  <a:gd name="T16" fmla="*/ 151 w 1101"/>
                  <a:gd name="T17" fmla="*/ 24 h 855"/>
                  <a:gd name="T18" fmla="*/ 135 w 1101"/>
                  <a:gd name="T19" fmla="*/ 29 h 855"/>
                  <a:gd name="T20" fmla="*/ 95 w 1101"/>
                  <a:gd name="T21" fmla="*/ 38 h 855"/>
                  <a:gd name="T22" fmla="*/ 67 w 1101"/>
                  <a:gd name="T23" fmla="*/ 44 h 855"/>
                  <a:gd name="T24" fmla="*/ 57 w 1101"/>
                  <a:gd name="T25" fmla="*/ 46 h 855"/>
                  <a:gd name="T26" fmla="*/ 48 w 1101"/>
                  <a:gd name="T27" fmla="*/ 41 h 855"/>
                  <a:gd name="T28" fmla="*/ 34 w 1101"/>
                  <a:gd name="T29" fmla="*/ 48 h 855"/>
                  <a:gd name="T30" fmla="*/ 21 w 1101"/>
                  <a:gd name="T31" fmla="*/ 63 h 855"/>
                  <a:gd name="T32" fmla="*/ 11 w 1101"/>
                  <a:gd name="T33" fmla="*/ 80 h 855"/>
                  <a:gd name="T34" fmla="*/ 6 w 1101"/>
                  <a:gd name="T35" fmla="*/ 98 h 855"/>
                  <a:gd name="T36" fmla="*/ 6 w 1101"/>
                  <a:gd name="T37" fmla="*/ 108 h 855"/>
                  <a:gd name="T38" fmla="*/ 9 w 1101"/>
                  <a:gd name="T39" fmla="*/ 117 h 855"/>
                  <a:gd name="T40" fmla="*/ 11 w 1101"/>
                  <a:gd name="T41" fmla="*/ 125 h 855"/>
                  <a:gd name="T42" fmla="*/ 8 w 1101"/>
                  <a:gd name="T43" fmla="*/ 136 h 855"/>
                  <a:gd name="T44" fmla="*/ 1 w 1101"/>
                  <a:gd name="T45" fmla="*/ 150 h 855"/>
                  <a:gd name="T46" fmla="*/ 3 w 1101"/>
                  <a:gd name="T47" fmla="*/ 160 h 855"/>
                  <a:gd name="T48" fmla="*/ 8 w 1101"/>
                  <a:gd name="T49" fmla="*/ 177 h 855"/>
                  <a:gd name="T50" fmla="*/ 14 w 1101"/>
                  <a:gd name="T51" fmla="*/ 185 h 855"/>
                  <a:gd name="T52" fmla="*/ 19 w 1101"/>
                  <a:gd name="T53" fmla="*/ 187 h 855"/>
                  <a:gd name="T54" fmla="*/ 27 w 1101"/>
                  <a:gd name="T55" fmla="*/ 188 h 855"/>
                  <a:gd name="T56" fmla="*/ 34 w 1101"/>
                  <a:gd name="T57" fmla="*/ 184 h 855"/>
                  <a:gd name="T58" fmla="*/ 41 w 1101"/>
                  <a:gd name="T59" fmla="*/ 177 h 855"/>
                  <a:gd name="T60" fmla="*/ 47 w 1101"/>
                  <a:gd name="T61" fmla="*/ 172 h 855"/>
                  <a:gd name="T62" fmla="*/ 96 w 1101"/>
                  <a:gd name="T63" fmla="*/ 157 h 855"/>
                  <a:gd name="T64" fmla="*/ 138 w 1101"/>
                  <a:gd name="T65" fmla="*/ 148 h 855"/>
                  <a:gd name="T66" fmla="*/ 171 w 1101"/>
                  <a:gd name="T67" fmla="*/ 144 h 855"/>
                  <a:gd name="T68" fmla="*/ 182 w 1101"/>
                  <a:gd name="T69" fmla="*/ 137 h 855"/>
                  <a:gd name="T70" fmla="*/ 184 w 1101"/>
                  <a:gd name="T71" fmla="*/ 123 h 855"/>
                  <a:gd name="T72" fmla="*/ 186 w 1101"/>
                  <a:gd name="T73" fmla="*/ 113 h 855"/>
                  <a:gd name="T74" fmla="*/ 189 w 1101"/>
                  <a:gd name="T75" fmla="*/ 108 h 855"/>
                  <a:gd name="T76" fmla="*/ 200 w 1101"/>
                  <a:gd name="T77" fmla="*/ 105 h 855"/>
                  <a:gd name="T78" fmla="*/ 205 w 1101"/>
                  <a:gd name="T79" fmla="*/ 86 h 855"/>
                  <a:gd name="T80" fmla="*/ 208 w 1101"/>
                  <a:gd name="T81" fmla="*/ 73 h 855"/>
                  <a:gd name="T82" fmla="*/ 212 w 1101"/>
                  <a:gd name="T83" fmla="*/ 68 h 855"/>
                  <a:gd name="T84" fmla="*/ 217 w 1101"/>
                  <a:gd name="T85" fmla="*/ 65 h 855"/>
                  <a:gd name="T86" fmla="*/ 223 w 1101"/>
                  <a:gd name="T87" fmla="*/ 65 h 855"/>
                  <a:gd name="T88" fmla="*/ 230 w 1101"/>
                  <a:gd name="T89" fmla="*/ 59 h 855"/>
                  <a:gd name="T90" fmla="*/ 234 w 1101"/>
                  <a:gd name="T91" fmla="*/ 48 h 855"/>
                  <a:gd name="T92" fmla="*/ 233 w 1101"/>
                  <a:gd name="T93" fmla="*/ 39 h 855"/>
                  <a:gd name="T94" fmla="*/ 230 w 1101"/>
                  <a:gd name="T95" fmla="*/ 32 h 855"/>
                  <a:gd name="T96" fmla="*/ 231 w 1101"/>
                  <a:gd name="T97" fmla="*/ 23 h 855"/>
                  <a:gd name="T98" fmla="*/ 238 w 1101"/>
                  <a:gd name="T99" fmla="*/ 6 h 8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01"/>
                  <a:gd name="T151" fmla="*/ 0 h 855"/>
                  <a:gd name="T152" fmla="*/ 1101 w 1101"/>
                  <a:gd name="T153" fmla="*/ 855 h 8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01" h="855">
                    <a:moveTo>
                      <a:pt x="1101" y="19"/>
                    </a:moveTo>
                    <a:lnTo>
                      <a:pt x="1090" y="12"/>
                    </a:lnTo>
                    <a:lnTo>
                      <a:pt x="1080" y="5"/>
                    </a:lnTo>
                    <a:lnTo>
                      <a:pt x="1069" y="2"/>
                    </a:lnTo>
                    <a:lnTo>
                      <a:pt x="1059" y="0"/>
                    </a:lnTo>
                    <a:lnTo>
                      <a:pt x="1048" y="0"/>
                    </a:lnTo>
                    <a:lnTo>
                      <a:pt x="1038" y="1"/>
                    </a:lnTo>
                    <a:lnTo>
                      <a:pt x="1027" y="3"/>
                    </a:lnTo>
                    <a:lnTo>
                      <a:pt x="1017" y="6"/>
                    </a:lnTo>
                    <a:lnTo>
                      <a:pt x="996" y="15"/>
                    </a:lnTo>
                    <a:lnTo>
                      <a:pt x="973" y="23"/>
                    </a:lnTo>
                    <a:lnTo>
                      <a:pt x="961" y="26"/>
                    </a:lnTo>
                    <a:lnTo>
                      <a:pt x="949" y="29"/>
                    </a:lnTo>
                    <a:lnTo>
                      <a:pt x="937" y="31"/>
                    </a:lnTo>
                    <a:lnTo>
                      <a:pt x="924" y="31"/>
                    </a:lnTo>
                    <a:lnTo>
                      <a:pt x="913" y="31"/>
                    </a:lnTo>
                    <a:lnTo>
                      <a:pt x="903" y="29"/>
                    </a:lnTo>
                    <a:lnTo>
                      <a:pt x="894" y="26"/>
                    </a:lnTo>
                    <a:lnTo>
                      <a:pt x="885" y="22"/>
                    </a:lnTo>
                    <a:lnTo>
                      <a:pt x="876" y="19"/>
                    </a:lnTo>
                    <a:lnTo>
                      <a:pt x="866" y="16"/>
                    </a:lnTo>
                    <a:lnTo>
                      <a:pt x="854" y="14"/>
                    </a:lnTo>
                    <a:lnTo>
                      <a:pt x="842" y="13"/>
                    </a:lnTo>
                    <a:lnTo>
                      <a:pt x="830" y="14"/>
                    </a:lnTo>
                    <a:lnTo>
                      <a:pt x="820" y="17"/>
                    </a:lnTo>
                    <a:lnTo>
                      <a:pt x="809" y="20"/>
                    </a:lnTo>
                    <a:lnTo>
                      <a:pt x="800" y="25"/>
                    </a:lnTo>
                    <a:lnTo>
                      <a:pt x="790" y="31"/>
                    </a:lnTo>
                    <a:lnTo>
                      <a:pt x="781" y="39"/>
                    </a:lnTo>
                    <a:lnTo>
                      <a:pt x="773" y="46"/>
                    </a:lnTo>
                    <a:lnTo>
                      <a:pt x="763" y="55"/>
                    </a:lnTo>
                    <a:lnTo>
                      <a:pt x="746" y="71"/>
                    </a:lnTo>
                    <a:lnTo>
                      <a:pt x="728" y="88"/>
                    </a:lnTo>
                    <a:lnTo>
                      <a:pt x="720" y="95"/>
                    </a:lnTo>
                    <a:lnTo>
                      <a:pt x="710" y="103"/>
                    </a:lnTo>
                    <a:lnTo>
                      <a:pt x="700" y="109"/>
                    </a:lnTo>
                    <a:lnTo>
                      <a:pt x="690" y="114"/>
                    </a:lnTo>
                    <a:lnTo>
                      <a:pt x="670" y="121"/>
                    </a:lnTo>
                    <a:lnTo>
                      <a:pt x="648" y="128"/>
                    </a:lnTo>
                    <a:lnTo>
                      <a:pt x="625" y="134"/>
                    </a:lnTo>
                    <a:lnTo>
                      <a:pt x="599" y="140"/>
                    </a:lnTo>
                    <a:lnTo>
                      <a:pt x="548" y="151"/>
                    </a:lnTo>
                    <a:lnTo>
                      <a:pt x="492" y="162"/>
                    </a:lnTo>
                    <a:lnTo>
                      <a:pt x="438" y="172"/>
                    </a:lnTo>
                    <a:lnTo>
                      <a:pt x="384" y="184"/>
                    </a:lnTo>
                    <a:lnTo>
                      <a:pt x="359" y="190"/>
                    </a:lnTo>
                    <a:lnTo>
                      <a:pt x="335" y="196"/>
                    </a:lnTo>
                    <a:lnTo>
                      <a:pt x="312" y="202"/>
                    </a:lnTo>
                    <a:lnTo>
                      <a:pt x="291" y="209"/>
                    </a:lnTo>
                    <a:lnTo>
                      <a:pt x="282" y="211"/>
                    </a:lnTo>
                    <a:lnTo>
                      <a:pt x="272" y="211"/>
                    </a:lnTo>
                    <a:lnTo>
                      <a:pt x="263" y="209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1" y="194"/>
                    </a:lnTo>
                    <a:lnTo>
                      <a:pt x="221" y="187"/>
                    </a:lnTo>
                    <a:lnTo>
                      <a:pt x="209" y="177"/>
                    </a:lnTo>
                    <a:lnTo>
                      <a:pt x="192" y="191"/>
                    </a:lnTo>
                    <a:lnTo>
                      <a:pt x="176" y="206"/>
                    </a:lnTo>
                    <a:lnTo>
                      <a:pt x="159" y="220"/>
                    </a:lnTo>
                    <a:lnTo>
                      <a:pt x="143" y="236"/>
                    </a:lnTo>
                    <a:lnTo>
                      <a:pt x="127" y="252"/>
                    </a:lnTo>
                    <a:lnTo>
                      <a:pt x="112" y="270"/>
                    </a:lnTo>
                    <a:lnTo>
                      <a:pt x="97" y="287"/>
                    </a:lnTo>
                    <a:lnTo>
                      <a:pt x="84" y="305"/>
                    </a:lnTo>
                    <a:lnTo>
                      <a:pt x="72" y="325"/>
                    </a:lnTo>
                    <a:lnTo>
                      <a:pt x="60" y="345"/>
                    </a:lnTo>
                    <a:lnTo>
                      <a:pt x="50" y="366"/>
                    </a:lnTo>
                    <a:lnTo>
                      <a:pt x="41" y="387"/>
                    </a:lnTo>
                    <a:lnTo>
                      <a:pt x="35" y="410"/>
                    </a:lnTo>
                    <a:lnTo>
                      <a:pt x="30" y="433"/>
                    </a:lnTo>
                    <a:lnTo>
                      <a:pt x="28" y="445"/>
                    </a:lnTo>
                    <a:lnTo>
                      <a:pt x="27" y="456"/>
                    </a:lnTo>
                    <a:lnTo>
                      <a:pt x="26" y="469"/>
                    </a:lnTo>
                    <a:lnTo>
                      <a:pt x="26" y="481"/>
                    </a:lnTo>
                    <a:lnTo>
                      <a:pt x="27" y="493"/>
                    </a:lnTo>
                    <a:lnTo>
                      <a:pt x="29" y="502"/>
                    </a:lnTo>
                    <a:lnTo>
                      <a:pt x="33" y="513"/>
                    </a:lnTo>
                    <a:lnTo>
                      <a:pt x="38" y="521"/>
                    </a:lnTo>
                    <a:lnTo>
                      <a:pt x="42" y="531"/>
                    </a:lnTo>
                    <a:lnTo>
                      <a:pt x="47" y="539"/>
                    </a:lnTo>
                    <a:lnTo>
                      <a:pt x="50" y="547"/>
                    </a:lnTo>
                    <a:lnTo>
                      <a:pt x="51" y="557"/>
                    </a:lnTo>
                    <a:lnTo>
                      <a:pt x="50" y="568"/>
                    </a:lnTo>
                    <a:lnTo>
                      <a:pt x="49" y="580"/>
                    </a:lnTo>
                    <a:lnTo>
                      <a:pt x="47" y="590"/>
                    </a:lnTo>
                    <a:lnTo>
                      <a:pt x="45" y="600"/>
                    </a:lnTo>
                    <a:lnTo>
                      <a:pt x="38" y="619"/>
                    </a:lnTo>
                    <a:lnTo>
                      <a:pt x="30" y="637"/>
                    </a:lnTo>
                    <a:lnTo>
                      <a:pt x="21" y="652"/>
                    </a:lnTo>
                    <a:lnTo>
                      <a:pt x="13" y="667"/>
                    </a:lnTo>
                    <a:lnTo>
                      <a:pt x="6" y="682"/>
                    </a:lnTo>
                    <a:lnTo>
                      <a:pt x="0" y="696"/>
                    </a:lnTo>
                    <a:lnTo>
                      <a:pt x="7" y="706"/>
                    </a:lnTo>
                    <a:lnTo>
                      <a:pt x="12" y="716"/>
                    </a:lnTo>
                    <a:lnTo>
                      <a:pt x="16" y="728"/>
                    </a:lnTo>
                    <a:lnTo>
                      <a:pt x="19" y="739"/>
                    </a:lnTo>
                    <a:lnTo>
                      <a:pt x="26" y="766"/>
                    </a:lnTo>
                    <a:lnTo>
                      <a:pt x="33" y="792"/>
                    </a:lnTo>
                    <a:lnTo>
                      <a:pt x="38" y="804"/>
                    </a:lnTo>
                    <a:lnTo>
                      <a:pt x="43" y="816"/>
                    </a:lnTo>
                    <a:lnTo>
                      <a:pt x="50" y="826"/>
                    </a:lnTo>
                    <a:lnTo>
                      <a:pt x="59" y="836"/>
                    </a:lnTo>
                    <a:lnTo>
                      <a:pt x="63" y="840"/>
                    </a:lnTo>
                    <a:lnTo>
                      <a:pt x="69" y="843"/>
                    </a:lnTo>
                    <a:lnTo>
                      <a:pt x="75" y="846"/>
                    </a:lnTo>
                    <a:lnTo>
                      <a:pt x="81" y="850"/>
                    </a:lnTo>
                    <a:lnTo>
                      <a:pt x="89" y="852"/>
                    </a:lnTo>
                    <a:lnTo>
                      <a:pt x="96" y="854"/>
                    </a:lnTo>
                    <a:lnTo>
                      <a:pt x="104" y="854"/>
                    </a:lnTo>
                    <a:lnTo>
                      <a:pt x="114" y="855"/>
                    </a:lnTo>
                    <a:lnTo>
                      <a:pt x="123" y="854"/>
                    </a:lnTo>
                    <a:lnTo>
                      <a:pt x="132" y="852"/>
                    </a:lnTo>
                    <a:lnTo>
                      <a:pt x="140" y="848"/>
                    </a:lnTo>
                    <a:lnTo>
                      <a:pt x="148" y="843"/>
                    </a:lnTo>
                    <a:lnTo>
                      <a:pt x="156" y="838"/>
                    </a:lnTo>
                    <a:lnTo>
                      <a:pt x="163" y="832"/>
                    </a:lnTo>
                    <a:lnTo>
                      <a:pt x="170" y="825"/>
                    </a:lnTo>
                    <a:lnTo>
                      <a:pt x="177" y="819"/>
                    </a:lnTo>
                    <a:lnTo>
                      <a:pt x="189" y="805"/>
                    </a:lnTo>
                    <a:lnTo>
                      <a:pt x="201" y="793"/>
                    </a:lnTo>
                    <a:lnTo>
                      <a:pt x="206" y="788"/>
                    </a:lnTo>
                    <a:lnTo>
                      <a:pt x="211" y="783"/>
                    </a:lnTo>
                    <a:lnTo>
                      <a:pt x="217" y="780"/>
                    </a:lnTo>
                    <a:lnTo>
                      <a:pt x="222" y="778"/>
                    </a:lnTo>
                    <a:lnTo>
                      <a:pt x="295" y="758"/>
                    </a:lnTo>
                    <a:lnTo>
                      <a:pt x="371" y="737"/>
                    </a:lnTo>
                    <a:lnTo>
                      <a:pt x="446" y="716"/>
                    </a:lnTo>
                    <a:lnTo>
                      <a:pt x="523" y="696"/>
                    </a:lnTo>
                    <a:lnTo>
                      <a:pt x="562" y="687"/>
                    </a:lnTo>
                    <a:lnTo>
                      <a:pt x="599" y="679"/>
                    </a:lnTo>
                    <a:lnTo>
                      <a:pt x="638" y="671"/>
                    </a:lnTo>
                    <a:lnTo>
                      <a:pt x="676" y="665"/>
                    </a:lnTo>
                    <a:lnTo>
                      <a:pt x="715" y="660"/>
                    </a:lnTo>
                    <a:lnTo>
                      <a:pt x="753" y="655"/>
                    </a:lnTo>
                    <a:lnTo>
                      <a:pt x="791" y="653"/>
                    </a:lnTo>
                    <a:lnTo>
                      <a:pt x="829" y="652"/>
                    </a:lnTo>
                    <a:lnTo>
                      <a:pt x="832" y="646"/>
                    </a:lnTo>
                    <a:lnTo>
                      <a:pt x="835" y="637"/>
                    </a:lnTo>
                    <a:lnTo>
                      <a:pt x="840" y="624"/>
                    </a:lnTo>
                    <a:lnTo>
                      <a:pt x="844" y="610"/>
                    </a:lnTo>
                    <a:lnTo>
                      <a:pt x="848" y="595"/>
                    </a:lnTo>
                    <a:lnTo>
                      <a:pt x="851" y="578"/>
                    </a:lnTo>
                    <a:lnTo>
                      <a:pt x="853" y="561"/>
                    </a:lnTo>
                    <a:lnTo>
                      <a:pt x="854" y="544"/>
                    </a:lnTo>
                    <a:lnTo>
                      <a:pt x="854" y="533"/>
                    </a:lnTo>
                    <a:lnTo>
                      <a:pt x="856" y="522"/>
                    </a:lnTo>
                    <a:lnTo>
                      <a:pt x="859" y="513"/>
                    </a:lnTo>
                    <a:lnTo>
                      <a:pt x="861" y="506"/>
                    </a:lnTo>
                    <a:lnTo>
                      <a:pt x="865" y="500"/>
                    </a:lnTo>
                    <a:lnTo>
                      <a:pt x="869" y="495"/>
                    </a:lnTo>
                    <a:lnTo>
                      <a:pt x="874" y="491"/>
                    </a:lnTo>
                    <a:lnTo>
                      <a:pt x="880" y="489"/>
                    </a:lnTo>
                    <a:lnTo>
                      <a:pt x="893" y="485"/>
                    </a:lnTo>
                    <a:lnTo>
                      <a:pt x="908" y="481"/>
                    </a:lnTo>
                    <a:lnTo>
                      <a:pt x="925" y="478"/>
                    </a:lnTo>
                    <a:lnTo>
                      <a:pt x="942" y="475"/>
                    </a:lnTo>
                    <a:lnTo>
                      <a:pt x="944" y="443"/>
                    </a:lnTo>
                    <a:lnTo>
                      <a:pt x="946" y="409"/>
                    </a:lnTo>
                    <a:lnTo>
                      <a:pt x="947" y="392"/>
                    </a:lnTo>
                    <a:lnTo>
                      <a:pt x="950" y="375"/>
                    </a:lnTo>
                    <a:lnTo>
                      <a:pt x="953" y="361"/>
                    </a:lnTo>
                    <a:lnTo>
                      <a:pt x="957" y="346"/>
                    </a:lnTo>
                    <a:lnTo>
                      <a:pt x="962" y="332"/>
                    </a:lnTo>
                    <a:lnTo>
                      <a:pt x="969" y="321"/>
                    </a:lnTo>
                    <a:lnTo>
                      <a:pt x="973" y="316"/>
                    </a:lnTo>
                    <a:lnTo>
                      <a:pt x="977" y="312"/>
                    </a:lnTo>
                    <a:lnTo>
                      <a:pt x="981" y="307"/>
                    </a:lnTo>
                    <a:lnTo>
                      <a:pt x="986" y="303"/>
                    </a:lnTo>
                    <a:lnTo>
                      <a:pt x="991" y="300"/>
                    </a:lnTo>
                    <a:lnTo>
                      <a:pt x="996" y="298"/>
                    </a:lnTo>
                    <a:lnTo>
                      <a:pt x="1002" y="296"/>
                    </a:lnTo>
                    <a:lnTo>
                      <a:pt x="1009" y="295"/>
                    </a:lnTo>
                    <a:lnTo>
                      <a:pt x="1015" y="295"/>
                    </a:lnTo>
                    <a:lnTo>
                      <a:pt x="1022" y="295"/>
                    </a:lnTo>
                    <a:lnTo>
                      <a:pt x="1030" y="296"/>
                    </a:lnTo>
                    <a:lnTo>
                      <a:pt x="1038" y="298"/>
                    </a:lnTo>
                    <a:lnTo>
                      <a:pt x="1047" y="288"/>
                    </a:lnTo>
                    <a:lnTo>
                      <a:pt x="1056" y="279"/>
                    </a:lnTo>
                    <a:lnTo>
                      <a:pt x="1063" y="270"/>
                    </a:lnTo>
                    <a:lnTo>
                      <a:pt x="1069" y="260"/>
                    </a:lnTo>
                    <a:lnTo>
                      <a:pt x="1075" y="249"/>
                    </a:lnTo>
                    <a:lnTo>
                      <a:pt x="1079" y="235"/>
                    </a:lnTo>
                    <a:lnTo>
                      <a:pt x="1081" y="220"/>
                    </a:lnTo>
                    <a:lnTo>
                      <a:pt x="1082" y="202"/>
                    </a:lnTo>
                    <a:lnTo>
                      <a:pt x="1082" y="194"/>
                    </a:lnTo>
                    <a:lnTo>
                      <a:pt x="1080" y="185"/>
                    </a:lnTo>
                    <a:lnTo>
                      <a:pt x="1078" y="176"/>
                    </a:lnTo>
                    <a:lnTo>
                      <a:pt x="1075" y="169"/>
                    </a:lnTo>
                    <a:lnTo>
                      <a:pt x="1070" y="162"/>
                    </a:lnTo>
                    <a:lnTo>
                      <a:pt x="1066" y="154"/>
                    </a:lnTo>
                    <a:lnTo>
                      <a:pt x="1062" y="147"/>
                    </a:lnTo>
                    <a:lnTo>
                      <a:pt x="1057" y="140"/>
                    </a:lnTo>
                    <a:lnTo>
                      <a:pt x="1059" y="135"/>
                    </a:lnTo>
                    <a:lnTo>
                      <a:pt x="1064" y="123"/>
                    </a:lnTo>
                    <a:lnTo>
                      <a:pt x="1070" y="105"/>
                    </a:lnTo>
                    <a:lnTo>
                      <a:pt x="1079" y="84"/>
                    </a:lnTo>
                    <a:lnTo>
                      <a:pt x="1087" y="63"/>
                    </a:lnTo>
                    <a:lnTo>
                      <a:pt x="1095" y="43"/>
                    </a:lnTo>
                    <a:lnTo>
                      <a:pt x="1099" y="28"/>
                    </a:lnTo>
                    <a:lnTo>
                      <a:pt x="1101" y="1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131"/>
              <p:cNvSpPr>
                <a:spLocks/>
              </p:cNvSpPr>
              <p:nvPr/>
            </p:nvSpPr>
            <p:spPr bwMode="auto">
              <a:xfrm>
                <a:off x="4921" y="3921"/>
                <a:ext cx="318" cy="228"/>
              </a:xfrm>
              <a:custGeom>
                <a:avLst/>
                <a:gdLst>
                  <a:gd name="T0" fmla="*/ 259 w 1475"/>
                  <a:gd name="T1" fmla="*/ 50 h 1031"/>
                  <a:gd name="T2" fmla="*/ 273 w 1475"/>
                  <a:gd name="T3" fmla="*/ 77 h 1031"/>
                  <a:gd name="T4" fmla="*/ 280 w 1475"/>
                  <a:gd name="T5" fmla="*/ 81 h 1031"/>
                  <a:gd name="T6" fmla="*/ 284 w 1475"/>
                  <a:gd name="T7" fmla="*/ 101 h 1031"/>
                  <a:gd name="T8" fmla="*/ 292 w 1475"/>
                  <a:gd name="T9" fmla="*/ 114 h 1031"/>
                  <a:gd name="T10" fmla="*/ 311 w 1475"/>
                  <a:gd name="T11" fmla="*/ 122 h 1031"/>
                  <a:gd name="T12" fmla="*/ 317 w 1475"/>
                  <a:gd name="T13" fmla="*/ 132 h 1031"/>
                  <a:gd name="T14" fmla="*/ 301 w 1475"/>
                  <a:gd name="T15" fmla="*/ 138 h 1031"/>
                  <a:gd name="T16" fmla="*/ 276 w 1475"/>
                  <a:gd name="T17" fmla="*/ 140 h 1031"/>
                  <a:gd name="T18" fmla="*/ 243 w 1475"/>
                  <a:gd name="T19" fmla="*/ 155 h 1031"/>
                  <a:gd name="T20" fmla="*/ 233 w 1475"/>
                  <a:gd name="T21" fmla="*/ 146 h 1031"/>
                  <a:gd name="T22" fmla="*/ 222 w 1475"/>
                  <a:gd name="T23" fmla="*/ 143 h 1031"/>
                  <a:gd name="T24" fmla="*/ 219 w 1475"/>
                  <a:gd name="T25" fmla="*/ 148 h 1031"/>
                  <a:gd name="T26" fmla="*/ 220 w 1475"/>
                  <a:gd name="T27" fmla="*/ 156 h 1031"/>
                  <a:gd name="T28" fmla="*/ 226 w 1475"/>
                  <a:gd name="T29" fmla="*/ 160 h 1031"/>
                  <a:gd name="T30" fmla="*/ 236 w 1475"/>
                  <a:gd name="T31" fmla="*/ 165 h 1031"/>
                  <a:gd name="T32" fmla="*/ 239 w 1475"/>
                  <a:gd name="T33" fmla="*/ 174 h 1031"/>
                  <a:gd name="T34" fmla="*/ 236 w 1475"/>
                  <a:gd name="T35" fmla="*/ 192 h 1031"/>
                  <a:gd name="T36" fmla="*/ 210 w 1475"/>
                  <a:gd name="T37" fmla="*/ 200 h 1031"/>
                  <a:gd name="T38" fmla="*/ 167 w 1475"/>
                  <a:gd name="T39" fmla="*/ 188 h 1031"/>
                  <a:gd name="T40" fmla="*/ 126 w 1475"/>
                  <a:gd name="T41" fmla="*/ 191 h 1031"/>
                  <a:gd name="T42" fmla="*/ 111 w 1475"/>
                  <a:gd name="T43" fmla="*/ 198 h 1031"/>
                  <a:gd name="T44" fmla="*/ 117 w 1475"/>
                  <a:gd name="T45" fmla="*/ 209 h 1031"/>
                  <a:gd name="T46" fmla="*/ 121 w 1475"/>
                  <a:gd name="T47" fmla="*/ 218 h 1031"/>
                  <a:gd name="T48" fmla="*/ 117 w 1475"/>
                  <a:gd name="T49" fmla="*/ 228 h 1031"/>
                  <a:gd name="T50" fmla="*/ 84 w 1475"/>
                  <a:gd name="T51" fmla="*/ 190 h 1031"/>
                  <a:gd name="T52" fmla="*/ 65 w 1475"/>
                  <a:gd name="T53" fmla="*/ 172 h 1031"/>
                  <a:gd name="T54" fmla="*/ 42 w 1475"/>
                  <a:gd name="T55" fmla="*/ 160 h 1031"/>
                  <a:gd name="T56" fmla="*/ 14 w 1475"/>
                  <a:gd name="T57" fmla="*/ 157 h 1031"/>
                  <a:gd name="T58" fmla="*/ 2 w 1475"/>
                  <a:gd name="T59" fmla="*/ 149 h 1031"/>
                  <a:gd name="T60" fmla="*/ 1 w 1475"/>
                  <a:gd name="T61" fmla="*/ 139 h 1031"/>
                  <a:gd name="T62" fmla="*/ 11 w 1475"/>
                  <a:gd name="T63" fmla="*/ 126 h 1031"/>
                  <a:gd name="T64" fmla="*/ 9 w 1475"/>
                  <a:gd name="T65" fmla="*/ 118 h 1031"/>
                  <a:gd name="T66" fmla="*/ 0 w 1475"/>
                  <a:gd name="T67" fmla="*/ 111 h 1031"/>
                  <a:gd name="T68" fmla="*/ 3 w 1475"/>
                  <a:gd name="T69" fmla="*/ 107 h 1031"/>
                  <a:gd name="T70" fmla="*/ 55 w 1475"/>
                  <a:gd name="T71" fmla="*/ 91 h 1031"/>
                  <a:gd name="T72" fmla="*/ 72 w 1475"/>
                  <a:gd name="T73" fmla="*/ 84 h 1031"/>
                  <a:gd name="T74" fmla="*/ 82 w 1475"/>
                  <a:gd name="T75" fmla="*/ 61 h 1031"/>
                  <a:gd name="T76" fmla="*/ 90 w 1475"/>
                  <a:gd name="T77" fmla="*/ 46 h 1031"/>
                  <a:gd name="T78" fmla="*/ 100 w 1475"/>
                  <a:gd name="T79" fmla="*/ 40 h 1031"/>
                  <a:gd name="T80" fmla="*/ 110 w 1475"/>
                  <a:gd name="T81" fmla="*/ 41 h 1031"/>
                  <a:gd name="T82" fmla="*/ 114 w 1475"/>
                  <a:gd name="T83" fmla="*/ 50 h 1031"/>
                  <a:gd name="T84" fmla="*/ 124 w 1475"/>
                  <a:gd name="T85" fmla="*/ 52 h 1031"/>
                  <a:gd name="T86" fmla="*/ 135 w 1475"/>
                  <a:gd name="T87" fmla="*/ 47 h 1031"/>
                  <a:gd name="T88" fmla="*/ 142 w 1475"/>
                  <a:gd name="T89" fmla="*/ 34 h 1031"/>
                  <a:gd name="T90" fmla="*/ 145 w 1475"/>
                  <a:gd name="T91" fmla="*/ 8 h 1031"/>
                  <a:gd name="T92" fmla="*/ 156 w 1475"/>
                  <a:gd name="T93" fmla="*/ 3 h 1031"/>
                  <a:gd name="T94" fmla="*/ 176 w 1475"/>
                  <a:gd name="T95" fmla="*/ 8 h 1031"/>
                  <a:gd name="T96" fmla="*/ 184 w 1475"/>
                  <a:gd name="T97" fmla="*/ 18 h 1031"/>
                  <a:gd name="T98" fmla="*/ 196 w 1475"/>
                  <a:gd name="T99" fmla="*/ 41 h 1031"/>
                  <a:gd name="T100" fmla="*/ 202 w 1475"/>
                  <a:gd name="T101" fmla="*/ 46 h 1031"/>
                  <a:gd name="T102" fmla="*/ 210 w 1475"/>
                  <a:gd name="T103" fmla="*/ 45 h 1031"/>
                  <a:gd name="T104" fmla="*/ 233 w 1475"/>
                  <a:gd name="T105" fmla="*/ 36 h 10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5"/>
                  <a:gd name="T160" fmla="*/ 0 h 1031"/>
                  <a:gd name="T161" fmla="*/ 1475 w 1475"/>
                  <a:gd name="T162" fmla="*/ 1031 h 10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5" h="1031">
                    <a:moveTo>
                      <a:pt x="1121" y="152"/>
                    </a:moveTo>
                    <a:lnTo>
                      <a:pt x="1147" y="178"/>
                    </a:lnTo>
                    <a:lnTo>
                      <a:pt x="1166" y="198"/>
                    </a:lnTo>
                    <a:lnTo>
                      <a:pt x="1181" y="213"/>
                    </a:lnTo>
                    <a:lnTo>
                      <a:pt x="1193" y="222"/>
                    </a:lnTo>
                    <a:lnTo>
                      <a:pt x="1200" y="226"/>
                    </a:lnTo>
                    <a:lnTo>
                      <a:pt x="1206" y="229"/>
                    </a:lnTo>
                    <a:lnTo>
                      <a:pt x="1212" y="231"/>
                    </a:lnTo>
                    <a:lnTo>
                      <a:pt x="1220" y="233"/>
                    </a:lnTo>
                    <a:lnTo>
                      <a:pt x="1239" y="236"/>
                    </a:lnTo>
                    <a:lnTo>
                      <a:pt x="1266" y="240"/>
                    </a:lnTo>
                    <a:lnTo>
                      <a:pt x="1266" y="348"/>
                    </a:lnTo>
                    <a:lnTo>
                      <a:pt x="1272" y="348"/>
                    </a:lnTo>
                    <a:lnTo>
                      <a:pt x="1277" y="350"/>
                    </a:lnTo>
                    <a:lnTo>
                      <a:pt x="1282" y="351"/>
                    </a:lnTo>
                    <a:lnTo>
                      <a:pt x="1287" y="354"/>
                    </a:lnTo>
                    <a:lnTo>
                      <a:pt x="1294" y="360"/>
                    </a:lnTo>
                    <a:lnTo>
                      <a:pt x="1300" y="366"/>
                    </a:lnTo>
                    <a:lnTo>
                      <a:pt x="1305" y="375"/>
                    </a:lnTo>
                    <a:lnTo>
                      <a:pt x="1310" y="384"/>
                    </a:lnTo>
                    <a:lnTo>
                      <a:pt x="1313" y="396"/>
                    </a:lnTo>
                    <a:lnTo>
                      <a:pt x="1315" y="406"/>
                    </a:lnTo>
                    <a:lnTo>
                      <a:pt x="1317" y="431"/>
                    </a:lnTo>
                    <a:lnTo>
                      <a:pt x="1318" y="458"/>
                    </a:lnTo>
                    <a:lnTo>
                      <a:pt x="1317" y="486"/>
                    </a:lnTo>
                    <a:lnTo>
                      <a:pt x="1317" y="513"/>
                    </a:lnTo>
                    <a:lnTo>
                      <a:pt x="1327" y="513"/>
                    </a:lnTo>
                    <a:lnTo>
                      <a:pt x="1338" y="514"/>
                    </a:lnTo>
                    <a:lnTo>
                      <a:pt x="1347" y="515"/>
                    </a:lnTo>
                    <a:lnTo>
                      <a:pt x="1356" y="517"/>
                    </a:lnTo>
                    <a:lnTo>
                      <a:pt x="1371" y="523"/>
                    </a:lnTo>
                    <a:lnTo>
                      <a:pt x="1385" y="530"/>
                    </a:lnTo>
                    <a:lnTo>
                      <a:pt x="1401" y="537"/>
                    </a:lnTo>
                    <a:lnTo>
                      <a:pt x="1419" y="544"/>
                    </a:lnTo>
                    <a:lnTo>
                      <a:pt x="1429" y="548"/>
                    </a:lnTo>
                    <a:lnTo>
                      <a:pt x="1441" y="552"/>
                    </a:lnTo>
                    <a:lnTo>
                      <a:pt x="1454" y="554"/>
                    </a:lnTo>
                    <a:lnTo>
                      <a:pt x="1469" y="557"/>
                    </a:lnTo>
                    <a:lnTo>
                      <a:pt x="1469" y="565"/>
                    </a:lnTo>
                    <a:lnTo>
                      <a:pt x="1469" y="575"/>
                    </a:lnTo>
                    <a:lnTo>
                      <a:pt x="1469" y="585"/>
                    </a:lnTo>
                    <a:lnTo>
                      <a:pt x="1469" y="597"/>
                    </a:lnTo>
                    <a:lnTo>
                      <a:pt x="1470" y="608"/>
                    </a:lnTo>
                    <a:lnTo>
                      <a:pt x="1471" y="618"/>
                    </a:lnTo>
                    <a:lnTo>
                      <a:pt x="1473" y="626"/>
                    </a:lnTo>
                    <a:lnTo>
                      <a:pt x="1475" y="633"/>
                    </a:lnTo>
                    <a:lnTo>
                      <a:pt x="1434" y="629"/>
                    </a:lnTo>
                    <a:lnTo>
                      <a:pt x="1397" y="626"/>
                    </a:lnTo>
                    <a:lnTo>
                      <a:pt x="1378" y="625"/>
                    </a:lnTo>
                    <a:lnTo>
                      <a:pt x="1360" y="625"/>
                    </a:lnTo>
                    <a:lnTo>
                      <a:pt x="1341" y="626"/>
                    </a:lnTo>
                    <a:lnTo>
                      <a:pt x="1322" y="627"/>
                    </a:lnTo>
                    <a:lnTo>
                      <a:pt x="1302" y="630"/>
                    </a:lnTo>
                    <a:lnTo>
                      <a:pt x="1282" y="635"/>
                    </a:lnTo>
                    <a:lnTo>
                      <a:pt x="1260" y="640"/>
                    </a:lnTo>
                    <a:lnTo>
                      <a:pt x="1237" y="648"/>
                    </a:lnTo>
                    <a:lnTo>
                      <a:pt x="1213" y="658"/>
                    </a:lnTo>
                    <a:lnTo>
                      <a:pt x="1186" y="670"/>
                    </a:lnTo>
                    <a:lnTo>
                      <a:pt x="1158" y="685"/>
                    </a:lnTo>
                    <a:lnTo>
                      <a:pt x="1127" y="703"/>
                    </a:lnTo>
                    <a:lnTo>
                      <a:pt x="1121" y="694"/>
                    </a:lnTo>
                    <a:lnTo>
                      <a:pt x="1113" y="686"/>
                    </a:lnTo>
                    <a:lnTo>
                      <a:pt x="1105" y="679"/>
                    </a:lnTo>
                    <a:lnTo>
                      <a:pt x="1098" y="672"/>
                    </a:lnTo>
                    <a:lnTo>
                      <a:pt x="1088" y="666"/>
                    </a:lnTo>
                    <a:lnTo>
                      <a:pt x="1080" y="661"/>
                    </a:lnTo>
                    <a:lnTo>
                      <a:pt x="1070" y="657"/>
                    </a:lnTo>
                    <a:lnTo>
                      <a:pt x="1062" y="652"/>
                    </a:lnTo>
                    <a:lnTo>
                      <a:pt x="1053" y="649"/>
                    </a:lnTo>
                    <a:lnTo>
                      <a:pt x="1044" y="648"/>
                    </a:lnTo>
                    <a:lnTo>
                      <a:pt x="1037" y="647"/>
                    </a:lnTo>
                    <a:lnTo>
                      <a:pt x="1029" y="648"/>
                    </a:lnTo>
                    <a:lnTo>
                      <a:pt x="1022" y="650"/>
                    </a:lnTo>
                    <a:lnTo>
                      <a:pt x="1016" y="654"/>
                    </a:lnTo>
                    <a:lnTo>
                      <a:pt x="1011" y="658"/>
                    </a:lnTo>
                    <a:lnTo>
                      <a:pt x="1006" y="664"/>
                    </a:lnTo>
                    <a:lnTo>
                      <a:pt x="1012" y="668"/>
                    </a:lnTo>
                    <a:lnTo>
                      <a:pt x="1016" y="671"/>
                    </a:lnTo>
                    <a:lnTo>
                      <a:pt x="1019" y="676"/>
                    </a:lnTo>
                    <a:lnTo>
                      <a:pt x="1021" y="679"/>
                    </a:lnTo>
                    <a:lnTo>
                      <a:pt x="1023" y="686"/>
                    </a:lnTo>
                    <a:lnTo>
                      <a:pt x="1023" y="693"/>
                    </a:lnTo>
                    <a:lnTo>
                      <a:pt x="1022" y="700"/>
                    </a:lnTo>
                    <a:lnTo>
                      <a:pt x="1022" y="707"/>
                    </a:lnTo>
                    <a:lnTo>
                      <a:pt x="1022" y="710"/>
                    </a:lnTo>
                    <a:lnTo>
                      <a:pt x="1022" y="714"/>
                    </a:lnTo>
                    <a:lnTo>
                      <a:pt x="1023" y="718"/>
                    </a:lnTo>
                    <a:lnTo>
                      <a:pt x="1025" y="722"/>
                    </a:lnTo>
                    <a:lnTo>
                      <a:pt x="1038" y="723"/>
                    </a:lnTo>
                    <a:lnTo>
                      <a:pt x="1050" y="724"/>
                    </a:lnTo>
                    <a:lnTo>
                      <a:pt x="1059" y="726"/>
                    </a:lnTo>
                    <a:lnTo>
                      <a:pt x="1068" y="729"/>
                    </a:lnTo>
                    <a:lnTo>
                      <a:pt x="1076" y="732"/>
                    </a:lnTo>
                    <a:lnTo>
                      <a:pt x="1083" y="736"/>
                    </a:lnTo>
                    <a:lnTo>
                      <a:pt x="1089" y="741"/>
                    </a:lnTo>
                    <a:lnTo>
                      <a:pt x="1094" y="746"/>
                    </a:lnTo>
                    <a:lnTo>
                      <a:pt x="1098" y="751"/>
                    </a:lnTo>
                    <a:lnTo>
                      <a:pt x="1102" y="757"/>
                    </a:lnTo>
                    <a:lnTo>
                      <a:pt x="1104" y="764"/>
                    </a:lnTo>
                    <a:lnTo>
                      <a:pt x="1106" y="771"/>
                    </a:lnTo>
                    <a:lnTo>
                      <a:pt x="1107" y="777"/>
                    </a:lnTo>
                    <a:lnTo>
                      <a:pt x="1108" y="785"/>
                    </a:lnTo>
                    <a:lnTo>
                      <a:pt x="1108" y="793"/>
                    </a:lnTo>
                    <a:lnTo>
                      <a:pt x="1108" y="800"/>
                    </a:lnTo>
                    <a:lnTo>
                      <a:pt x="1106" y="817"/>
                    </a:lnTo>
                    <a:lnTo>
                      <a:pt x="1102" y="834"/>
                    </a:lnTo>
                    <a:lnTo>
                      <a:pt x="1098" y="852"/>
                    </a:lnTo>
                    <a:lnTo>
                      <a:pt x="1094" y="869"/>
                    </a:lnTo>
                    <a:lnTo>
                      <a:pt x="1083" y="904"/>
                    </a:lnTo>
                    <a:lnTo>
                      <a:pt x="1076" y="937"/>
                    </a:lnTo>
                    <a:lnTo>
                      <a:pt x="1047" y="930"/>
                    </a:lnTo>
                    <a:lnTo>
                      <a:pt x="1021" y="923"/>
                    </a:lnTo>
                    <a:lnTo>
                      <a:pt x="996" y="915"/>
                    </a:lnTo>
                    <a:lnTo>
                      <a:pt x="972" y="906"/>
                    </a:lnTo>
                    <a:lnTo>
                      <a:pt x="925" y="888"/>
                    </a:lnTo>
                    <a:lnTo>
                      <a:pt x="879" y="872"/>
                    </a:lnTo>
                    <a:lnTo>
                      <a:pt x="854" y="864"/>
                    </a:lnTo>
                    <a:lnTo>
                      <a:pt x="829" y="858"/>
                    </a:lnTo>
                    <a:lnTo>
                      <a:pt x="802" y="853"/>
                    </a:lnTo>
                    <a:lnTo>
                      <a:pt x="774" y="850"/>
                    </a:lnTo>
                    <a:lnTo>
                      <a:pt x="743" y="848"/>
                    </a:lnTo>
                    <a:lnTo>
                      <a:pt x="710" y="848"/>
                    </a:lnTo>
                    <a:lnTo>
                      <a:pt x="673" y="850"/>
                    </a:lnTo>
                    <a:lnTo>
                      <a:pt x="633" y="854"/>
                    </a:lnTo>
                    <a:lnTo>
                      <a:pt x="609" y="859"/>
                    </a:lnTo>
                    <a:lnTo>
                      <a:pt x="585" y="865"/>
                    </a:lnTo>
                    <a:lnTo>
                      <a:pt x="563" y="873"/>
                    </a:lnTo>
                    <a:lnTo>
                      <a:pt x="542" y="880"/>
                    </a:lnTo>
                    <a:lnTo>
                      <a:pt x="533" y="884"/>
                    </a:lnTo>
                    <a:lnTo>
                      <a:pt x="526" y="888"/>
                    </a:lnTo>
                    <a:lnTo>
                      <a:pt x="520" y="892"/>
                    </a:lnTo>
                    <a:lnTo>
                      <a:pt x="515" y="896"/>
                    </a:lnTo>
                    <a:lnTo>
                      <a:pt x="511" y="900"/>
                    </a:lnTo>
                    <a:lnTo>
                      <a:pt x="510" y="904"/>
                    </a:lnTo>
                    <a:lnTo>
                      <a:pt x="510" y="907"/>
                    </a:lnTo>
                    <a:lnTo>
                      <a:pt x="513" y="912"/>
                    </a:lnTo>
                    <a:lnTo>
                      <a:pt x="530" y="929"/>
                    </a:lnTo>
                    <a:lnTo>
                      <a:pt x="543" y="945"/>
                    </a:lnTo>
                    <a:lnTo>
                      <a:pt x="548" y="952"/>
                    </a:lnTo>
                    <a:lnTo>
                      <a:pt x="552" y="960"/>
                    </a:lnTo>
                    <a:lnTo>
                      <a:pt x="555" y="967"/>
                    </a:lnTo>
                    <a:lnTo>
                      <a:pt x="558" y="973"/>
                    </a:lnTo>
                    <a:lnTo>
                      <a:pt x="559" y="981"/>
                    </a:lnTo>
                    <a:lnTo>
                      <a:pt x="559" y="987"/>
                    </a:lnTo>
                    <a:lnTo>
                      <a:pt x="559" y="994"/>
                    </a:lnTo>
                    <a:lnTo>
                      <a:pt x="558" y="1001"/>
                    </a:lnTo>
                    <a:lnTo>
                      <a:pt x="555" y="1008"/>
                    </a:lnTo>
                    <a:lnTo>
                      <a:pt x="552" y="1015"/>
                    </a:lnTo>
                    <a:lnTo>
                      <a:pt x="549" y="1024"/>
                    </a:lnTo>
                    <a:lnTo>
                      <a:pt x="545" y="1031"/>
                    </a:lnTo>
                    <a:lnTo>
                      <a:pt x="519" y="1004"/>
                    </a:lnTo>
                    <a:lnTo>
                      <a:pt x="494" y="975"/>
                    </a:lnTo>
                    <a:lnTo>
                      <a:pt x="468" y="946"/>
                    </a:lnTo>
                    <a:lnTo>
                      <a:pt x="443" y="916"/>
                    </a:lnTo>
                    <a:lnTo>
                      <a:pt x="417" y="886"/>
                    </a:lnTo>
                    <a:lnTo>
                      <a:pt x="391" y="857"/>
                    </a:lnTo>
                    <a:lnTo>
                      <a:pt x="376" y="842"/>
                    </a:lnTo>
                    <a:lnTo>
                      <a:pt x="362" y="829"/>
                    </a:lnTo>
                    <a:lnTo>
                      <a:pt x="348" y="815"/>
                    </a:lnTo>
                    <a:lnTo>
                      <a:pt x="333" y="802"/>
                    </a:lnTo>
                    <a:lnTo>
                      <a:pt x="318" y="790"/>
                    </a:lnTo>
                    <a:lnTo>
                      <a:pt x="303" y="777"/>
                    </a:lnTo>
                    <a:lnTo>
                      <a:pt x="286" y="767"/>
                    </a:lnTo>
                    <a:lnTo>
                      <a:pt x="270" y="756"/>
                    </a:lnTo>
                    <a:lnTo>
                      <a:pt x="252" y="747"/>
                    </a:lnTo>
                    <a:lnTo>
                      <a:pt x="234" y="737"/>
                    </a:lnTo>
                    <a:lnTo>
                      <a:pt x="216" y="730"/>
                    </a:lnTo>
                    <a:lnTo>
                      <a:pt x="197" y="724"/>
                    </a:lnTo>
                    <a:lnTo>
                      <a:pt x="177" y="718"/>
                    </a:lnTo>
                    <a:lnTo>
                      <a:pt x="156" y="713"/>
                    </a:lnTo>
                    <a:lnTo>
                      <a:pt x="135" y="710"/>
                    </a:lnTo>
                    <a:lnTo>
                      <a:pt x="112" y="708"/>
                    </a:lnTo>
                    <a:lnTo>
                      <a:pt x="89" y="708"/>
                    </a:lnTo>
                    <a:lnTo>
                      <a:pt x="64" y="709"/>
                    </a:lnTo>
                    <a:lnTo>
                      <a:pt x="39" y="711"/>
                    </a:lnTo>
                    <a:lnTo>
                      <a:pt x="13" y="715"/>
                    </a:lnTo>
                    <a:lnTo>
                      <a:pt x="12" y="707"/>
                    </a:lnTo>
                    <a:lnTo>
                      <a:pt x="11" y="697"/>
                    </a:lnTo>
                    <a:lnTo>
                      <a:pt x="9" y="685"/>
                    </a:lnTo>
                    <a:lnTo>
                      <a:pt x="7" y="673"/>
                    </a:lnTo>
                    <a:lnTo>
                      <a:pt x="5" y="662"/>
                    </a:lnTo>
                    <a:lnTo>
                      <a:pt x="3" y="654"/>
                    </a:lnTo>
                    <a:lnTo>
                      <a:pt x="0" y="647"/>
                    </a:lnTo>
                    <a:lnTo>
                      <a:pt x="0" y="645"/>
                    </a:lnTo>
                    <a:lnTo>
                      <a:pt x="0" y="638"/>
                    </a:lnTo>
                    <a:lnTo>
                      <a:pt x="3" y="629"/>
                    </a:lnTo>
                    <a:lnTo>
                      <a:pt x="6" y="623"/>
                    </a:lnTo>
                    <a:lnTo>
                      <a:pt x="9" y="616"/>
                    </a:lnTo>
                    <a:lnTo>
                      <a:pt x="18" y="603"/>
                    </a:lnTo>
                    <a:lnTo>
                      <a:pt x="30" y="592"/>
                    </a:lnTo>
                    <a:lnTo>
                      <a:pt x="40" y="580"/>
                    </a:lnTo>
                    <a:lnTo>
                      <a:pt x="51" y="568"/>
                    </a:lnTo>
                    <a:lnTo>
                      <a:pt x="55" y="560"/>
                    </a:lnTo>
                    <a:lnTo>
                      <a:pt x="59" y="553"/>
                    </a:lnTo>
                    <a:lnTo>
                      <a:pt x="62" y="546"/>
                    </a:lnTo>
                    <a:lnTo>
                      <a:pt x="63" y="538"/>
                    </a:lnTo>
                    <a:lnTo>
                      <a:pt x="54" y="535"/>
                    </a:lnTo>
                    <a:lnTo>
                      <a:pt x="43" y="532"/>
                    </a:lnTo>
                    <a:lnTo>
                      <a:pt x="32" y="528"/>
                    </a:lnTo>
                    <a:lnTo>
                      <a:pt x="23" y="522"/>
                    </a:lnTo>
                    <a:lnTo>
                      <a:pt x="14" y="517"/>
                    </a:lnTo>
                    <a:lnTo>
                      <a:pt x="7" y="510"/>
                    </a:lnTo>
                    <a:lnTo>
                      <a:pt x="4" y="507"/>
                    </a:lnTo>
                    <a:lnTo>
                      <a:pt x="2" y="503"/>
                    </a:lnTo>
                    <a:lnTo>
                      <a:pt x="0" y="498"/>
                    </a:lnTo>
                    <a:lnTo>
                      <a:pt x="0" y="493"/>
                    </a:lnTo>
                    <a:lnTo>
                      <a:pt x="2" y="491"/>
                    </a:lnTo>
                    <a:lnTo>
                      <a:pt x="4" y="489"/>
                    </a:lnTo>
                    <a:lnTo>
                      <a:pt x="8" y="486"/>
                    </a:lnTo>
                    <a:lnTo>
                      <a:pt x="13" y="483"/>
                    </a:lnTo>
                    <a:lnTo>
                      <a:pt x="28" y="476"/>
                    </a:lnTo>
                    <a:lnTo>
                      <a:pt x="47" y="469"/>
                    </a:lnTo>
                    <a:lnTo>
                      <a:pt x="94" y="454"/>
                    </a:lnTo>
                    <a:lnTo>
                      <a:pt x="148" y="439"/>
                    </a:lnTo>
                    <a:lnTo>
                      <a:pt x="204" y="425"/>
                    </a:lnTo>
                    <a:lnTo>
                      <a:pt x="254" y="412"/>
                    </a:lnTo>
                    <a:lnTo>
                      <a:pt x="292" y="404"/>
                    </a:lnTo>
                    <a:lnTo>
                      <a:pt x="310" y="399"/>
                    </a:lnTo>
                    <a:lnTo>
                      <a:pt x="318" y="396"/>
                    </a:lnTo>
                    <a:lnTo>
                      <a:pt x="325" y="392"/>
                    </a:lnTo>
                    <a:lnTo>
                      <a:pt x="331" y="387"/>
                    </a:lnTo>
                    <a:lnTo>
                      <a:pt x="336" y="382"/>
                    </a:lnTo>
                    <a:lnTo>
                      <a:pt x="341" y="376"/>
                    </a:lnTo>
                    <a:lnTo>
                      <a:pt x="346" y="369"/>
                    </a:lnTo>
                    <a:lnTo>
                      <a:pt x="350" y="361"/>
                    </a:lnTo>
                    <a:lnTo>
                      <a:pt x="354" y="354"/>
                    </a:lnTo>
                    <a:lnTo>
                      <a:pt x="368" y="318"/>
                    </a:lnTo>
                    <a:lnTo>
                      <a:pt x="380" y="278"/>
                    </a:lnTo>
                    <a:lnTo>
                      <a:pt x="387" y="259"/>
                    </a:lnTo>
                    <a:lnTo>
                      <a:pt x="395" y="240"/>
                    </a:lnTo>
                    <a:lnTo>
                      <a:pt x="399" y="232"/>
                    </a:lnTo>
                    <a:lnTo>
                      <a:pt x="404" y="224"/>
                    </a:lnTo>
                    <a:lnTo>
                      <a:pt x="410" y="215"/>
                    </a:lnTo>
                    <a:lnTo>
                      <a:pt x="416" y="208"/>
                    </a:lnTo>
                    <a:lnTo>
                      <a:pt x="422" y="202"/>
                    </a:lnTo>
                    <a:lnTo>
                      <a:pt x="428" y="195"/>
                    </a:lnTo>
                    <a:lnTo>
                      <a:pt x="437" y="190"/>
                    </a:lnTo>
                    <a:lnTo>
                      <a:pt x="445" y="186"/>
                    </a:lnTo>
                    <a:lnTo>
                      <a:pt x="455" y="182"/>
                    </a:lnTo>
                    <a:lnTo>
                      <a:pt x="464" y="179"/>
                    </a:lnTo>
                    <a:lnTo>
                      <a:pt x="476" y="177"/>
                    </a:lnTo>
                    <a:lnTo>
                      <a:pt x="487" y="177"/>
                    </a:lnTo>
                    <a:lnTo>
                      <a:pt x="496" y="177"/>
                    </a:lnTo>
                    <a:lnTo>
                      <a:pt x="502" y="179"/>
                    </a:lnTo>
                    <a:lnTo>
                      <a:pt x="507" y="183"/>
                    </a:lnTo>
                    <a:lnTo>
                      <a:pt x="511" y="186"/>
                    </a:lnTo>
                    <a:lnTo>
                      <a:pt x="515" y="190"/>
                    </a:lnTo>
                    <a:lnTo>
                      <a:pt x="517" y="195"/>
                    </a:lnTo>
                    <a:lnTo>
                      <a:pt x="520" y="200"/>
                    </a:lnTo>
                    <a:lnTo>
                      <a:pt x="522" y="206"/>
                    </a:lnTo>
                    <a:lnTo>
                      <a:pt x="526" y="216"/>
                    </a:lnTo>
                    <a:lnTo>
                      <a:pt x="531" y="226"/>
                    </a:lnTo>
                    <a:lnTo>
                      <a:pt x="534" y="229"/>
                    </a:lnTo>
                    <a:lnTo>
                      <a:pt x="539" y="232"/>
                    </a:lnTo>
                    <a:lnTo>
                      <a:pt x="545" y="233"/>
                    </a:lnTo>
                    <a:lnTo>
                      <a:pt x="551" y="234"/>
                    </a:lnTo>
                    <a:lnTo>
                      <a:pt x="564" y="234"/>
                    </a:lnTo>
                    <a:lnTo>
                      <a:pt x="575" y="233"/>
                    </a:lnTo>
                    <a:lnTo>
                      <a:pt x="586" y="231"/>
                    </a:lnTo>
                    <a:lnTo>
                      <a:pt x="595" y="228"/>
                    </a:lnTo>
                    <a:lnTo>
                      <a:pt x="604" y="225"/>
                    </a:lnTo>
                    <a:lnTo>
                      <a:pt x="612" y="220"/>
                    </a:lnTo>
                    <a:lnTo>
                      <a:pt x="619" y="216"/>
                    </a:lnTo>
                    <a:lnTo>
                      <a:pt x="626" y="211"/>
                    </a:lnTo>
                    <a:lnTo>
                      <a:pt x="632" y="206"/>
                    </a:lnTo>
                    <a:lnTo>
                      <a:pt x="637" y="199"/>
                    </a:lnTo>
                    <a:lnTo>
                      <a:pt x="641" y="192"/>
                    </a:lnTo>
                    <a:lnTo>
                      <a:pt x="646" y="185"/>
                    </a:lnTo>
                    <a:lnTo>
                      <a:pt x="652" y="170"/>
                    </a:lnTo>
                    <a:lnTo>
                      <a:pt x="657" y="152"/>
                    </a:lnTo>
                    <a:lnTo>
                      <a:pt x="660" y="134"/>
                    </a:lnTo>
                    <a:lnTo>
                      <a:pt x="663" y="116"/>
                    </a:lnTo>
                    <a:lnTo>
                      <a:pt x="665" y="97"/>
                    </a:lnTo>
                    <a:lnTo>
                      <a:pt x="667" y="77"/>
                    </a:lnTo>
                    <a:lnTo>
                      <a:pt x="669" y="57"/>
                    </a:lnTo>
                    <a:lnTo>
                      <a:pt x="671" y="37"/>
                    </a:lnTo>
                    <a:lnTo>
                      <a:pt x="674" y="18"/>
                    </a:lnTo>
                    <a:lnTo>
                      <a:pt x="677" y="0"/>
                    </a:lnTo>
                    <a:lnTo>
                      <a:pt x="688" y="4"/>
                    </a:lnTo>
                    <a:lnTo>
                      <a:pt x="698" y="9"/>
                    </a:lnTo>
                    <a:lnTo>
                      <a:pt x="710" y="12"/>
                    </a:lnTo>
                    <a:lnTo>
                      <a:pt x="722" y="14"/>
                    </a:lnTo>
                    <a:lnTo>
                      <a:pt x="746" y="19"/>
                    </a:lnTo>
                    <a:lnTo>
                      <a:pt x="772" y="23"/>
                    </a:lnTo>
                    <a:lnTo>
                      <a:pt x="784" y="26"/>
                    </a:lnTo>
                    <a:lnTo>
                      <a:pt x="795" y="28"/>
                    </a:lnTo>
                    <a:lnTo>
                      <a:pt x="806" y="32"/>
                    </a:lnTo>
                    <a:lnTo>
                      <a:pt x="816" y="36"/>
                    </a:lnTo>
                    <a:lnTo>
                      <a:pt x="824" y="40"/>
                    </a:lnTo>
                    <a:lnTo>
                      <a:pt x="831" y="44"/>
                    </a:lnTo>
                    <a:lnTo>
                      <a:pt x="838" y="51"/>
                    </a:lnTo>
                    <a:lnTo>
                      <a:pt x="842" y="57"/>
                    </a:lnTo>
                    <a:lnTo>
                      <a:pt x="849" y="69"/>
                    </a:lnTo>
                    <a:lnTo>
                      <a:pt x="855" y="83"/>
                    </a:lnTo>
                    <a:lnTo>
                      <a:pt x="862" y="97"/>
                    </a:lnTo>
                    <a:lnTo>
                      <a:pt x="867" y="111"/>
                    </a:lnTo>
                    <a:lnTo>
                      <a:pt x="880" y="140"/>
                    </a:lnTo>
                    <a:lnTo>
                      <a:pt x="892" y="165"/>
                    </a:lnTo>
                    <a:lnTo>
                      <a:pt x="899" y="177"/>
                    </a:lnTo>
                    <a:lnTo>
                      <a:pt x="907" y="187"/>
                    </a:lnTo>
                    <a:lnTo>
                      <a:pt x="911" y="191"/>
                    </a:lnTo>
                    <a:lnTo>
                      <a:pt x="915" y="195"/>
                    </a:lnTo>
                    <a:lnTo>
                      <a:pt x="919" y="199"/>
                    </a:lnTo>
                    <a:lnTo>
                      <a:pt x="925" y="202"/>
                    </a:lnTo>
                    <a:lnTo>
                      <a:pt x="930" y="205"/>
                    </a:lnTo>
                    <a:lnTo>
                      <a:pt x="935" y="207"/>
                    </a:lnTo>
                    <a:lnTo>
                      <a:pt x="941" y="208"/>
                    </a:lnTo>
                    <a:lnTo>
                      <a:pt x="947" y="208"/>
                    </a:lnTo>
                    <a:lnTo>
                      <a:pt x="954" y="208"/>
                    </a:lnTo>
                    <a:lnTo>
                      <a:pt x="960" y="207"/>
                    </a:lnTo>
                    <a:lnTo>
                      <a:pt x="968" y="205"/>
                    </a:lnTo>
                    <a:lnTo>
                      <a:pt x="975" y="203"/>
                    </a:lnTo>
                    <a:lnTo>
                      <a:pt x="994" y="194"/>
                    </a:lnTo>
                    <a:lnTo>
                      <a:pt x="1012" y="187"/>
                    </a:lnTo>
                    <a:lnTo>
                      <a:pt x="1030" y="181"/>
                    </a:lnTo>
                    <a:lnTo>
                      <a:pt x="1047" y="175"/>
                    </a:lnTo>
                    <a:lnTo>
                      <a:pt x="1065" y="170"/>
                    </a:lnTo>
                    <a:lnTo>
                      <a:pt x="1083" y="164"/>
                    </a:lnTo>
                    <a:lnTo>
                      <a:pt x="1102" y="159"/>
                    </a:lnTo>
                    <a:lnTo>
                      <a:pt x="1121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132"/>
              <p:cNvSpPr>
                <a:spLocks/>
              </p:cNvSpPr>
              <p:nvPr/>
            </p:nvSpPr>
            <p:spPr bwMode="auto">
              <a:xfrm>
                <a:off x="4921" y="3921"/>
                <a:ext cx="318" cy="228"/>
              </a:xfrm>
              <a:custGeom>
                <a:avLst/>
                <a:gdLst>
                  <a:gd name="T0" fmla="*/ 259 w 1475"/>
                  <a:gd name="T1" fmla="*/ 50 h 1031"/>
                  <a:gd name="T2" fmla="*/ 273 w 1475"/>
                  <a:gd name="T3" fmla="*/ 53 h 1031"/>
                  <a:gd name="T4" fmla="*/ 277 w 1475"/>
                  <a:gd name="T5" fmla="*/ 78 h 1031"/>
                  <a:gd name="T6" fmla="*/ 284 w 1475"/>
                  <a:gd name="T7" fmla="*/ 90 h 1031"/>
                  <a:gd name="T8" fmla="*/ 288 w 1475"/>
                  <a:gd name="T9" fmla="*/ 114 h 1031"/>
                  <a:gd name="T10" fmla="*/ 306 w 1475"/>
                  <a:gd name="T11" fmla="*/ 120 h 1031"/>
                  <a:gd name="T12" fmla="*/ 317 w 1475"/>
                  <a:gd name="T13" fmla="*/ 127 h 1031"/>
                  <a:gd name="T14" fmla="*/ 318 w 1475"/>
                  <a:gd name="T15" fmla="*/ 140 h 1031"/>
                  <a:gd name="T16" fmla="*/ 285 w 1475"/>
                  <a:gd name="T17" fmla="*/ 139 h 1031"/>
                  <a:gd name="T18" fmla="*/ 256 w 1475"/>
                  <a:gd name="T19" fmla="*/ 148 h 1031"/>
                  <a:gd name="T20" fmla="*/ 237 w 1475"/>
                  <a:gd name="T21" fmla="*/ 149 h 1031"/>
                  <a:gd name="T22" fmla="*/ 225 w 1475"/>
                  <a:gd name="T23" fmla="*/ 143 h 1031"/>
                  <a:gd name="T24" fmla="*/ 217 w 1475"/>
                  <a:gd name="T25" fmla="*/ 147 h 1031"/>
                  <a:gd name="T26" fmla="*/ 221 w 1475"/>
                  <a:gd name="T27" fmla="*/ 153 h 1031"/>
                  <a:gd name="T28" fmla="*/ 221 w 1475"/>
                  <a:gd name="T29" fmla="*/ 160 h 1031"/>
                  <a:gd name="T30" fmla="*/ 233 w 1475"/>
                  <a:gd name="T31" fmla="*/ 163 h 1031"/>
                  <a:gd name="T32" fmla="*/ 238 w 1475"/>
                  <a:gd name="T33" fmla="*/ 171 h 1031"/>
                  <a:gd name="T34" fmla="*/ 238 w 1475"/>
                  <a:gd name="T35" fmla="*/ 184 h 1031"/>
                  <a:gd name="T36" fmla="*/ 220 w 1475"/>
                  <a:gd name="T37" fmla="*/ 204 h 1031"/>
                  <a:gd name="T38" fmla="*/ 179 w 1475"/>
                  <a:gd name="T39" fmla="*/ 190 h 1031"/>
                  <a:gd name="T40" fmla="*/ 136 w 1475"/>
                  <a:gd name="T41" fmla="*/ 189 h 1031"/>
                  <a:gd name="T42" fmla="*/ 113 w 1475"/>
                  <a:gd name="T43" fmla="*/ 196 h 1031"/>
                  <a:gd name="T44" fmla="*/ 111 w 1475"/>
                  <a:gd name="T45" fmla="*/ 202 h 1031"/>
                  <a:gd name="T46" fmla="*/ 120 w 1475"/>
                  <a:gd name="T47" fmla="*/ 215 h 1031"/>
                  <a:gd name="T48" fmla="*/ 119 w 1475"/>
                  <a:gd name="T49" fmla="*/ 224 h 1031"/>
                  <a:gd name="T50" fmla="*/ 96 w 1475"/>
                  <a:gd name="T51" fmla="*/ 203 h 1031"/>
                  <a:gd name="T52" fmla="*/ 72 w 1475"/>
                  <a:gd name="T53" fmla="*/ 177 h 1031"/>
                  <a:gd name="T54" fmla="*/ 50 w 1475"/>
                  <a:gd name="T55" fmla="*/ 163 h 1031"/>
                  <a:gd name="T56" fmla="*/ 24 w 1475"/>
                  <a:gd name="T57" fmla="*/ 157 h 1031"/>
                  <a:gd name="T58" fmla="*/ 2 w 1475"/>
                  <a:gd name="T59" fmla="*/ 154 h 1031"/>
                  <a:gd name="T60" fmla="*/ 0 w 1475"/>
                  <a:gd name="T61" fmla="*/ 143 h 1031"/>
                  <a:gd name="T62" fmla="*/ 6 w 1475"/>
                  <a:gd name="T63" fmla="*/ 131 h 1031"/>
                  <a:gd name="T64" fmla="*/ 14 w 1475"/>
                  <a:gd name="T65" fmla="*/ 119 h 1031"/>
                  <a:gd name="T66" fmla="*/ 2 w 1475"/>
                  <a:gd name="T67" fmla="*/ 113 h 1031"/>
                  <a:gd name="T68" fmla="*/ 1 w 1475"/>
                  <a:gd name="T69" fmla="*/ 108 h 1031"/>
                  <a:gd name="T70" fmla="*/ 32 w 1475"/>
                  <a:gd name="T71" fmla="*/ 97 h 1031"/>
                  <a:gd name="T72" fmla="*/ 70 w 1475"/>
                  <a:gd name="T73" fmla="*/ 87 h 1031"/>
                  <a:gd name="T74" fmla="*/ 76 w 1475"/>
                  <a:gd name="T75" fmla="*/ 78 h 1031"/>
                  <a:gd name="T76" fmla="*/ 87 w 1475"/>
                  <a:gd name="T77" fmla="*/ 50 h 1031"/>
                  <a:gd name="T78" fmla="*/ 96 w 1475"/>
                  <a:gd name="T79" fmla="*/ 41 h 1031"/>
                  <a:gd name="T80" fmla="*/ 108 w 1475"/>
                  <a:gd name="T81" fmla="*/ 40 h 1031"/>
                  <a:gd name="T82" fmla="*/ 113 w 1475"/>
                  <a:gd name="T83" fmla="*/ 46 h 1031"/>
                  <a:gd name="T84" fmla="*/ 119 w 1475"/>
                  <a:gd name="T85" fmla="*/ 52 h 1031"/>
                  <a:gd name="T86" fmla="*/ 132 w 1475"/>
                  <a:gd name="T87" fmla="*/ 49 h 1031"/>
                  <a:gd name="T88" fmla="*/ 139 w 1475"/>
                  <a:gd name="T89" fmla="*/ 41 h 1031"/>
                  <a:gd name="T90" fmla="*/ 144 w 1475"/>
                  <a:gd name="T91" fmla="*/ 17 h 1031"/>
                  <a:gd name="T92" fmla="*/ 150 w 1475"/>
                  <a:gd name="T93" fmla="*/ 2 h 1031"/>
                  <a:gd name="T94" fmla="*/ 171 w 1475"/>
                  <a:gd name="T95" fmla="*/ 6 h 1031"/>
                  <a:gd name="T96" fmla="*/ 182 w 1475"/>
                  <a:gd name="T97" fmla="*/ 13 h 1031"/>
                  <a:gd name="T98" fmla="*/ 192 w 1475"/>
                  <a:gd name="T99" fmla="*/ 36 h 1031"/>
                  <a:gd name="T100" fmla="*/ 199 w 1475"/>
                  <a:gd name="T101" fmla="*/ 45 h 1031"/>
                  <a:gd name="T102" fmla="*/ 207 w 1475"/>
                  <a:gd name="T103" fmla="*/ 46 h 1031"/>
                  <a:gd name="T104" fmla="*/ 226 w 1475"/>
                  <a:gd name="T105" fmla="*/ 39 h 1031"/>
                  <a:gd name="T106" fmla="*/ 242 w 1475"/>
                  <a:gd name="T107" fmla="*/ 34 h 10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75"/>
                  <a:gd name="T163" fmla="*/ 0 h 1031"/>
                  <a:gd name="T164" fmla="*/ 1475 w 1475"/>
                  <a:gd name="T165" fmla="*/ 1031 h 10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75" h="1031">
                    <a:moveTo>
                      <a:pt x="1121" y="152"/>
                    </a:moveTo>
                    <a:lnTo>
                      <a:pt x="1147" y="178"/>
                    </a:lnTo>
                    <a:lnTo>
                      <a:pt x="1166" y="198"/>
                    </a:lnTo>
                    <a:lnTo>
                      <a:pt x="1181" y="213"/>
                    </a:lnTo>
                    <a:lnTo>
                      <a:pt x="1193" y="222"/>
                    </a:lnTo>
                    <a:lnTo>
                      <a:pt x="1200" y="226"/>
                    </a:lnTo>
                    <a:lnTo>
                      <a:pt x="1206" y="229"/>
                    </a:lnTo>
                    <a:lnTo>
                      <a:pt x="1212" y="231"/>
                    </a:lnTo>
                    <a:lnTo>
                      <a:pt x="1220" y="233"/>
                    </a:lnTo>
                    <a:lnTo>
                      <a:pt x="1239" y="236"/>
                    </a:lnTo>
                    <a:lnTo>
                      <a:pt x="1266" y="240"/>
                    </a:lnTo>
                    <a:lnTo>
                      <a:pt x="1266" y="348"/>
                    </a:lnTo>
                    <a:lnTo>
                      <a:pt x="1272" y="348"/>
                    </a:lnTo>
                    <a:lnTo>
                      <a:pt x="1277" y="350"/>
                    </a:lnTo>
                    <a:lnTo>
                      <a:pt x="1282" y="351"/>
                    </a:lnTo>
                    <a:lnTo>
                      <a:pt x="1287" y="354"/>
                    </a:lnTo>
                    <a:lnTo>
                      <a:pt x="1294" y="360"/>
                    </a:lnTo>
                    <a:lnTo>
                      <a:pt x="1300" y="366"/>
                    </a:lnTo>
                    <a:lnTo>
                      <a:pt x="1305" y="375"/>
                    </a:lnTo>
                    <a:lnTo>
                      <a:pt x="1310" y="384"/>
                    </a:lnTo>
                    <a:lnTo>
                      <a:pt x="1313" y="396"/>
                    </a:lnTo>
                    <a:lnTo>
                      <a:pt x="1315" y="406"/>
                    </a:lnTo>
                    <a:lnTo>
                      <a:pt x="1317" y="431"/>
                    </a:lnTo>
                    <a:lnTo>
                      <a:pt x="1318" y="458"/>
                    </a:lnTo>
                    <a:lnTo>
                      <a:pt x="1317" y="486"/>
                    </a:lnTo>
                    <a:lnTo>
                      <a:pt x="1317" y="513"/>
                    </a:lnTo>
                    <a:lnTo>
                      <a:pt x="1327" y="513"/>
                    </a:lnTo>
                    <a:lnTo>
                      <a:pt x="1338" y="514"/>
                    </a:lnTo>
                    <a:lnTo>
                      <a:pt x="1347" y="515"/>
                    </a:lnTo>
                    <a:lnTo>
                      <a:pt x="1356" y="517"/>
                    </a:lnTo>
                    <a:lnTo>
                      <a:pt x="1371" y="523"/>
                    </a:lnTo>
                    <a:lnTo>
                      <a:pt x="1385" y="530"/>
                    </a:lnTo>
                    <a:lnTo>
                      <a:pt x="1401" y="537"/>
                    </a:lnTo>
                    <a:lnTo>
                      <a:pt x="1419" y="544"/>
                    </a:lnTo>
                    <a:lnTo>
                      <a:pt x="1429" y="548"/>
                    </a:lnTo>
                    <a:lnTo>
                      <a:pt x="1441" y="552"/>
                    </a:lnTo>
                    <a:lnTo>
                      <a:pt x="1454" y="554"/>
                    </a:lnTo>
                    <a:lnTo>
                      <a:pt x="1469" y="557"/>
                    </a:lnTo>
                    <a:lnTo>
                      <a:pt x="1469" y="565"/>
                    </a:lnTo>
                    <a:lnTo>
                      <a:pt x="1469" y="575"/>
                    </a:lnTo>
                    <a:lnTo>
                      <a:pt x="1469" y="585"/>
                    </a:lnTo>
                    <a:lnTo>
                      <a:pt x="1469" y="597"/>
                    </a:lnTo>
                    <a:lnTo>
                      <a:pt x="1470" y="608"/>
                    </a:lnTo>
                    <a:lnTo>
                      <a:pt x="1471" y="618"/>
                    </a:lnTo>
                    <a:lnTo>
                      <a:pt x="1473" y="626"/>
                    </a:lnTo>
                    <a:lnTo>
                      <a:pt x="1475" y="633"/>
                    </a:lnTo>
                    <a:lnTo>
                      <a:pt x="1434" y="629"/>
                    </a:lnTo>
                    <a:lnTo>
                      <a:pt x="1397" y="626"/>
                    </a:lnTo>
                    <a:lnTo>
                      <a:pt x="1378" y="625"/>
                    </a:lnTo>
                    <a:lnTo>
                      <a:pt x="1360" y="625"/>
                    </a:lnTo>
                    <a:lnTo>
                      <a:pt x="1341" y="626"/>
                    </a:lnTo>
                    <a:lnTo>
                      <a:pt x="1322" y="627"/>
                    </a:lnTo>
                    <a:lnTo>
                      <a:pt x="1302" y="630"/>
                    </a:lnTo>
                    <a:lnTo>
                      <a:pt x="1282" y="635"/>
                    </a:lnTo>
                    <a:lnTo>
                      <a:pt x="1260" y="640"/>
                    </a:lnTo>
                    <a:lnTo>
                      <a:pt x="1237" y="648"/>
                    </a:lnTo>
                    <a:lnTo>
                      <a:pt x="1213" y="658"/>
                    </a:lnTo>
                    <a:lnTo>
                      <a:pt x="1186" y="670"/>
                    </a:lnTo>
                    <a:lnTo>
                      <a:pt x="1158" y="685"/>
                    </a:lnTo>
                    <a:lnTo>
                      <a:pt x="1127" y="703"/>
                    </a:lnTo>
                    <a:lnTo>
                      <a:pt x="1121" y="694"/>
                    </a:lnTo>
                    <a:lnTo>
                      <a:pt x="1113" y="686"/>
                    </a:lnTo>
                    <a:lnTo>
                      <a:pt x="1105" y="679"/>
                    </a:lnTo>
                    <a:lnTo>
                      <a:pt x="1098" y="672"/>
                    </a:lnTo>
                    <a:lnTo>
                      <a:pt x="1088" y="666"/>
                    </a:lnTo>
                    <a:lnTo>
                      <a:pt x="1080" y="661"/>
                    </a:lnTo>
                    <a:lnTo>
                      <a:pt x="1070" y="657"/>
                    </a:lnTo>
                    <a:lnTo>
                      <a:pt x="1062" y="652"/>
                    </a:lnTo>
                    <a:lnTo>
                      <a:pt x="1053" y="649"/>
                    </a:lnTo>
                    <a:lnTo>
                      <a:pt x="1044" y="648"/>
                    </a:lnTo>
                    <a:lnTo>
                      <a:pt x="1037" y="647"/>
                    </a:lnTo>
                    <a:lnTo>
                      <a:pt x="1029" y="648"/>
                    </a:lnTo>
                    <a:lnTo>
                      <a:pt x="1022" y="650"/>
                    </a:lnTo>
                    <a:lnTo>
                      <a:pt x="1016" y="654"/>
                    </a:lnTo>
                    <a:lnTo>
                      <a:pt x="1011" y="658"/>
                    </a:lnTo>
                    <a:lnTo>
                      <a:pt x="1006" y="664"/>
                    </a:lnTo>
                    <a:lnTo>
                      <a:pt x="1012" y="668"/>
                    </a:lnTo>
                    <a:lnTo>
                      <a:pt x="1016" y="671"/>
                    </a:lnTo>
                    <a:lnTo>
                      <a:pt x="1019" y="676"/>
                    </a:lnTo>
                    <a:lnTo>
                      <a:pt x="1021" y="679"/>
                    </a:lnTo>
                    <a:lnTo>
                      <a:pt x="1023" y="686"/>
                    </a:lnTo>
                    <a:lnTo>
                      <a:pt x="1023" y="693"/>
                    </a:lnTo>
                    <a:lnTo>
                      <a:pt x="1022" y="700"/>
                    </a:lnTo>
                    <a:lnTo>
                      <a:pt x="1022" y="707"/>
                    </a:lnTo>
                    <a:lnTo>
                      <a:pt x="1022" y="710"/>
                    </a:lnTo>
                    <a:lnTo>
                      <a:pt x="1022" y="714"/>
                    </a:lnTo>
                    <a:lnTo>
                      <a:pt x="1023" y="718"/>
                    </a:lnTo>
                    <a:lnTo>
                      <a:pt x="1025" y="722"/>
                    </a:lnTo>
                    <a:lnTo>
                      <a:pt x="1038" y="723"/>
                    </a:lnTo>
                    <a:lnTo>
                      <a:pt x="1050" y="724"/>
                    </a:lnTo>
                    <a:lnTo>
                      <a:pt x="1059" y="726"/>
                    </a:lnTo>
                    <a:lnTo>
                      <a:pt x="1068" y="729"/>
                    </a:lnTo>
                    <a:lnTo>
                      <a:pt x="1076" y="732"/>
                    </a:lnTo>
                    <a:lnTo>
                      <a:pt x="1083" y="736"/>
                    </a:lnTo>
                    <a:lnTo>
                      <a:pt x="1089" y="741"/>
                    </a:lnTo>
                    <a:lnTo>
                      <a:pt x="1094" y="746"/>
                    </a:lnTo>
                    <a:lnTo>
                      <a:pt x="1098" y="751"/>
                    </a:lnTo>
                    <a:lnTo>
                      <a:pt x="1102" y="757"/>
                    </a:lnTo>
                    <a:lnTo>
                      <a:pt x="1104" y="764"/>
                    </a:lnTo>
                    <a:lnTo>
                      <a:pt x="1106" y="771"/>
                    </a:lnTo>
                    <a:lnTo>
                      <a:pt x="1107" y="777"/>
                    </a:lnTo>
                    <a:lnTo>
                      <a:pt x="1108" y="785"/>
                    </a:lnTo>
                    <a:lnTo>
                      <a:pt x="1108" y="793"/>
                    </a:lnTo>
                    <a:lnTo>
                      <a:pt x="1108" y="800"/>
                    </a:lnTo>
                    <a:lnTo>
                      <a:pt x="1106" y="817"/>
                    </a:lnTo>
                    <a:lnTo>
                      <a:pt x="1102" y="834"/>
                    </a:lnTo>
                    <a:lnTo>
                      <a:pt x="1098" y="852"/>
                    </a:lnTo>
                    <a:lnTo>
                      <a:pt x="1094" y="869"/>
                    </a:lnTo>
                    <a:lnTo>
                      <a:pt x="1083" y="904"/>
                    </a:lnTo>
                    <a:lnTo>
                      <a:pt x="1076" y="937"/>
                    </a:lnTo>
                    <a:lnTo>
                      <a:pt x="1047" y="930"/>
                    </a:lnTo>
                    <a:lnTo>
                      <a:pt x="1021" y="923"/>
                    </a:lnTo>
                    <a:lnTo>
                      <a:pt x="996" y="915"/>
                    </a:lnTo>
                    <a:lnTo>
                      <a:pt x="972" y="906"/>
                    </a:lnTo>
                    <a:lnTo>
                      <a:pt x="925" y="888"/>
                    </a:lnTo>
                    <a:lnTo>
                      <a:pt x="879" y="872"/>
                    </a:lnTo>
                    <a:lnTo>
                      <a:pt x="854" y="864"/>
                    </a:lnTo>
                    <a:lnTo>
                      <a:pt x="829" y="858"/>
                    </a:lnTo>
                    <a:lnTo>
                      <a:pt x="802" y="853"/>
                    </a:lnTo>
                    <a:lnTo>
                      <a:pt x="774" y="850"/>
                    </a:lnTo>
                    <a:lnTo>
                      <a:pt x="743" y="848"/>
                    </a:lnTo>
                    <a:lnTo>
                      <a:pt x="710" y="848"/>
                    </a:lnTo>
                    <a:lnTo>
                      <a:pt x="673" y="850"/>
                    </a:lnTo>
                    <a:lnTo>
                      <a:pt x="633" y="854"/>
                    </a:lnTo>
                    <a:lnTo>
                      <a:pt x="609" y="859"/>
                    </a:lnTo>
                    <a:lnTo>
                      <a:pt x="585" y="865"/>
                    </a:lnTo>
                    <a:lnTo>
                      <a:pt x="563" y="873"/>
                    </a:lnTo>
                    <a:lnTo>
                      <a:pt x="542" y="880"/>
                    </a:lnTo>
                    <a:lnTo>
                      <a:pt x="533" y="884"/>
                    </a:lnTo>
                    <a:lnTo>
                      <a:pt x="526" y="888"/>
                    </a:lnTo>
                    <a:lnTo>
                      <a:pt x="520" y="892"/>
                    </a:lnTo>
                    <a:lnTo>
                      <a:pt x="515" y="896"/>
                    </a:lnTo>
                    <a:lnTo>
                      <a:pt x="511" y="900"/>
                    </a:lnTo>
                    <a:lnTo>
                      <a:pt x="510" y="904"/>
                    </a:lnTo>
                    <a:lnTo>
                      <a:pt x="510" y="907"/>
                    </a:lnTo>
                    <a:lnTo>
                      <a:pt x="513" y="912"/>
                    </a:lnTo>
                    <a:lnTo>
                      <a:pt x="530" y="929"/>
                    </a:lnTo>
                    <a:lnTo>
                      <a:pt x="543" y="945"/>
                    </a:lnTo>
                    <a:lnTo>
                      <a:pt x="548" y="952"/>
                    </a:lnTo>
                    <a:lnTo>
                      <a:pt x="552" y="960"/>
                    </a:lnTo>
                    <a:lnTo>
                      <a:pt x="555" y="967"/>
                    </a:lnTo>
                    <a:lnTo>
                      <a:pt x="558" y="973"/>
                    </a:lnTo>
                    <a:lnTo>
                      <a:pt x="559" y="981"/>
                    </a:lnTo>
                    <a:lnTo>
                      <a:pt x="559" y="987"/>
                    </a:lnTo>
                    <a:lnTo>
                      <a:pt x="559" y="994"/>
                    </a:lnTo>
                    <a:lnTo>
                      <a:pt x="558" y="1001"/>
                    </a:lnTo>
                    <a:lnTo>
                      <a:pt x="555" y="1008"/>
                    </a:lnTo>
                    <a:lnTo>
                      <a:pt x="552" y="1015"/>
                    </a:lnTo>
                    <a:lnTo>
                      <a:pt x="549" y="1024"/>
                    </a:lnTo>
                    <a:lnTo>
                      <a:pt x="545" y="1031"/>
                    </a:lnTo>
                    <a:lnTo>
                      <a:pt x="519" y="1004"/>
                    </a:lnTo>
                    <a:lnTo>
                      <a:pt x="494" y="975"/>
                    </a:lnTo>
                    <a:lnTo>
                      <a:pt x="468" y="946"/>
                    </a:lnTo>
                    <a:lnTo>
                      <a:pt x="443" y="916"/>
                    </a:lnTo>
                    <a:lnTo>
                      <a:pt x="417" y="886"/>
                    </a:lnTo>
                    <a:lnTo>
                      <a:pt x="391" y="857"/>
                    </a:lnTo>
                    <a:lnTo>
                      <a:pt x="376" y="842"/>
                    </a:lnTo>
                    <a:lnTo>
                      <a:pt x="362" y="829"/>
                    </a:lnTo>
                    <a:lnTo>
                      <a:pt x="348" y="815"/>
                    </a:lnTo>
                    <a:lnTo>
                      <a:pt x="333" y="802"/>
                    </a:lnTo>
                    <a:lnTo>
                      <a:pt x="318" y="790"/>
                    </a:lnTo>
                    <a:lnTo>
                      <a:pt x="303" y="777"/>
                    </a:lnTo>
                    <a:lnTo>
                      <a:pt x="286" y="767"/>
                    </a:lnTo>
                    <a:lnTo>
                      <a:pt x="270" y="756"/>
                    </a:lnTo>
                    <a:lnTo>
                      <a:pt x="252" y="747"/>
                    </a:lnTo>
                    <a:lnTo>
                      <a:pt x="234" y="737"/>
                    </a:lnTo>
                    <a:lnTo>
                      <a:pt x="216" y="730"/>
                    </a:lnTo>
                    <a:lnTo>
                      <a:pt x="197" y="724"/>
                    </a:lnTo>
                    <a:lnTo>
                      <a:pt x="177" y="718"/>
                    </a:lnTo>
                    <a:lnTo>
                      <a:pt x="156" y="713"/>
                    </a:lnTo>
                    <a:lnTo>
                      <a:pt x="135" y="710"/>
                    </a:lnTo>
                    <a:lnTo>
                      <a:pt x="112" y="708"/>
                    </a:lnTo>
                    <a:lnTo>
                      <a:pt x="89" y="708"/>
                    </a:lnTo>
                    <a:lnTo>
                      <a:pt x="64" y="709"/>
                    </a:lnTo>
                    <a:lnTo>
                      <a:pt x="39" y="711"/>
                    </a:lnTo>
                    <a:lnTo>
                      <a:pt x="13" y="715"/>
                    </a:lnTo>
                    <a:lnTo>
                      <a:pt x="12" y="707"/>
                    </a:lnTo>
                    <a:lnTo>
                      <a:pt x="11" y="697"/>
                    </a:lnTo>
                    <a:lnTo>
                      <a:pt x="9" y="685"/>
                    </a:lnTo>
                    <a:lnTo>
                      <a:pt x="7" y="673"/>
                    </a:lnTo>
                    <a:lnTo>
                      <a:pt x="5" y="662"/>
                    </a:lnTo>
                    <a:lnTo>
                      <a:pt x="3" y="654"/>
                    </a:lnTo>
                    <a:lnTo>
                      <a:pt x="0" y="647"/>
                    </a:lnTo>
                    <a:lnTo>
                      <a:pt x="0" y="645"/>
                    </a:lnTo>
                    <a:lnTo>
                      <a:pt x="0" y="638"/>
                    </a:lnTo>
                    <a:lnTo>
                      <a:pt x="3" y="629"/>
                    </a:lnTo>
                    <a:lnTo>
                      <a:pt x="6" y="623"/>
                    </a:lnTo>
                    <a:lnTo>
                      <a:pt x="9" y="616"/>
                    </a:lnTo>
                    <a:lnTo>
                      <a:pt x="18" y="603"/>
                    </a:lnTo>
                    <a:lnTo>
                      <a:pt x="30" y="592"/>
                    </a:lnTo>
                    <a:lnTo>
                      <a:pt x="40" y="580"/>
                    </a:lnTo>
                    <a:lnTo>
                      <a:pt x="51" y="568"/>
                    </a:lnTo>
                    <a:lnTo>
                      <a:pt x="55" y="560"/>
                    </a:lnTo>
                    <a:lnTo>
                      <a:pt x="59" y="553"/>
                    </a:lnTo>
                    <a:lnTo>
                      <a:pt x="62" y="546"/>
                    </a:lnTo>
                    <a:lnTo>
                      <a:pt x="63" y="538"/>
                    </a:lnTo>
                    <a:lnTo>
                      <a:pt x="54" y="535"/>
                    </a:lnTo>
                    <a:lnTo>
                      <a:pt x="43" y="532"/>
                    </a:lnTo>
                    <a:lnTo>
                      <a:pt x="32" y="528"/>
                    </a:lnTo>
                    <a:lnTo>
                      <a:pt x="23" y="522"/>
                    </a:lnTo>
                    <a:lnTo>
                      <a:pt x="14" y="517"/>
                    </a:lnTo>
                    <a:lnTo>
                      <a:pt x="7" y="510"/>
                    </a:lnTo>
                    <a:lnTo>
                      <a:pt x="4" y="507"/>
                    </a:lnTo>
                    <a:lnTo>
                      <a:pt x="2" y="503"/>
                    </a:lnTo>
                    <a:lnTo>
                      <a:pt x="0" y="498"/>
                    </a:lnTo>
                    <a:lnTo>
                      <a:pt x="0" y="493"/>
                    </a:lnTo>
                    <a:lnTo>
                      <a:pt x="2" y="491"/>
                    </a:lnTo>
                    <a:lnTo>
                      <a:pt x="4" y="489"/>
                    </a:lnTo>
                    <a:lnTo>
                      <a:pt x="8" y="486"/>
                    </a:lnTo>
                    <a:lnTo>
                      <a:pt x="13" y="483"/>
                    </a:lnTo>
                    <a:lnTo>
                      <a:pt x="28" y="476"/>
                    </a:lnTo>
                    <a:lnTo>
                      <a:pt x="47" y="469"/>
                    </a:lnTo>
                    <a:lnTo>
                      <a:pt x="94" y="454"/>
                    </a:lnTo>
                    <a:lnTo>
                      <a:pt x="148" y="439"/>
                    </a:lnTo>
                    <a:lnTo>
                      <a:pt x="204" y="425"/>
                    </a:lnTo>
                    <a:lnTo>
                      <a:pt x="254" y="412"/>
                    </a:lnTo>
                    <a:lnTo>
                      <a:pt x="292" y="404"/>
                    </a:lnTo>
                    <a:lnTo>
                      <a:pt x="310" y="399"/>
                    </a:lnTo>
                    <a:lnTo>
                      <a:pt x="318" y="396"/>
                    </a:lnTo>
                    <a:lnTo>
                      <a:pt x="325" y="392"/>
                    </a:lnTo>
                    <a:lnTo>
                      <a:pt x="331" y="387"/>
                    </a:lnTo>
                    <a:lnTo>
                      <a:pt x="336" y="382"/>
                    </a:lnTo>
                    <a:lnTo>
                      <a:pt x="341" y="376"/>
                    </a:lnTo>
                    <a:lnTo>
                      <a:pt x="346" y="369"/>
                    </a:lnTo>
                    <a:lnTo>
                      <a:pt x="350" y="361"/>
                    </a:lnTo>
                    <a:lnTo>
                      <a:pt x="354" y="354"/>
                    </a:lnTo>
                    <a:lnTo>
                      <a:pt x="368" y="318"/>
                    </a:lnTo>
                    <a:lnTo>
                      <a:pt x="380" y="278"/>
                    </a:lnTo>
                    <a:lnTo>
                      <a:pt x="387" y="259"/>
                    </a:lnTo>
                    <a:lnTo>
                      <a:pt x="395" y="240"/>
                    </a:lnTo>
                    <a:lnTo>
                      <a:pt x="399" y="232"/>
                    </a:lnTo>
                    <a:lnTo>
                      <a:pt x="404" y="224"/>
                    </a:lnTo>
                    <a:lnTo>
                      <a:pt x="410" y="215"/>
                    </a:lnTo>
                    <a:lnTo>
                      <a:pt x="416" y="208"/>
                    </a:lnTo>
                    <a:lnTo>
                      <a:pt x="422" y="202"/>
                    </a:lnTo>
                    <a:lnTo>
                      <a:pt x="428" y="195"/>
                    </a:lnTo>
                    <a:lnTo>
                      <a:pt x="437" y="190"/>
                    </a:lnTo>
                    <a:lnTo>
                      <a:pt x="445" y="186"/>
                    </a:lnTo>
                    <a:lnTo>
                      <a:pt x="455" y="182"/>
                    </a:lnTo>
                    <a:lnTo>
                      <a:pt x="464" y="179"/>
                    </a:lnTo>
                    <a:lnTo>
                      <a:pt x="476" y="177"/>
                    </a:lnTo>
                    <a:lnTo>
                      <a:pt x="487" y="177"/>
                    </a:lnTo>
                    <a:lnTo>
                      <a:pt x="496" y="177"/>
                    </a:lnTo>
                    <a:lnTo>
                      <a:pt x="502" y="179"/>
                    </a:lnTo>
                    <a:lnTo>
                      <a:pt x="507" y="183"/>
                    </a:lnTo>
                    <a:lnTo>
                      <a:pt x="511" y="186"/>
                    </a:lnTo>
                    <a:lnTo>
                      <a:pt x="515" y="190"/>
                    </a:lnTo>
                    <a:lnTo>
                      <a:pt x="517" y="195"/>
                    </a:lnTo>
                    <a:lnTo>
                      <a:pt x="520" y="200"/>
                    </a:lnTo>
                    <a:lnTo>
                      <a:pt x="522" y="206"/>
                    </a:lnTo>
                    <a:lnTo>
                      <a:pt x="526" y="216"/>
                    </a:lnTo>
                    <a:lnTo>
                      <a:pt x="531" y="226"/>
                    </a:lnTo>
                    <a:lnTo>
                      <a:pt x="534" y="229"/>
                    </a:lnTo>
                    <a:lnTo>
                      <a:pt x="539" y="232"/>
                    </a:lnTo>
                    <a:lnTo>
                      <a:pt x="545" y="233"/>
                    </a:lnTo>
                    <a:lnTo>
                      <a:pt x="551" y="234"/>
                    </a:lnTo>
                    <a:lnTo>
                      <a:pt x="564" y="234"/>
                    </a:lnTo>
                    <a:lnTo>
                      <a:pt x="575" y="233"/>
                    </a:lnTo>
                    <a:lnTo>
                      <a:pt x="586" y="231"/>
                    </a:lnTo>
                    <a:lnTo>
                      <a:pt x="595" y="228"/>
                    </a:lnTo>
                    <a:lnTo>
                      <a:pt x="604" y="225"/>
                    </a:lnTo>
                    <a:lnTo>
                      <a:pt x="612" y="220"/>
                    </a:lnTo>
                    <a:lnTo>
                      <a:pt x="619" y="216"/>
                    </a:lnTo>
                    <a:lnTo>
                      <a:pt x="626" y="211"/>
                    </a:lnTo>
                    <a:lnTo>
                      <a:pt x="632" y="206"/>
                    </a:lnTo>
                    <a:lnTo>
                      <a:pt x="637" y="199"/>
                    </a:lnTo>
                    <a:lnTo>
                      <a:pt x="641" y="192"/>
                    </a:lnTo>
                    <a:lnTo>
                      <a:pt x="646" y="185"/>
                    </a:lnTo>
                    <a:lnTo>
                      <a:pt x="652" y="170"/>
                    </a:lnTo>
                    <a:lnTo>
                      <a:pt x="657" y="152"/>
                    </a:lnTo>
                    <a:lnTo>
                      <a:pt x="660" y="134"/>
                    </a:lnTo>
                    <a:lnTo>
                      <a:pt x="663" y="116"/>
                    </a:lnTo>
                    <a:lnTo>
                      <a:pt x="665" y="97"/>
                    </a:lnTo>
                    <a:lnTo>
                      <a:pt x="667" y="77"/>
                    </a:lnTo>
                    <a:lnTo>
                      <a:pt x="669" y="57"/>
                    </a:lnTo>
                    <a:lnTo>
                      <a:pt x="671" y="37"/>
                    </a:lnTo>
                    <a:lnTo>
                      <a:pt x="674" y="18"/>
                    </a:lnTo>
                    <a:lnTo>
                      <a:pt x="677" y="0"/>
                    </a:lnTo>
                    <a:lnTo>
                      <a:pt x="688" y="4"/>
                    </a:lnTo>
                    <a:lnTo>
                      <a:pt x="698" y="9"/>
                    </a:lnTo>
                    <a:lnTo>
                      <a:pt x="710" y="12"/>
                    </a:lnTo>
                    <a:lnTo>
                      <a:pt x="722" y="14"/>
                    </a:lnTo>
                    <a:lnTo>
                      <a:pt x="746" y="19"/>
                    </a:lnTo>
                    <a:lnTo>
                      <a:pt x="772" y="23"/>
                    </a:lnTo>
                    <a:lnTo>
                      <a:pt x="784" y="26"/>
                    </a:lnTo>
                    <a:lnTo>
                      <a:pt x="795" y="28"/>
                    </a:lnTo>
                    <a:lnTo>
                      <a:pt x="806" y="32"/>
                    </a:lnTo>
                    <a:lnTo>
                      <a:pt x="816" y="36"/>
                    </a:lnTo>
                    <a:lnTo>
                      <a:pt x="824" y="40"/>
                    </a:lnTo>
                    <a:lnTo>
                      <a:pt x="831" y="44"/>
                    </a:lnTo>
                    <a:lnTo>
                      <a:pt x="838" y="51"/>
                    </a:lnTo>
                    <a:lnTo>
                      <a:pt x="842" y="57"/>
                    </a:lnTo>
                    <a:lnTo>
                      <a:pt x="849" y="69"/>
                    </a:lnTo>
                    <a:lnTo>
                      <a:pt x="855" y="83"/>
                    </a:lnTo>
                    <a:lnTo>
                      <a:pt x="862" y="97"/>
                    </a:lnTo>
                    <a:lnTo>
                      <a:pt x="867" y="111"/>
                    </a:lnTo>
                    <a:lnTo>
                      <a:pt x="880" y="140"/>
                    </a:lnTo>
                    <a:lnTo>
                      <a:pt x="892" y="165"/>
                    </a:lnTo>
                    <a:lnTo>
                      <a:pt x="899" y="177"/>
                    </a:lnTo>
                    <a:lnTo>
                      <a:pt x="907" y="187"/>
                    </a:lnTo>
                    <a:lnTo>
                      <a:pt x="911" y="191"/>
                    </a:lnTo>
                    <a:lnTo>
                      <a:pt x="915" y="195"/>
                    </a:lnTo>
                    <a:lnTo>
                      <a:pt x="919" y="199"/>
                    </a:lnTo>
                    <a:lnTo>
                      <a:pt x="925" y="202"/>
                    </a:lnTo>
                    <a:lnTo>
                      <a:pt x="930" y="205"/>
                    </a:lnTo>
                    <a:lnTo>
                      <a:pt x="935" y="207"/>
                    </a:lnTo>
                    <a:lnTo>
                      <a:pt x="941" y="208"/>
                    </a:lnTo>
                    <a:lnTo>
                      <a:pt x="947" y="208"/>
                    </a:lnTo>
                    <a:lnTo>
                      <a:pt x="954" y="208"/>
                    </a:lnTo>
                    <a:lnTo>
                      <a:pt x="960" y="207"/>
                    </a:lnTo>
                    <a:lnTo>
                      <a:pt x="968" y="205"/>
                    </a:lnTo>
                    <a:lnTo>
                      <a:pt x="975" y="203"/>
                    </a:lnTo>
                    <a:lnTo>
                      <a:pt x="994" y="194"/>
                    </a:lnTo>
                    <a:lnTo>
                      <a:pt x="1012" y="187"/>
                    </a:lnTo>
                    <a:lnTo>
                      <a:pt x="1030" y="181"/>
                    </a:lnTo>
                    <a:lnTo>
                      <a:pt x="1047" y="175"/>
                    </a:lnTo>
                    <a:lnTo>
                      <a:pt x="1065" y="170"/>
                    </a:lnTo>
                    <a:lnTo>
                      <a:pt x="1083" y="164"/>
                    </a:lnTo>
                    <a:lnTo>
                      <a:pt x="1102" y="159"/>
                    </a:lnTo>
                    <a:lnTo>
                      <a:pt x="1121" y="152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133"/>
              <p:cNvSpPr>
                <a:spLocks/>
              </p:cNvSpPr>
              <p:nvPr/>
            </p:nvSpPr>
            <p:spPr bwMode="auto">
              <a:xfrm>
                <a:off x="4703" y="3836"/>
                <a:ext cx="382" cy="194"/>
              </a:xfrm>
              <a:custGeom>
                <a:avLst/>
                <a:gdLst>
                  <a:gd name="T0" fmla="*/ 224 w 1773"/>
                  <a:gd name="T1" fmla="*/ 190 h 879"/>
                  <a:gd name="T2" fmla="*/ 281 w 1773"/>
                  <a:gd name="T3" fmla="*/ 174 h 879"/>
                  <a:gd name="T4" fmla="*/ 292 w 1773"/>
                  <a:gd name="T5" fmla="*/ 168 h 879"/>
                  <a:gd name="T6" fmla="*/ 302 w 1773"/>
                  <a:gd name="T7" fmla="*/ 142 h 879"/>
                  <a:gd name="T8" fmla="*/ 309 w 1773"/>
                  <a:gd name="T9" fmla="*/ 130 h 879"/>
                  <a:gd name="T10" fmla="*/ 321 w 1773"/>
                  <a:gd name="T11" fmla="*/ 124 h 879"/>
                  <a:gd name="T12" fmla="*/ 329 w 1773"/>
                  <a:gd name="T13" fmla="*/ 127 h 879"/>
                  <a:gd name="T14" fmla="*/ 333 w 1773"/>
                  <a:gd name="T15" fmla="*/ 136 h 879"/>
                  <a:gd name="T16" fmla="*/ 345 w 1773"/>
                  <a:gd name="T17" fmla="*/ 136 h 879"/>
                  <a:gd name="T18" fmla="*/ 355 w 1773"/>
                  <a:gd name="T19" fmla="*/ 131 h 879"/>
                  <a:gd name="T20" fmla="*/ 362 w 1773"/>
                  <a:gd name="T21" fmla="*/ 115 h 879"/>
                  <a:gd name="T22" fmla="*/ 365 w 1773"/>
                  <a:gd name="T23" fmla="*/ 89 h 879"/>
                  <a:gd name="T24" fmla="*/ 360 w 1773"/>
                  <a:gd name="T25" fmla="*/ 80 h 879"/>
                  <a:gd name="T26" fmla="*/ 359 w 1773"/>
                  <a:gd name="T27" fmla="*/ 69 h 879"/>
                  <a:gd name="T28" fmla="*/ 368 w 1773"/>
                  <a:gd name="T29" fmla="*/ 50 h 879"/>
                  <a:gd name="T30" fmla="*/ 380 w 1773"/>
                  <a:gd name="T31" fmla="*/ 30 h 879"/>
                  <a:gd name="T32" fmla="*/ 382 w 1773"/>
                  <a:gd name="T33" fmla="*/ 14 h 879"/>
                  <a:gd name="T34" fmla="*/ 379 w 1773"/>
                  <a:gd name="T35" fmla="*/ 4 h 879"/>
                  <a:gd name="T36" fmla="*/ 365 w 1773"/>
                  <a:gd name="T37" fmla="*/ 2 h 879"/>
                  <a:gd name="T38" fmla="*/ 341 w 1773"/>
                  <a:gd name="T39" fmla="*/ 9 h 879"/>
                  <a:gd name="T40" fmla="*/ 325 w 1773"/>
                  <a:gd name="T41" fmla="*/ 9 h 879"/>
                  <a:gd name="T42" fmla="*/ 307 w 1773"/>
                  <a:gd name="T43" fmla="*/ 7 h 879"/>
                  <a:gd name="T44" fmla="*/ 293 w 1773"/>
                  <a:gd name="T45" fmla="*/ 11 h 879"/>
                  <a:gd name="T46" fmla="*/ 280 w 1773"/>
                  <a:gd name="T47" fmla="*/ 8 h 879"/>
                  <a:gd name="T48" fmla="*/ 263 w 1773"/>
                  <a:gd name="T49" fmla="*/ 0 h 879"/>
                  <a:gd name="T50" fmla="*/ 245 w 1773"/>
                  <a:gd name="T51" fmla="*/ 5 h 879"/>
                  <a:gd name="T52" fmla="*/ 226 w 1773"/>
                  <a:gd name="T53" fmla="*/ 11 h 879"/>
                  <a:gd name="T54" fmla="*/ 203 w 1773"/>
                  <a:gd name="T55" fmla="*/ 6 h 879"/>
                  <a:gd name="T56" fmla="*/ 190 w 1773"/>
                  <a:gd name="T57" fmla="*/ 2 h 879"/>
                  <a:gd name="T58" fmla="*/ 188 w 1773"/>
                  <a:gd name="T59" fmla="*/ 28 h 879"/>
                  <a:gd name="T60" fmla="*/ 179 w 1773"/>
                  <a:gd name="T61" fmla="*/ 53 h 879"/>
                  <a:gd name="T62" fmla="*/ 153 w 1773"/>
                  <a:gd name="T63" fmla="*/ 55 h 879"/>
                  <a:gd name="T64" fmla="*/ 121 w 1773"/>
                  <a:gd name="T65" fmla="*/ 63 h 879"/>
                  <a:gd name="T66" fmla="*/ 104 w 1773"/>
                  <a:gd name="T67" fmla="*/ 63 h 879"/>
                  <a:gd name="T68" fmla="*/ 94 w 1773"/>
                  <a:gd name="T69" fmla="*/ 57 h 879"/>
                  <a:gd name="T70" fmla="*/ 81 w 1773"/>
                  <a:gd name="T71" fmla="*/ 51 h 879"/>
                  <a:gd name="T72" fmla="*/ 51 w 1773"/>
                  <a:gd name="T73" fmla="*/ 50 h 879"/>
                  <a:gd name="T74" fmla="*/ 26 w 1773"/>
                  <a:gd name="T75" fmla="*/ 46 h 879"/>
                  <a:gd name="T76" fmla="*/ 23 w 1773"/>
                  <a:gd name="T77" fmla="*/ 61 h 879"/>
                  <a:gd name="T78" fmla="*/ 18 w 1773"/>
                  <a:gd name="T79" fmla="*/ 66 h 879"/>
                  <a:gd name="T80" fmla="*/ 4 w 1773"/>
                  <a:gd name="T81" fmla="*/ 65 h 879"/>
                  <a:gd name="T82" fmla="*/ 0 w 1773"/>
                  <a:gd name="T83" fmla="*/ 77 h 879"/>
                  <a:gd name="T84" fmla="*/ 3 w 1773"/>
                  <a:gd name="T85" fmla="*/ 87 h 879"/>
                  <a:gd name="T86" fmla="*/ 19 w 1773"/>
                  <a:gd name="T87" fmla="*/ 98 h 879"/>
                  <a:gd name="T88" fmla="*/ 44 w 1773"/>
                  <a:gd name="T89" fmla="*/ 104 h 879"/>
                  <a:gd name="T90" fmla="*/ 55 w 1773"/>
                  <a:gd name="T91" fmla="*/ 115 h 879"/>
                  <a:gd name="T92" fmla="*/ 67 w 1773"/>
                  <a:gd name="T93" fmla="*/ 130 h 879"/>
                  <a:gd name="T94" fmla="*/ 82 w 1773"/>
                  <a:gd name="T95" fmla="*/ 119 h 879"/>
                  <a:gd name="T96" fmla="*/ 98 w 1773"/>
                  <a:gd name="T97" fmla="*/ 120 h 879"/>
                  <a:gd name="T98" fmla="*/ 114 w 1773"/>
                  <a:gd name="T99" fmla="*/ 132 h 879"/>
                  <a:gd name="T100" fmla="*/ 130 w 1773"/>
                  <a:gd name="T101" fmla="*/ 147 h 879"/>
                  <a:gd name="T102" fmla="*/ 145 w 1773"/>
                  <a:gd name="T103" fmla="*/ 150 h 879"/>
                  <a:gd name="T104" fmla="*/ 165 w 1773"/>
                  <a:gd name="T105" fmla="*/ 165 h 879"/>
                  <a:gd name="T106" fmla="*/ 189 w 1773"/>
                  <a:gd name="T107" fmla="*/ 165 h 879"/>
                  <a:gd name="T108" fmla="*/ 202 w 1773"/>
                  <a:gd name="T109" fmla="*/ 182 h 879"/>
                  <a:gd name="T110" fmla="*/ 213 w 1773"/>
                  <a:gd name="T111" fmla="*/ 191 h 8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73"/>
                  <a:gd name="T169" fmla="*/ 0 h 879"/>
                  <a:gd name="T170" fmla="*/ 1773 w 1773"/>
                  <a:gd name="T171" fmla="*/ 879 h 8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73" h="879">
                    <a:moveTo>
                      <a:pt x="1013" y="879"/>
                    </a:moveTo>
                    <a:lnTo>
                      <a:pt x="1015" y="877"/>
                    </a:lnTo>
                    <a:lnTo>
                      <a:pt x="1017" y="875"/>
                    </a:lnTo>
                    <a:lnTo>
                      <a:pt x="1021" y="872"/>
                    </a:lnTo>
                    <a:lnTo>
                      <a:pt x="1026" y="869"/>
                    </a:lnTo>
                    <a:lnTo>
                      <a:pt x="1041" y="862"/>
                    </a:lnTo>
                    <a:lnTo>
                      <a:pt x="1060" y="855"/>
                    </a:lnTo>
                    <a:lnTo>
                      <a:pt x="1107" y="840"/>
                    </a:lnTo>
                    <a:lnTo>
                      <a:pt x="1161" y="825"/>
                    </a:lnTo>
                    <a:lnTo>
                      <a:pt x="1217" y="811"/>
                    </a:lnTo>
                    <a:lnTo>
                      <a:pt x="1267" y="798"/>
                    </a:lnTo>
                    <a:lnTo>
                      <a:pt x="1305" y="790"/>
                    </a:lnTo>
                    <a:lnTo>
                      <a:pt x="1323" y="785"/>
                    </a:lnTo>
                    <a:lnTo>
                      <a:pt x="1331" y="782"/>
                    </a:lnTo>
                    <a:lnTo>
                      <a:pt x="1338" y="778"/>
                    </a:lnTo>
                    <a:lnTo>
                      <a:pt x="1344" y="773"/>
                    </a:lnTo>
                    <a:lnTo>
                      <a:pt x="1349" y="768"/>
                    </a:lnTo>
                    <a:lnTo>
                      <a:pt x="1354" y="762"/>
                    </a:lnTo>
                    <a:lnTo>
                      <a:pt x="1359" y="755"/>
                    </a:lnTo>
                    <a:lnTo>
                      <a:pt x="1363" y="747"/>
                    </a:lnTo>
                    <a:lnTo>
                      <a:pt x="1367" y="740"/>
                    </a:lnTo>
                    <a:lnTo>
                      <a:pt x="1381" y="704"/>
                    </a:lnTo>
                    <a:lnTo>
                      <a:pt x="1393" y="664"/>
                    </a:lnTo>
                    <a:lnTo>
                      <a:pt x="1400" y="645"/>
                    </a:lnTo>
                    <a:lnTo>
                      <a:pt x="1408" y="626"/>
                    </a:lnTo>
                    <a:lnTo>
                      <a:pt x="1412" y="618"/>
                    </a:lnTo>
                    <a:lnTo>
                      <a:pt x="1417" y="610"/>
                    </a:lnTo>
                    <a:lnTo>
                      <a:pt x="1423" y="601"/>
                    </a:lnTo>
                    <a:lnTo>
                      <a:pt x="1429" y="594"/>
                    </a:lnTo>
                    <a:lnTo>
                      <a:pt x="1435" y="588"/>
                    </a:lnTo>
                    <a:lnTo>
                      <a:pt x="1441" y="581"/>
                    </a:lnTo>
                    <a:lnTo>
                      <a:pt x="1450" y="576"/>
                    </a:lnTo>
                    <a:lnTo>
                      <a:pt x="1458" y="572"/>
                    </a:lnTo>
                    <a:lnTo>
                      <a:pt x="1468" y="568"/>
                    </a:lnTo>
                    <a:lnTo>
                      <a:pt x="1477" y="565"/>
                    </a:lnTo>
                    <a:lnTo>
                      <a:pt x="1489" y="563"/>
                    </a:lnTo>
                    <a:lnTo>
                      <a:pt x="1500" y="563"/>
                    </a:lnTo>
                    <a:lnTo>
                      <a:pt x="1509" y="563"/>
                    </a:lnTo>
                    <a:lnTo>
                      <a:pt x="1515" y="565"/>
                    </a:lnTo>
                    <a:lnTo>
                      <a:pt x="1520" y="569"/>
                    </a:lnTo>
                    <a:lnTo>
                      <a:pt x="1524" y="572"/>
                    </a:lnTo>
                    <a:lnTo>
                      <a:pt x="1528" y="576"/>
                    </a:lnTo>
                    <a:lnTo>
                      <a:pt x="1530" y="581"/>
                    </a:lnTo>
                    <a:lnTo>
                      <a:pt x="1533" y="586"/>
                    </a:lnTo>
                    <a:lnTo>
                      <a:pt x="1535" y="592"/>
                    </a:lnTo>
                    <a:lnTo>
                      <a:pt x="1539" y="602"/>
                    </a:lnTo>
                    <a:lnTo>
                      <a:pt x="1544" y="612"/>
                    </a:lnTo>
                    <a:lnTo>
                      <a:pt x="1547" y="615"/>
                    </a:lnTo>
                    <a:lnTo>
                      <a:pt x="1552" y="618"/>
                    </a:lnTo>
                    <a:lnTo>
                      <a:pt x="1558" y="619"/>
                    </a:lnTo>
                    <a:lnTo>
                      <a:pt x="1564" y="620"/>
                    </a:lnTo>
                    <a:lnTo>
                      <a:pt x="1577" y="620"/>
                    </a:lnTo>
                    <a:lnTo>
                      <a:pt x="1588" y="619"/>
                    </a:lnTo>
                    <a:lnTo>
                      <a:pt x="1599" y="617"/>
                    </a:lnTo>
                    <a:lnTo>
                      <a:pt x="1608" y="614"/>
                    </a:lnTo>
                    <a:lnTo>
                      <a:pt x="1618" y="611"/>
                    </a:lnTo>
                    <a:lnTo>
                      <a:pt x="1626" y="606"/>
                    </a:lnTo>
                    <a:lnTo>
                      <a:pt x="1633" y="602"/>
                    </a:lnTo>
                    <a:lnTo>
                      <a:pt x="1640" y="597"/>
                    </a:lnTo>
                    <a:lnTo>
                      <a:pt x="1646" y="592"/>
                    </a:lnTo>
                    <a:lnTo>
                      <a:pt x="1651" y="585"/>
                    </a:lnTo>
                    <a:lnTo>
                      <a:pt x="1657" y="578"/>
                    </a:lnTo>
                    <a:lnTo>
                      <a:pt x="1661" y="571"/>
                    </a:lnTo>
                    <a:lnTo>
                      <a:pt x="1668" y="556"/>
                    </a:lnTo>
                    <a:lnTo>
                      <a:pt x="1673" y="538"/>
                    </a:lnTo>
                    <a:lnTo>
                      <a:pt x="1678" y="520"/>
                    </a:lnTo>
                    <a:lnTo>
                      <a:pt x="1681" y="502"/>
                    </a:lnTo>
                    <a:lnTo>
                      <a:pt x="1683" y="483"/>
                    </a:lnTo>
                    <a:lnTo>
                      <a:pt x="1685" y="463"/>
                    </a:lnTo>
                    <a:lnTo>
                      <a:pt x="1687" y="443"/>
                    </a:lnTo>
                    <a:lnTo>
                      <a:pt x="1689" y="423"/>
                    </a:lnTo>
                    <a:lnTo>
                      <a:pt x="1692" y="404"/>
                    </a:lnTo>
                    <a:lnTo>
                      <a:pt x="1696" y="386"/>
                    </a:lnTo>
                    <a:lnTo>
                      <a:pt x="1690" y="381"/>
                    </a:lnTo>
                    <a:lnTo>
                      <a:pt x="1684" y="377"/>
                    </a:lnTo>
                    <a:lnTo>
                      <a:pt x="1679" y="371"/>
                    </a:lnTo>
                    <a:lnTo>
                      <a:pt x="1674" y="366"/>
                    </a:lnTo>
                    <a:lnTo>
                      <a:pt x="1670" y="361"/>
                    </a:lnTo>
                    <a:lnTo>
                      <a:pt x="1667" y="355"/>
                    </a:lnTo>
                    <a:lnTo>
                      <a:pt x="1666" y="348"/>
                    </a:lnTo>
                    <a:lnTo>
                      <a:pt x="1665" y="342"/>
                    </a:lnTo>
                    <a:lnTo>
                      <a:pt x="1666" y="332"/>
                    </a:lnTo>
                    <a:lnTo>
                      <a:pt x="1666" y="321"/>
                    </a:lnTo>
                    <a:lnTo>
                      <a:pt x="1668" y="312"/>
                    </a:lnTo>
                    <a:lnTo>
                      <a:pt x="1670" y="302"/>
                    </a:lnTo>
                    <a:lnTo>
                      <a:pt x="1675" y="285"/>
                    </a:lnTo>
                    <a:lnTo>
                      <a:pt x="1682" y="269"/>
                    </a:lnTo>
                    <a:lnTo>
                      <a:pt x="1690" y="254"/>
                    </a:lnTo>
                    <a:lnTo>
                      <a:pt x="1700" y="239"/>
                    </a:lnTo>
                    <a:lnTo>
                      <a:pt x="1709" y="226"/>
                    </a:lnTo>
                    <a:lnTo>
                      <a:pt x="1719" y="211"/>
                    </a:lnTo>
                    <a:lnTo>
                      <a:pt x="1729" y="197"/>
                    </a:lnTo>
                    <a:lnTo>
                      <a:pt x="1738" y="183"/>
                    </a:lnTo>
                    <a:lnTo>
                      <a:pt x="1748" y="168"/>
                    </a:lnTo>
                    <a:lnTo>
                      <a:pt x="1756" y="152"/>
                    </a:lnTo>
                    <a:lnTo>
                      <a:pt x="1762" y="136"/>
                    </a:lnTo>
                    <a:lnTo>
                      <a:pt x="1768" y="118"/>
                    </a:lnTo>
                    <a:lnTo>
                      <a:pt x="1770" y="107"/>
                    </a:lnTo>
                    <a:lnTo>
                      <a:pt x="1772" y="98"/>
                    </a:lnTo>
                    <a:lnTo>
                      <a:pt x="1773" y="87"/>
                    </a:lnTo>
                    <a:lnTo>
                      <a:pt x="1773" y="76"/>
                    </a:lnTo>
                    <a:lnTo>
                      <a:pt x="1773" y="62"/>
                    </a:lnTo>
                    <a:lnTo>
                      <a:pt x="1772" y="51"/>
                    </a:lnTo>
                    <a:lnTo>
                      <a:pt x="1771" y="40"/>
                    </a:lnTo>
                    <a:lnTo>
                      <a:pt x="1768" y="31"/>
                    </a:lnTo>
                    <a:lnTo>
                      <a:pt x="1765" y="26"/>
                    </a:lnTo>
                    <a:lnTo>
                      <a:pt x="1762" y="22"/>
                    </a:lnTo>
                    <a:lnTo>
                      <a:pt x="1758" y="18"/>
                    </a:lnTo>
                    <a:lnTo>
                      <a:pt x="1754" y="15"/>
                    </a:lnTo>
                    <a:lnTo>
                      <a:pt x="1744" y="8"/>
                    </a:lnTo>
                    <a:lnTo>
                      <a:pt x="1729" y="0"/>
                    </a:lnTo>
                    <a:lnTo>
                      <a:pt x="1716" y="1"/>
                    </a:lnTo>
                    <a:lnTo>
                      <a:pt x="1705" y="3"/>
                    </a:lnTo>
                    <a:lnTo>
                      <a:pt x="1693" y="7"/>
                    </a:lnTo>
                    <a:lnTo>
                      <a:pt x="1682" y="10"/>
                    </a:lnTo>
                    <a:lnTo>
                      <a:pt x="1658" y="17"/>
                    </a:lnTo>
                    <a:lnTo>
                      <a:pt x="1636" y="24"/>
                    </a:lnTo>
                    <a:lnTo>
                      <a:pt x="1612" y="32"/>
                    </a:lnTo>
                    <a:lnTo>
                      <a:pt x="1591" y="38"/>
                    </a:lnTo>
                    <a:lnTo>
                      <a:pt x="1581" y="41"/>
                    </a:lnTo>
                    <a:lnTo>
                      <a:pt x="1571" y="43"/>
                    </a:lnTo>
                    <a:lnTo>
                      <a:pt x="1561" y="44"/>
                    </a:lnTo>
                    <a:lnTo>
                      <a:pt x="1552" y="44"/>
                    </a:lnTo>
                    <a:lnTo>
                      <a:pt x="1536" y="44"/>
                    </a:lnTo>
                    <a:lnTo>
                      <a:pt x="1522" y="42"/>
                    </a:lnTo>
                    <a:lnTo>
                      <a:pt x="1509" y="40"/>
                    </a:lnTo>
                    <a:lnTo>
                      <a:pt x="1497" y="38"/>
                    </a:lnTo>
                    <a:lnTo>
                      <a:pt x="1483" y="36"/>
                    </a:lnTo>
                    <a:lnTo>
                      <a:pt x="1470" y="34"/>
                    </a:lnTo>
                    <a:lnTo>
                      <a:pt x="1455" y="33"/>
                    </a:lnTo>
                    <a:lnTo>
                      <a:pt x="1437" y="32"/>
                    </a:lnTo>
                    <a:lnTo>
                      <a:pt x="1426" y="33"/>
                    </a:lnTo>
                    <a:lnTo>
                      <a:pt x="1414" y="35"/>
                    </a:lnTo>
                    <a:lnTo>
                      <a:pt x="1404" y="38"/>
                    </a:lnTo>
                    <a:lnTo>
                      <a:pt x="1393" y="41"/>
                    </a:lnTo>
                    <a:lnTo>
                      <a:pt x="1383" y="44"/>
                    </a:lnTo>
                    <a:lnTo>
                      <a:pt x="1371" y="47"/>
                    </a:lnTo>
                    <a:lnTo>
                      <a:pt x="1361" y="50"/>
                    </a:lnTo>
                    <a:lnTo>
                      <a:pt x="1349" y="51"/>
                    </a:lnTo>
                    <a:lnTo>
                      <a:pt x="1340" y="51"/>
                    </a:lnTo>
                    <a:lnTo>
                      <a:pt x="1331" y="48"/>
                    </a:lnTo>
                    <a:lnTo>
                      <a:pt x="1323" y="46"/>
                    </a:lnTo>
                    <a:lnTo>
                      <a:pt x="1316" y="43"/>
                    </a:lnTo>
                    <a:lnTo>
                      <a:pt x="1301" y="35"/>
                    </a:lnTo>
                    <a:lnTo>
                      <a:pt x="1286" y="25"/>
                    </a:lnTo>
                    <a:lnTo>
                      <a:pt x="1270" y="16"/>
                    </a:lnTo>
                    <a:lnTo>
                      <a:pt x="1254" y="8"/>
                    </a:lnTo>
                    <a:lnTo>
                      <a:pt x="1244" y="4"/>
                    </a:lnTo>
                    <a:lnTo>
                      <a:pt x="1234" y="2"/>
                    </a:lnTo>
                    <a:lnTo>
                      <a:pt x="1222" y="0"/>
                    </a:lnTo>
                    <a:lnTo>
                      <a:pt x="1210" y="0"/>
                    </a:lnTo>
                    <a:lnTo>
                      <a:pt x="1194" y="1"/>
                    </a:lnTo>
                    <a:lnTo>
                      <a:pt x="1180" y="3"/>
                    </a:lnTo>
                    <a:lnTo>
                      <a:pt x="1169" y="7"/>
                    </a:lnTo>
                    <a:lnTo>
                      <a:pt x="1158" y="12"/>
                    </a:lnTo>
                    <a:lnTo>
                      <a:pt x="1138" y="22"/>
                    </a:lnTo>
                    <a:lnTo>
                      <a:pt x="1119" y="34"/>
                    </a:lnTo>
                    <a:lnTo>
                      <a:pt x="1109" y="38"/>
                    </a:lnTo>
                    <a:lnTo>
                      <a:pt x="1097" y="43"/>
                    </a:lnTo>
                    <a:lnTo>
                      <a:pt x="1084" y="46"/>
                    </a:lnTo>
                    <a:lnTo>
                      <a:pt x="1069" y="48"/>
                    </a:lnTo>
                    <a:lnTo>
                      <a:pt x="1051" y="48"/>
                    </a:lnTo>
                    <a:lnTo>
                      <a:pt x="1031" y="47"/>
                    </a:lnTo>
                    <a:lnTo>
                      <a:pt x="1008" y="44"/>
                    </a:lnTo>
                    <a:lnTo>
                      <a:pt x="982" y="38"/>
                    </a:lnTo>
                    <a:lnTo>
                      <a:pt x="969" y="35"/>
                    </a:lnTo>
                    <a:lnTo>
                      <a:pt x="956" y="32"/>
                    </a:lnTo>
                    <a:lnTo>
                      <a:pt x="943" y="26"/>
                    </a:lnTo>
                    <a:lnTo>
                      <a:pt x="930" y="21"/>
                    </a:lnTo>
                    <a:lnTo>
                      <a:pt x="917" y="16"/>
                    </a:lnTo>
                    <a:lnTo>
                      <a:pt x="905" y="11"/>
                    </a:lnTo>
                    <a:lnTo>
                      <a:pt x="895" y="5"/>
                    </a:lnTo>
                    <a:lnTo>
                      <a:pt x="887" y="0"/>
                    </a:lnTo>
                    <a:lnTo>
                      <a:pt x="883" y="11"/>
                    </a:lnTo>
                    <a:lnTo>
                      <a:pt x="880" y="22"/>
                    </a:lnTo>
                    <a:lnTo>
                      <a:pt x="878" y="33"/>
                    </a:lnTo>
                    <a:lnTo>
                      <a:pt x="877" y="44"/>
                    </a:lnTo>
                    <a:lnTo>
                      <a:pt x="874" y="69"/>
                    </a:lnTo>
                    <a:lnTo>
                      <a:pt x="873" y="97"/>
                    </a:lnTo>
                    <a:lnTo>
                      <a:pt x="873" y="127"/>
                    </a:lnTo>
                    <a:lnTo>
                      <a:pt x="873" y="161"/>
                    </a:lnTo>
                    <a:lnTo>
                      <a:pt x="874" y="198"/>
                    </a:lnTo>
                    <a:lnTo>
                      <a:pt x="874" y="240"/>
                    </a:lnTo>
                    <a:lnTo>
                      <a:pt x="868" y="240"/>
                    </a:lnTo>
                    <a:lnTo>
                      <a:pt x="852" y="241"/>
                    </a:lnTo>
                    <a:lnTo>
                      <a:pt x="830" y="242"/>
                    </a:lnTo>
                    <a:lnTo>
                      <a:pt x="804" y="244"/>
                    </a:lnTo>
                    <a:lnTo>
                      <a:pt x="777" y="245"/>
                    </a:lnTo>
                    <a:lnTo>
                      <a:pt x="754" y="246"/>
                    </a:lnTo>
                    <a:lnTo>
                      <a:pt x="737" y="247"/>
                    </a:lnTo>
                    <a:lnTo>
                      <a:pt x="728" y="247"/>
                    </a:lnTo>
                    <a:lnTo>
                      <a:pt x="711" y="249"/>
                    </a:lnTo>
                    <a:lnTo>
                      <a:pt x="694" y="252"/>
                    </a:lnTo>
                    <a:lnTo>
                      <a:pt x="676" y="256"/>
                    </a:lnTo>
                    <a:lnTo>
                      <a:pt x="657" y="261"/>
                    </a:lnTo>
                    <a:lnTo>
                      <a:pt x="618" y="272"/>
                    </a:lnTo>
                    <a:lnTo>
                      <a:pt x="579" y="282"/>
                    </a:lnTo>
                    <a:lnTo>
                      <a:pt x="560" y="287"/>
                    </a:lnTo>
                    <a:lnTo>
                      <a:pt x="541" y="290"/>
                    </a:lnTo>
                    <a:lnTo>
                      <a:pt x="523" y="291"/>
                    </a:lnTo>
                    <a:lnTo>
                      <a:pt x="505" y="291"/>
                    </a:lnTo>
                    <a:lnTo>
                      <a:pt x="496" y="290"/>
                    </a:lnTo>
                    <a:lnTo>
                      <a:pt x="488" y="288"/>
                    </a:lnTo>
                    <a:lnTo>
                      <a:pt x="481" y="287"/>
                    </a:lnTo>
                    <a:lnTo>
                      <a:pt x="472" y="283"/>
                    </a:lnTo>
                    <a:lnTo>
                      <a:pt x="465" y="280"/>
                    </a:lnTo>
                    <a:lnTo>
                      <a:pt x="458" y="276"/>
                    </a:lnTo>
                    <a:lnTo>
                      <a:pt x="450" y="272"/>
                    </a:lnTo>
                    <a:lnTo>
                      <a:pt x="444" y="266"/>
                    </a:lnTo>
                    <a:lnTo>
                      <a:pt x="434" y="259"/>
                    </a:lnTo>
                    <a:lnTo>
                      <a:pt x="426" y="253"/>
                    </a:lnTo>
                    <a:lnTo>
                      <a:pt x="417" y="248"/>
                    </a:lnTo>
                    <a:lnTo>
                      <a:pt x="406" y="244"/>
                    </a:lnTo>
                    <a:lnTo>
                      <a:pt x="397" y="239"/>
                    </a:lnTo>
                    <a:lnTo>
                      <a:pt x="387" y="236"/>
                    </a:lnTo>
                    <a:lnTo>
                      <a:pt x="377" y="233"/>
                    </a:lnTo>
                    <a:lnTo>
                      <a:pt x="366" y="231"/>
                    </a:lnTo>
                    <a:lnTo>
                      <a:pt x="345" y="228"/>
                    </a:lnTo>
                    <a:lnTo>
                      <a:pt x="324" y="226"/>
                    </a:lnTo>
                    <a:lnTo>
                      <a:pt x="302" y="225"/>
                    </a:lnTo>
                    <a:lnTo>
                      <a:pt x="281" y="225"/>
                    </a:lnTo>
                    <a:lnTo>
                      <a:pt x="237" y="225"/>
                    </a:lnTo>
                    <a:lnTo>
                      <a:pt x="193" y="224"/>
                    </a:lnTo>
                    <a:lnTo>
                      <a:pt x="171" y="220"/>
                    </a:lnTo>
                    <a:lnTo>
                      <a:pt x="150" y="216"/>
                    </a:lnTo>
                    <a:lnTo>
                      <a:pt x="140" y="214"/>
                    </a:lnTo>
                    <a:lnTo>
                      <a:pt x="129" y="211"/>
                    </a:lnTo>
                    <a:lnTo>
                      <a:pt x="119" y="207"/>
                    </a:lnTo>
                    <a:lnTo>
                      <a:pt x="108" y="203"/>
                    </a:lnTo>
                    <a:lnTo>
                      <a:pt x="107" y="217"/>
                    </a:lnTo>
                    <a:lnTo>
                      <a:pt x="106" y="233"/>
                    </a:lnTo>
                    <a:lnTo>
                      <a:pt x="106" y="249"/>
                    </a:lnTo>
                    <a:lnTo>
                      <a:pt x="107" y="265"/>
                    </a:lnTo>
                    <a:lnTo>
                      <a:pt x="106" y="277"/>
                    </a:lnTo>
                    <a:lnTo>
                      <a:pt x="105" y="288"/>
                    </a:lnTo>
                    <a:lnTo>
                      <a:pt x="103" y="292"/>
                    </a:lnTo>
                    <a:lnTo>
                      <a:pt x="102" y="295"/>
                    </a:lnTo>
                    <a:lnTo>
                      <a:pt x="99" y="297"/>
                    </a:lnTo>
                    <a:lnTo>
                      <a:pt x="96" y="297"/>
                    </a:lnTo>
                    <a:lnTo>
                      <a:pt x="84" y="298"/>
                    </a:lnTo>
                    <a:lnTo>
                      <a:pt x="73" y="298"/>
                    </a:lnTo>
                    <a:lnTo>
                      <a:pt x="60" y="299"/>
                    </a:lnTo>
                    <a:lnTo>
                      <a:pt x="49" y="299"/>
                    </a:lnTo>
                    <a:lnTo>
                      <a:pt x="38" y="299"/>
                    </a:lnTo>
                    <a:lnTo>
                      <a:pt x="27" y="297"/>
                    </a:lnTo>
                    <a:lnTo>
                      <a:pt x="17" y="295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1" y="312"/>
                    </a:lnTo>
                    <a:lnTo>
                      <a:pt x="0" y="323"/>
                    </a:lnTo>
                    <a:lnTo>
                      <a:pt x="0" y="336"/>
                    </a:lnTo>
                    <a:lnTo>
                      <a:pt x="1" y="347"/>
                    </a:lnTo>
                    <a:lnTo>
                      <a:pt x="2" y="359"/>
                    </a:lnTo>
                    <a:lnTo>
                      <a:pt x="4" y="369"/>
                    </a:lnTo>
                    <a:lnTo>
                      <a:pt x="7" y="380"/>
                    </a:lnTo>
                    <a:lnTo>
                      <a:pt x="9" y="385"/>
                    </a:lnTo>
                    <a:lnTo>
                      <a:pt x="11" y="390"/>
                    </a:lnTo>
                    <a:lnTo>
                      <a:pt x="14" y="396"/>
                    </a:lnTo>
                    <a:lnTo>
                      <a:pt x="18" y="400"/>
                    </a:lnTo>
                    <a:lnTo>
                      <a:pt x="27" y="409"/>
                    </a:lnTo>
                    <a:lnTo>
                      <a:pt x="39" y="419"/>
                    </a:lnTo>
                    <a:lnTo>
                      <a:pt x="54" y="427"/>
                    </a:lnTo>
                    <a:lnTo>
                      <a:pt x="69" y="434"/>
                    </a:lnTo>
                    <a:lnTo>
                      <a:pt x="86" y="442"/>
                    </a:lnTo>
                    <a:lnTo>
                      <a:pt x="104" y="448"/>
                    </a:lnTo>
                    <a:lnTo>
                      <a:pt x="124" y="454"/>
                    </a:lnTo>
                    <a:lnTo>
                      <a:pt x="143" y="460"/>
                    </a:lnTo>
                    <a:lnTo>
                      <a:pt x="163" y="464"/>
                    </a:lnTo>
                    <a:lnTo>
                      <a:pt x="183" y="468"/>
                    </a:lnTo>
                    <a:lnTo>
                      <a:pt x="202" y="471"/>
                    </a:lnTo>
                    <a:lnTo>
                      <a:pt x="220" y="473"/>
                    </a:lnTo>
                    <a:lnTo>
                      <a:pt x="237" y="474"/>
                    </a:lnTo>
                    <a:lnTo>
                      <a:pt x="254" y="474"/>
                    </a:lnTo>
                    <a:lnTo>
                      <a:pt x="255" y="491"/>
                    </a:lnTo>
                    <a:lnTo>
                      <a:pt x="255" y="506"/>
                    </a:lnTo>
                    <a:lnTo>
                      <a:pt x="255" y="520"/>
                    </a:lnTo>
                    <a:lnTo>
                      <a:pt x="253" y="534"/>
                    </a:lnTo>
                    <a:lnTo>
                      <a:pt x="251" y="548"/>
                    </a:lnTo>
                    <a:lnTo>
                      <a:pt x="250" y="561"/>
                    </a:lnTo>
                    <a:lnTo>
                      <a:pt x="248" y="575"/>
                    </a:lnTo>
                    <a:lnTo>
                      <a:pt x="248" y="589"/>
                    </a:lnTo>
                    <a:lnTo>
                      <a:pt x="311" y="589"/>
                    </a:lnTo>
                    <a:lnTo>
                      <a:pt x="321" y="581"/>
                    </a:lnTo>
                    <a:lnTo>
                      <a:pt x="333" y="573"/>
                    </a:lnTo>
                    <a:lnTo>
                      <a:pt x="344" y="563"/>
                    </a:lnTo>
                    <a:lnTo>
                      <a:pt x="357" y="554"/>
                    </a:lnTo>
                    <a:lnTo>
                      <a:pt x="368" y="546"/>
                    </a:lnTo>
                    <a:lnTo>
                      <a:pt x="379" y="538"/>
                    </a:lnTo>
                    <a:lnTo>
                      <a:pt x="387" y="531"/>
                    </a:lnTo>
                    <a:lnTo>
                      <a:pt x="394" y="526"/>
                    </a:lnTo>
                    <a:lnTo>
                      <a:pt x="410" y="529"/>
                    </a:lnTo>
                    <a:lnTo>
                      <a:pt x="426" y="534"/>
                    </a:lnTo>
                    <a:lnTo>
                      <a:pt x="441" y="538"/>
                    </a:lnTo>
                    <a:lnTo>
                      <a:pt x="453" y="545"/>
                    </a:lnTo>
                    <a:lnTo>
                      <a:pt x="466" y="550"/>
                    </a:lnTo>
                    <a:lnTo>
                      <a:pt x="476" y="556"/>
                    </a:lnTo>
                    <a:lnTo>
                      <a:pt x="487" y="563"/>
                    </a:lnTo>
                    <a:lnTo>
                      <a:pt x="496" y="571"/>
                    </a:lnTo>
                    <a:lnTo>
                      <a:pt x="513" y="584"/>
                    </a:lnTo>
                    <a:lnTo>
                      <a:pt x="529" y="600"/>
                    </a:lnTo>
                    <a:lnTo>
                      <a:pt x="542" y="615"/>
                    </a:lnTo>
                    <a:lnTo>
                      <a:pt x="556" y="628"/>
                    </a:lnTo>
                    <a:lnTo>
                      <a:pt x="570" y="642"/>
                    </a:lnTo>
                    <a:lnTo>
                      <a:pt x="585" y="655"/>
                    </a:lnTo>
                    <a:lnTo>
                      <a:pt x="594" y="660"/>
                    </a:lnTo>
                    <a:lnTo>
                      <a:pt x="602" y="664"/>
                    </a:lnTo>
                    <a:lnTo>
                      <a:pt x="613" y="668"/>
                    </a:lnTo>
                    <a:lnTo>
                      <a:pt x="623" y="672"/>
                    </a:lnTo>
                    <a:lnTo>
                      <a:pt x="634" y="675"/>
                    </a:lnTo>
                    <a:lnTo>
                      <a:pt x="646" y="677"/>
                    </a:lnTo>
                    <a:lnTo>
                      <a:pt x="660" y="679"/>
                    </a:lnTo>
                    <a:lnTo>
                      <a:pt x="675" y="679"/>
                    </a:lnTo>
                    <a:lnTo>
                      <a:pt x="690" y="679"/>
                    </a:lnTo>
                    <a:lnTo>
                      <a:pt x="708" y="677"/>
                    </a:lnTo>
                    <a:lnTo>
                      <a:pt x="727" y="675"/>
                    </a:lnTo>
                    <a:lnTo>
                      <a:pt x="747" y="670"/>
                    </a:lnTo>
                    <a:lnTo>
                      <a:pt x="747" y="747"/>
                    </a:lnTo>
                    <a:lnTo>
                      <a:pt x="768" y="747"/>
                    </a:lnTo>
                    <a:lnTo>
                      <a:pt x="787" y="747"/>
                    </a:lnTo>
                    <a:lnTo>
                      <a:pt x="806" y="747"/>
                    </a:lnTo>
                    <a:lnTo>
                      <a:pt x="824" y="747"/>
                    </a:lnTo>
                    <a:lnTo>
                      <a:pt x="841" y="747"/>
                    </a:lnTo>
                    <a:lnTo>
                      <a:pt x="859" y="747"/>
                    </a:lnTo>
                    <a:lnTo>
                      <a:pt x="879" y="747"/>
                    </a:lnTo>
                    <a:lnTo>
                      <a:pt x="899" y="747"/>
                    </a:lnTo>
                    <a:lnTo>
                      <a:pt x="899" y="816"/>
                    </a:lnTo>
                    <a:lnTo>
                      <a:pt x="910" y="817"/>
                    </a:lnTo>
                    <a:lnTo>
                      <a:pt x="919" y="818"/>
                    </a:lnTo>
                    <a:lnTo>
                      <a:pt x="927" y="821"/>
                    </a:lnTo>
                    <a:lnTo>
                      <a:pt x="936" y="826"/>
                    </a:lnTo>
                    <a:lnTo>
                      <a:pt x="943" y="830"/>
                    </a:lnTo>
                    <a:lnTo>
                      <a:pt x="951" y="835"/>
                    </a:lnTo>
                    <a:lnTo>
                      <a:pt x="957" y="840"/>
                    </a:lnTo>
                    <a:lnTo>
                      <a:pt x="963" y="846"/>
                    </a:lnTo>
                    <a:lnTo>
                      <a:pt x="976" y="857"/>
                    </a:lnTo>
                    <a:lnTo>
                      <a:pt x="987" y="866"/>
                    </a:lnTo>
                    <a:lnTo>
                      <a:pt x="994" y="872"/>
                    </a:lnTo>
                    <a:lnTo>
                      <a:pt x="1000" y="875"/>
                    </a:lnTo>
                    <a:lnTo>
                      <a:pt x="1006" y="878"/>
                    </a:lnTo>
                    <a:lnTo>
                      <a:pt x="1013" y="8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134"/>
              <p:cNvSpPr>
                <a:spLocks/>
              </p:cNvSpPr>
              <p:nvPr/>
            </p:nvSpPr>
            <p:spPr bwMode="auto">
              <a:xfrm>
                <a:off x="4703" y="3836"/>
                <a:ext cx="382" cy="194"/>
              </a:xfrm>
              <a:custGeom>
                <a:avLst/>
                <a:gdLst>
                  <a:gd name="T0" fmla="*/ 224 w 1773"/>
                  <a:gd name="T1" fmla="*/ 190 h 879"/>
                  <a:gd name="T2" fmla="*/ 281 w 1773"/>
                  <a:gd name="T3" fmla="*/ 174 h 879"/>
                  <a:gd name="T4" fmla="*/ 292 w 1773"/>
                  <a:gd name="T5" fmla="*/ 168 h 879"/>
                  <a:gd name="T6" fmla="*/ 302 w 1773"/>
                  <a:gd name="T7" fmla="*/ 142 h 879"/>
                  <a:gd name="T8" fmla="*/ 309 w 1773"/>
                  <a:gd name="T9" fmla="*/ 130 h 879"/>
                  <a:gd name="T10" fmla="*/ 321 w 1773"/>
                  <a:gd name="T11" fmla="*/ 124 h 879"/>
                  <a:gd name="T12" fmla="*/ 329 w 1773"/>
                  <a:gd name="T13" fmla="*/ 127 h 879"/>
                  <a:gd name="T14" fmla="*/ 333 w 1773"/>
                  <a:gd name="T15" fmla="*/ 136 h 879"/>
                  <a:gd name="T16" fmla="*/ 345 w 1773"/>
                  <a:gd name="T17" fmla="*/ 136 h 879"/>
                  <a:gd name="T18" fmla="*/ 355 w 1773"/>
                  <a:gd name="T19" fmla="*/ 131 h 879"/>
                  <a:gd name="T20" fmla="*/ 362 w 1773"/>
                  <a:gd name="T21" fmla="*/ 115 h 879"/>
                  <a:gd name="T22" fmla="*/ 365 w 1773"/>
                  <a:gd name="T23" fmla="*/ 89 h 879"/>
                  <a:gd name="T24" fmla="*/ 360 w 1773"/>
                  <a:gd name="T25" fmla="*/ 80 h 879"/>
                  <a:gd name="T26" fmla="*/ 359 w 1773"/>
                  <a:gd name="T27" fmla="*/ 69 h 879"/>
                  <a:gd name="T28" fmla="*/ 368 w 1773"/>
                  <a:gd name="T29" fmla="*/ 50 h 879"/>
                  <a:gd name="T30" fmla="*/ 380 w 1773"/>
                  <a:gd name="T31" fmla="*/ 30 h 879"/>
                  <a:gd name="T32" fmla="*/ 382 w 1773"/>
                  <a:gd name="T33" fmla="*/ 14 h 879"/>
                  <a:gd name="T34" fmla="*/ 379 w 1773"/>
                  <a:gd name="T35" fmla="*/ 4 h 879"/>
                  <a:gd name="T36" fmla="*/ 365 w 1773"/>
                  <a:gd name="T37" fmla="*/ 2 h 879"/>
                  <a:gd name="T38" fmla="*/ 341 w 1773"/>
                  <a:gd name="T39" fmla="*/ 9 h 879"/>
                  <a:gd name="T40" fmla="*/ 325 w 1773"/>
                  <a:gd name="T41" fmla="*/ 9 h 879"/>
                  <a:gd name="T42" fmla="*/ 307 w 1773"/>
                  <a:gd name="T43" fmla="*/ 7 h 879"/>
                  <a:gd name="T44" fmla="*/ 293 w 1773"/>
                  <a:gd name="T45" fmla="*/ 11 h 879"/>
                  <a:gd name="T46" fmla="*/ 280 w 1773"/>
                  <a:gd name="T47" fmla="*/ 8 h 879"/>
                  <a:gd name="T48" fmla="*/ 263 w 1773"/>
                  <a:gd name="T49" fmla="*/ 0 h 879"/>
                  <a:gd name="T50" fmla="*/ 245 w 1773"/>
                  <a:gd name="T51" fmla="*/ 5 h 879"/>
                  <a:gd name="T52" fmla="*/ 226 w 1773"/>
                  <a:gd name="T53" fmla="*/ 11 h 879"/>
                  <a:gd name="T54" fmla="*/ 203 w 1773"/>
                  <a:gd name="T55" fmla="*/ 6 h 879"/>
                  <a:gd name="T56" fmla="*/ 190 w 1773"/>
                  <a:gd name="T57" fmla="*/ 2 h 879"/>
                  <a:gd name="T58" fmla="*/ 188 w 1773"/>
                  <a:gd name="T59" fmla="*/ 28 h 879"/>
                  <a:gd name="T60" fmla="*/ 179 w 1773"/>
                  <a:gd name="T61" fmla="*/ 53 h 879"/>
                  <a:gd name="T62" fmla="*/ 153 w 1773"/>
                  <a:gd name="T63" fmla="*/ 55 h 879"/>
                  <a:gd name="T64" fmla="*/ 121 w 1773"/>
                  <a:gd name="T65" fmla="*/ 63 h 879"/>
                  <a:gd name="T66" fmla="*/ 104 w 1773"/>
                  <a:gd name="T67" fmla="*/ 63 h 879"/>
                  <a:gd name="T68" fmla="*/ 94 w 1773"/>
                  <a:gd name="T69" fmla="*/ 57 h 879"/>
                  <a:gd name="T70" fmla="*/ 81 w 1773"/>
                  <a:gd name="T71" fmla="*/ 51 h 879"/>
                  <a:gd name="T72" fmla="*/ 51 w 1773"/>
                  <a:gd name="T73" fmla="*/ 50 h 879"/>
                  <a:gd name="T74" fmla="*/ 26 w 1773"/>
                  <a:gd name="T75" fmla="*/ 46 h 879"/>
                  <a:gd name="T76" fmla="*/ 23 w 1773"/>
                  <a:gd name="T77" fmla="*/ 61 h 879"/>
                  <a:gd name="T78" fmla="*/ 18 w 1773"/>
                  <a:gd name="T79" fmla="*/ 66 h 879"/>
                  <a:gd name="T80" fmla="*/ 4 w 1773"/>
                  <a:gd name="T81" fmla="*/ 65 h 879"/>
                  <a:gd name="T82" fmla="*/ 0 w 1773"/>
                  <a:gd name="T83" fmla="*/ 77 h 879"/>
                  <a:gd name="T84" fmla="*/ 3 w 1773"/>
                  <a:gd name="T85" fmla="*/ 87 h 879"/>
                  <a:gd name="T86" fmla="*/ 19 w 1773"/>
                  <a:gd name="T87" fmla="*/ 98 h 879"/>
                  <a:gd name="T88" fmla="*/ 44 w 1773"/>
                  <a:gd name="T89" fmla="*/ 104 h 879"/>
                  <a:gd name="T90" fmla="*/ 55 w 1773"/>
                  <a:gd name="T91" fmla="*/ 115 h 879"/>
                  <a:gd name="T92" fmla="*/ 53 w 1773"/>
                  <a:gd name="T93" fmla="*/ 130 h 879"/>
                  <a:gd name="T94" fmla="*/ 77 w 1773"/>
                  <a:gd name="T95" fmla="*/ 122 h 879"/>
                  <a:gd name="T96" fmla="*/ 92 w 1773"/>
                  <a:gd name="T97" fmla="*/ 118 h 879"/>
                  <a:gd name="T98" fmla="*/ 107 w 1773"/>
                  <a:gd name="T99" fmla="*/ 126 h 879"/>
                  <a:gd name="T100" fmla="*/ 126 w 1773"/>
                  <a:gd name="T101" fmla="*/ 145 h 879"/>
                  <a:gd name="T102" fmla="*/ 139 w 1773"/>
                  <a:gd name="T103" fmla="*/ 149 h 879"/>
                  <a:gd name="T104" fmla="*/ 161 w 1773"/>
                  <a:gd name="T105" fmla="*/ 148 h 879"/>
                  <a:gd name="T106" fmla="*/ 174 w 1773"/>
                  <a:gd name="T107" fmla="*/ 165 h 879"/>
                  <a:gd name="T108" fmla="*/ 194 w 1773"/>
                  <a:gd name="T109" fmla="*/ 165 h 879"/>
                  <a:gd name="T110" fmla="*/ 202 w 1773"/>
                  <a:gd name="T111" fmla="*/ 182 h 879"/>
                  <a:gd name="T112" fmla="*/ 213 w 1773"/>
                  <a:gd name="T113" fmla="*/ 191 h 879"/>
                  <a:gd name="T114" fmla="*/ 218 w 1773"/>
                  <a:gd name="T115" fmla="*/ 194 h 8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73"/>
                  <a:gd name="T175" fmla="*/ 0 h 879"/>
                  <a:gd name="T176" fmla="*/ 1773 w 1773"/>
                  <a:gd name="T177" fmla="*/ 879 h 8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73" h="879">
                    <a:moveTo>
                      <a:pt x="1013" y="879"/>
                    </a:moveTo>
                    <a:lnTo>
                      <a:pt x="1015" y="877"/>
                    </a:lnTo>
                    <a:lnTo>
                      <a:pt x="1017" y="875"/>
                    </a:lnTo>
                    <a:lnTo>
                      <a:pt x="1021" y="872"/>
                    </a:lnTo>
                    <a:lnTo>
                      <a:pt x="1026" y="869"/>
                    </a:lnTo>
                    <a:lnTo>
                      <a:pt x="1041" y="862"/>
                    </a:lnTo>
                    <a:lnTo>
                      <a:pt x="1060" y="855"/>
                    </a:lnTo>
                    <a:lnTo>
                      <a:pt x="1107" y="840"/>
                    </a:lnTo>
                    <a:lnTo>
                      <a:pt x="1161" y="825"/>
                    </a:lnTo>
                    <a:lnTo>
                      <a:pt x="1217" y="811"/>
                    </a:lnTo>
                    <a:lnTo>
                      <a:pt x="1267" y="798"/>
                    </a:lnTo>
                    <a:lnTo>
                      <a:pt x="1305" y="790"/>
                    </a:lnTo>
                    <a:lnTo>
                      <a:pt x="1323" y="785"/>
                    </a:lnTo>
                    <a:lnTo>
                      <a:pt x="1331" y="782"/>
                    </a:lnTo>
                    <a:lnTo>
                      <a:pt x="1338" y="778"/>
                    </a:lnTo>
                    <a:lnTo>
                      <a:pt x="1344" y="773"/>
                    </a:lnTo>
                    <a:lnTo>
                      <a:pt x="1349" y="768"/>
                    </a:lnTo>
                    <a:lnTo>
                      <a:pt x="1354" y="762"/>
                    </a:lnTo>
                    <a:lnTo>
                      <a:pt x="1359" y="755"/>
                    </a:lnTo>
                    <a:lnTo>
                      <a:pt x="1363" y="747"/>
                    </a:lnTo>
                    <a:lnTo>
                      <a:pt x="1367" y="740"/>
                    </a:lnTo>
                    <a:lnTo>
                      <a:pt x="1381" y="704"/>
                    </a:lnTo>
                    <a:lnTo>
                      <a:pt x="1393" y="664"/>
                    </a:lnTo>
                    <a:lnTo>
                      <a:pt x="1400" y="645"/>
                    </a:lnTo>
                    <a:lnTo>
                      <a:pt x="1408" y="626"/>
                    </a:lnTo>
                    <a:lnTo>
                      <a:pt x="1412" y="618"/>
                    </a:lnTo>
                    <a:lnTo>
                      <a:pt x="1417" y="610"/>
                    </a:lnTo>
                    <a:lnTo>
                      <a:pt x="1423" y="601"/>
                    </a:lnTo>
                    <a:lnTo>
                      <a:pt x="1429" y="594"/>
                    </a:lnTo>
                    <a:lnTo>
                      <a:pt x="1435" y="588"/>
                    </a:lnTo>
                    <a:lnTo>
                      <a:pt x="1441" y="581"/>
                    </a:lnTo>
                    <a:lnTo>
                      <a:pt x="1450" y="576"/>
                    </a:lnTo>
                    <a:lnTo>
                      <a:pt x="1458" y="572"/>
                    </a:lnTo>
                    <a:lnTo>
                      <a:pt x="1468" y="568"/>
                    </a:lnTo>
                    <a:lnTo>
                      <a:pt x="1477" y="565"/>
                    </a:lnTo>
                    <a:lnTo>
                      <a:pt x="1489" y="563"/>
                    </a:lnTo>
                    <a:lnTo>
                      <a:pt x="1500" y="563"/>
                    </a:lnTo>
                    <a:lnTo>
                      <a:pt x="1509" y="563"/>
                    </a:lnTo>
                    <a:lnTo>
                      <a:pt x="1515" y="565"/>
                    </a:lnTo>
                    <a:lnTo>
                      <a:pt x="1520" y="569"/>
                    </a:lnTo>
                    <a:lnTo>
                      <a:pt x="1524" y="572"/>
                    </a:lnTo>
                    <a:lnTo>
                      <a:pt x="1528" y="576"/>
                    </a:lnTo>
                    <a:lnTo>
                      <a:pt x="1530" y="581"/>
                    </a:lnTo>
                    <a:lnTo>
                      <a:pt x="1533" y="586"/>
                    </a:lnTo>
                    <a:lnTo>
                      <a:pt x="1535" y="592"/>
                    </a:lnTo>
                    <a:lnTo>
                      <a:pt x="1539" y="602"/>
                    </a:lnTo>
                    <a:lnTo>
                      <a:pt x="1544" y="612"/>
                    </a:lnTo>
                    <a:lnTo>
                      <a:pt x="1547" y="615"/>
                    </a:lnTo>
                    <a:lnTo>
                      <a:pt x="1552" y="618"/>
                    </a:lnTo>
                    <a:lnTo>
                      <a:pt x="1558" y="619"/>
                    </a:lnTo>
                    <a:lnTo>
                      <a:pt x="1564" y="620"/>
                    </a:lnTo>
                    <a:lnTo>
                      <a:pt x="1577" y="620"/>
                    </a:lnTo>
                    <a:lnTo>
                      <a:pt x="1588" y="619"/>
                    </a:lnTo>
                    <a:lnTo>
                      <a:pt x="1599" y="617"/>
                    </a:lnTo>
                    <a:lnTo>
                      <a:pt x="1608" y="614"/>
                    </a:lnTo>
                    <a:lnTo>
                      <a:pt x="1618" y="611"/>
                    </a:lnTo>
                    <a:lnTo>
                      <a:pt x="1626" y="606"/>
                    </a:lnTo>
                    <a:lnTo>
                      <a:pt x="1633" y="602"/>
                    </a:lnTo>
                    <a:lnTo>
                      <a:pt x="1640" y="597"/>
                    </a:lnTo>
                    <a:lnTo>
                      <a:pt x="1646" y="592"/>
                    </a:lnTo>
                    <a:lnTo>
                      <a:pt x="1651" y="585"/>
                    </a:lnTo>
                    <a:lnTo>
                      <a:pt x="1657" y="578"/>
                    </a:lnTo>
                    <a:lnTo>
                      <a:pt x="1661" y="571"/>
                    </a:lnTo>
                    <a:lnTo>
                      <a:pt x="1668" y="556"/>
                    </a:lnTo>
                    <a:lnTo>
                      <a:pt x="1673" y="538"/>
                    </a:lnTo>
                    <a:lnTo>
                      <a:pt x="1678" y="520"/>
                    </a:lnTo>
                    <a:lnTo>
                      <a:pt x="1681" y="502"/>
                    </a:lnTo>
                    <a:lnTo>
                      <a:pt x="1683" y="483"/>
                    </a:lnTo>
                    <a:lnTo>
                      <a:pt x="1685" y="463"/>
                    </a:lnTo>
                    <a:lnTo>
                      <a:pt x="1687" y="443"/>
                    </a:lnTo>
                    <a:lnTo>
                      <a:pt x="1689" y="423"/>
                    </a:lnTo>
                    <a:lnTo>
                      <a:pt x="1692" y="404"/>
                    </a:lnTo>
                    <a:lnTo>
                      <a:pt x="1696" y="386"/>
                    </a:lnTo>
                    <a:lnTo>
                      <a:pt x="1690" y="381"/>
                    </a:lnTo>
                    <a:lnTo>
                      <a:pt x="1684" y="377"/>
                    </a:lnTo>
                    <a:lnTo>
                      <a:pt x="1679" y="371"/>
                    </a:lnTo>
                    <a:lnTo>
                      <a:pt x="1674" y="366"/>
                    </a:lnTo>
                    <a:lnTo>
                      <a:pt x="1670" y="361"/>
                    </a:lnTo>
                    <a:lnTo>
                      <a:pt x="1667" y="355"/>
                    </a:lnTo>
                    <a:lnTo>
                      <a:pt x="1666" y="348"/>
                    </a:lnTo>
                    <a:lnTo>
                      <a:pt x="1665" y="342"/>
                    </a:lnTo>
                    <a:lnTo>
                      <a:pt x="1666" y="332"/>
                    </a:lnTo>
                    <a:lnTo>
                      <a:pt x="1666" y="321"/>
                    </a:lnTo>
                    <a:lnTo>
                      <a:pt x="1668" y="312"/>
                    </a:lnTo>
                    <a:lnTo>
                      <a:pt x="1670" y="302"/>
                    </a:lnTo>
                    <a:lnTo>
                      <a:pt x="1675" y="285"/>
                    </a:lnTo>
                    <a:lnTo>
                      <a:pt x="1682" y="269"/>
                    </a:lnTo>
                    <a:lnTo>
                      <a:pt x="1690" y="254"/>
                    </a:lnTo>
                    <a:lnTo>
                      <a:pt x="1700" y="239"/>
                    </a:lnTo>
                    <a:lnTo>
                      <a:pt x="1709" y="226"/>
                    </a:lnTo>
                    <a:lnTo>
                      <a:pt x="1719" y="211"/>
                    </a:lnTo>
                    <a:lnTo>
                      <a:pt x="1729" y="197"/>
                    </a:lnTo>
                    <a:lnTo>
                      <a:pt x="1738" y="183"/>
                    </a:lnTo>
                    <a:lnTo>
                      <a:pt x="1748" y="168"/>
                    </a:lnTo>
                    <a:lnTo>
                      <a:pt x="1756" y="152"/>
                    </a:lnTo>
                    <a:lnTo>
                      <a:pt x="1762" y="136"/>
                    </a:lnTo>
                    <a:lnTo>
                      <a:pt x="1768" y="118"/>
                    </a:lnTo>
                    <a:lnTo>
                      <a:pt x="1770" y="107"/>
                    </a:lnTo>
                    <a:lnTo>
                      <a:pt x="1772" y="98"/>
                    </a:lnTo>
                    <a:lnTo>
                      <a:pt x="1773" y="87"/>
                    </a:lnTo>
                    <a:lnTo>
                      <a:pt x="1773" y="76"/>
                    </a:lnTo>
                    <a:lnTo>
                      <a:pt x="1773" y="62"/>
                    </a:lnTo>
                    <a:lnTo>
                      <a:pt x="1772" y="51"/>
                    </a:lnTo>
                    <a:lnTo>
                      <a:pt x="1771" y="40"/>
                    </a:lnTo>
                    <a:lnTo>
                      <a:pt x="1768" y="31"/>
                    </a:lnTo>
                    <a:lnTo>
                      <a:pt x="1765" y="26"/>
                    </a:lnTo>
                    <a:lnTo>
                      <a:pt x="1762" y="22"/>
                    </a:lnTo>
                    <a:lnTo>
                      <a:pt x="1758" y="18"/>
                    </a:lnTo>
                    <a:lnTo>
                      <a:pt x="1754" y="15"/>
                    </a:lnTo>
                    <a:lnTo>
                      <a:pt x="1744" y="8"/>
                    </a:lnTo>
                    <a:lnTo>
                      <a:pt x="1729" y="0"/>
                    </a:lnTo>
                    <a:lnTo>
                      <a:pt x="1716" y="1"/>
                    </a:lnTo>
                    <a:lnTo>
                      <a:pt x="1705" y="3"/>
                    </a:lnTo>
                    <a:lnTo>
                      <a:pt x="1693" y="7"/>
                    </a:lnTo>
                    <a:lnTo>
                      <a:pt x="1682" y="10"/>
                    </a:lnTo>
                    <a:lnTo>
                      <a:pt x="1658" y="17"/>
                    </a:lnTo>
                    <a:lnTo>
                      <a:pt x="1636" y="24"/>
                    </a:lnTo>
                    <a:lnTo>
                      <a:pt x="1612" y="32"/>
                    </a:lnTo>
                    <a:lnTo>
                      <a:pt x="1591" y="38"/>
                    </a:lnTo>
                    <a:lnTo>
                      <a:pt x="1581" y="41"/>
                    </a:lnTo>
                    <a:lnTo>
                      <a:pt x="1571" y="43"/>
                    </a:lnTo>
                    <a:lnTo>
                      <a:pt x="1561" y="44"/>
                    </a:lnTo>
                    <a:lnTo>
                      <a:pt x="1552" y="44"/>
                    </a:lnTo>
                    <a:lnTo>
                      <a:pt x="1536" y="44"/>
                    </a:lnTo>
                    <a:lnTo>
                      <a:pt x="1522" y="42"/>
                    </a:lnTo>
                    <a:lnTo>
                      <a:pt x="1509" y="40"/>
                    </a:lnTo>
                    <a:lnTo>
                      <a:pt x="1497" y="38"/>
                    </a:lnTo>
                    <a:lnTo>
                      <a:pt x="1483" y="36"/>
                    </a:lnTo>
                    <a:lnTo>
                      <a:pt x="1470" y="34"/>
                    </a:lnTo>
                    <a:lnTo>
                      <a:pt x="1455" y="33"/>
                    </a:lnTo>
                    <a:lnTo>
                      <a:pt x="1437" y="32"/>
                    </a:lnTo>
                    <a:lnTo>
                      <a:pt x="1426" y="33"/>
                    </a:lnTo>
                    <a:lnTo>
                      <a:pt x="1414" y="35"/>
                    </a:lnTo>
                    <a:lnTo>
                      <a:pt x="1404" y="38"/>
                    </a:lnTo>
                    <a:lnTo>
                      <a:pt x="1393" y="41"/>
                    </a:lnTo>
                    <a:lnTo>
                      <a:pt x="1383" y="44"/>
                    </a:lnTo>
                    <a:lnTo>
                      <a:pt x="1371" y="47"/>
                    </a:lnTo>
                    <a:lnTo>
                      <a:pt x="1361" y="50"/>
                    </a:lnTo>
                    <a:lnTo>
                      <a:pt x="1349" y="51"/>
                    </a:lnTo>
                    <a:lnTo>
                      <a:pt x="1340" y="51"/>
                    </a:lnTo>
                    <a:lnTo>
                      <a:pt x="1331" y="48"/>
                    </a:lnTo>
                    <a:lnTo>
                      <a:pt x="1323" y="46"/>
                    </a:lnTo>
                    <a:lnTo>
                      <a:pt x="1316" y="43"/>
                    </a:lnTo>
                    <a:lnTo>
                      <a:pt x="1301" y="35"/>
                    </a:lnTo>
                    <a:lnTo>
                      <a:pt x="1286" y="25"/>
                    </a:lnTo>
                    <a:lnTo>
                      <a:pt x="1270" y="16"/>
                    </a:lnTo>
                    <a:lnTo>
                      <a:pt x="1254" y="8"/>
                    </a:lnTo>
                    <a:lnTo>
                      <a:pt x="1244" y="4"/>
                    </a:lnTo>
                    <a:lnTo>
                      <a:pt x="1234" y="2"/>
                    </a:lnTo>
                    <a:lnTo>
                      <a:pt x="1222" y="0"/>
                    </a:lnTo>
                    <a:lnTo>
                      <a:pt x="1210" y="0"/>
                    </a:lnTo>
                    <a:lnTo>
                      <a:pt x="1194" y="1"/>
                    </a:lnTo>
                    <a:lnTo>
                      <a:pt x="1180" y="3"/>
                    </a:lnTo>
                    <a:lnTo>
                      <a:pt x="1169" y="7"/>
                    </a:lnTo>
                    <a:lnTo>
                      <a:pt x="1158" y="12"/>
                    </a:lnTo>
                    <a:lnTo>
                      <a:pt x="1138" y="22"/>
                    </a:lnTo>
                    <a:lnTo>
                      <a:pt x="1119" y="34"/>
                    </a:lnTo>
                    <a:lnTo>
                      <a:pt x="1109" y="38"/>
                    </a:lnTo>
                    <a:lnTo>
                      <a:pt x="1097" y="43"/>
                    </a:lnTo>
                    <a:lnTo>
                      <a:pt x="1084" y="46"/>
                    </a:lnTo>
                    <a:lnTo>
                      <a:pt x="1069" y="48"/>
                    </a:lnTo>
                    <a:lnTo>
                      <a:pt x="1051" y="48"/>
                    </a:lnTo>
                    <a:lnTo>
                      <a:pt x="1031" y="47"/>
                    </a:lnTo>
                    <a:lnTo>
                      <a:pt x="1008" y="44"/>
                    </a:lnTo>
                    <a:lnTo>
                      <a:pt x="982" y="38"/>
                    </a:lnTo>
                    <a:lnTo>
                      <a:pt x="969" y="35"/>
                    </a:lnTo>
                    <a:lnTo>
                      <a:pt x="956" y="32"/>
                    </a:lnTo>
                    <a:lnTo>
                      <a:pt x="943" y="26"/>
                    </a:lnTo>
                    <a:lnTo>
                      <a:pt x="930" y="21"/>
                    </a:lnTo>
                    <a:lnTo>
                      <a:pt x="917" y="16"/>
                    </a:lnTo>
                    <a:lnTo>
                      <a:pt x="905" y="11"/>
                    </a:lnTo>
                    <a:lnTo>
                      <a:pt x="895" y="5"/>
                    </a:lnTo>
                    <a:lnTo>
                      <a:pt x="887" y="0"/>
                    </a:lnTo>
                    <a:lnTo>
                      <a:pt x="883" y="11"/>
                    </a:lnTo>
                    <a:lnTo>
                      <a:pt x="880" y="22"/>
                    </a:lnTo>
                    <a:lnTo>
                      <a:pt x="878" y="33"/>
                    </a:lnTo>
                    <a:lnTo>
                      <a:pt x="877" y="44"/>
                    </a:lnTo>
                    <a:lnTo>
                      <a:pt x="874" y="69"/>
                    </a:lnTo>
                    <a:lnTo>
                      <a:pt x="873" y="97"/>
                    </a:lnTo>
                    <a:lnTo>
                      <a:pt x="873" y="127"/>
                    </a:lnTo>
                    <a:lnTo>
                      <a:pt x="873" y="161"/>
                    </a:lnTo>
                    <a:lnTo>
                      <a:pt x="874" y="198"/>
                    </a:lnTo>
                    <a:lnTo>
                      <a:pt x="874" y="240"/>
                    </a:lnTo>
                    <a:lnTo>
                      <a:pt x="868" y="240"/>
                    </a:lnTo>
                    <a:lnTo>
                      <a:pt x="852" y="241"/>
                    </a:lnTo>
                    <a:lnTo>
                      <a:pt x="830" y="242"/>
                    </a:lnTo>
                    <a:lnTo>
                      <a:pt x="804" y="244"/>
                    </a:lnTo>
                    <a:lnTo>
                      <a:pt x="777" y="245"/>
                    </a:lnTo>
                    <a:lnTo>
                      <a:pt x="754" y="246"/>
                    </a:lnTo>
                    <a:lnTo>
                      <a:pt x="737" y="247"/>
                    </a:lnTo>
                    <a:lnTo>
                      <a:pt x="728" y="247"/>
                    </a:lnTo>
                    <a:lnTo>
                      <a:pt x="711" y="249"/>
                    </a:lnTo>
                    <a:lnTo>
                      <a:pt x="694" y="252"/>
                    </a:lnTo>
                    <a:lnTo>
                      <a:pt x="676" y="256"/>
                    </a:lnTo>
                    <a:lnTo>
                      <a:pt x="657" y="261"/>
                    </a:lnTo>
                    <a:lnTo>
                      <a:pt x="618" y="272"/>
                    </a:lnTo>
                    <a:lnTo>
                      <a:pt x="579" y="282"/>
                    </a:lnTo>
                    <a:lnTo>
                      <a:pt x="560" y="287"/>
                    </a:lnTo>
                    <a:lnTo>
                      <a:pt x="541" y="290"/>
                    </a:lnTo>
                    <a:lnTo>
                      <a:pt x="523" y="291"/>
                    </a:lnTo>
                    <a:lnTo>
                      <a:pt x="505" y="291"/>
                    </a:lnTo>
                    <a:lnTo>
                      <a:pt x="496" y="290"/>
                    </a:lnTo>
                    <a:lnTo>
                      <a:pt x="488" y="288"/>
                    </a:lnTo>
                    <a:lnTo>
                      <a:pt x="481" y="287"/>
                    </a:lnTo>
                    <a:lnTo>
                      <a:pt x="472" y="283"/>
                    </a:lnTo>
                    <a:lnTo>
                      <a:pt x="465" y="280"/>
                    </a:lnTo>
                    <a:lnTo>
                      <a:pt x="458" y="276"/>
                    </a:lnTo>
                    <a:lnTo>
                      <a:pt x="450" y="272"/>
                    </a:lnTo>
                    <a:lnTo>
                      <a:pt x="444" y="266"/>
                    </a:lnTo>
                    <a:lnTo>
                      <a:pt x="434" y="259"/>
                    </a:lnTo>
                    <a:lnTo>
                      <a:pt x="426" y="253"/>
                    </a:lnTo>
                    <a:lnTo>
                      <a:pt x="417" y="248"/>
                    </a:lnTo>
                    <a:lnTo>
                      <a:pt x="406" y="244"/>
                    </a:lnTo>
                    <a:lnTo>
                      <a:pt x="397" y="239"/>
                    </a:lnTo>
                    <a:lnTo>
                      <a:pt x="387" y="236"/>
                    </a:lnTo>
                    <a:lnTo>
                      <a:pt x="377" y="233"/>
                    </a:lnTo>
                    <a:lnTo>
                      <a:pt x="366" y="231"/>
                    </a:lnTo>
                    <a:lnTo>
                      <a:pt x="345" y="228"/>
                    </a:lnTo>
                    <a:lnTo>
                      <a:pt x="324" y="226"/>
                    </a:lnTo>
                    <a:lnTo>
                      <a:pt x="302" y="225"/>
                    </a:lnTo>
                    <a:lnTo>
                      <a:pt x="281" y="225"/>
                    </a:lnTo>
                    <a:lnTo>
                      <a:pt x="237" y="225"/>
                    </a:lnTo>
                    <a:lnTo>
                      <a:pt x="193" y="224"/>
                    </a:lnTo>
                    <a:lnTo>
                      <a:pt x="171" y="220"/>
                    </a:lnTo>
                    <a:lnTo>
                      <a:pt x="150" y="216"/>
                    </a:lnTo>
                    <a:lnTo>
                      <a:pt x="140" y="214"/>
                    </a:lnTo>
                    <a:lnTo>
                      <a:pt x="129" y="211"/>
                    </a:lnTo>
                    <a:lnTo>
                      <a:pt x="119" y="207"/>
                    </a:lnTo>
                    <a:lnTo>
                      <a:pt x="108" y="203"/>
                    </a:lnTo>
                    <a:lnTo>
                      <a:pt x="107" y="217"/>
                    </a:lnTo>
                    <a:lnTo>
                      <a:pt x="106" y="233"/>
                    </a:lnTo>
                    <a:lnTo>
                      <a:pt x="106" y="249"/>
                    </a:lnTo>
                    <a:lnTo>
                      <a:pt x="107" y="265"/>
                    </a:lnTo>
                    <a:lnTo>
                      <a:pt x="106" y="277"/>
                    </a:lnTo>
                    <a:lnTo>
                      <a:pt x="105" y="288"/>
                    </a:lnTo>
                    <a:lnTo>
                      <a:pt x="103" y="292"/>
                    </a:lnTo>
                    <a:lnTo>
                      <a:pt x="102" y="295"/>
                    </a:lnTo>
                    <a:lnTo>
                      <a:pt x="99" y="297"/>
                    </a:lnTo>
                    <a:lnTo>
                      <a:pt x="96" y="297"/>
                    </a:lnTo>
                    <a:lnTo>
                      <a:pt x="84" y="298"/>
                    </a:lnTo>
                    <a:lnTo>
                      <a:pt x="73" y="298"/>
                    </a:lnTo>
                    <a:lnTo>
                      <a:pt x="60" y="299"/>
                    </a:lnTo>
                    <a:lnTo>
                      <a:pt x="49" y="299"/>
                    </a:lnTo>
                    <a:lnTo>
                      <a:pt x="38" y="299"/>
                    </a:lnTo>
                    <a:lnTo>
                      <a:pt x="27" y="297"/>
                    </a:lnTo>
                    <a:lnTo>
                      <a:pt x="17" y="295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1" y="312"/>
                    </a:lnTo>
                    <a:lnTo>
                      <a:pt x="0" y="323"/>
                    </a:lnTo>
                    <a:lnTo>
                      <a:pt x="0" y="336"/>
                    </a:lnTo>
                    <a:lnTo>
                      <a:pt x="1" y="347"/>
                    </a:lnTo>
                    <a:lnTo>
                      <a:pt x="2" y="359"/>
                    </a:lnTo>
                    <a:lnTo>
                      <a:pt x="4" y="369"/>
                    </a:lnTo>
                    <a:lnTo>
                      <a:pt x="7" y="380"/>
                    </a:lnTo>
                    <a:lnTo>
                      <a:pt x="9" y="385"/>
                    </a:lnTo>
                    <a:lnTo>
                      <a:pt x="11" y="390"/>
                    </a:lnTo>
                    <a:lnTo>
                      <a:pt x="14" y="396"/>
                    </a:lnTo>
                    <a:lnTo>
                      <a:pt x="18" y="400"/>
                    </a:lnTo>
                    <a:lnTo>
                      <a:pt x="27" y="409"/>
                    </a:lnTo>
                    <a:lnTo>
                      <a:pt x="39" y="419"/>
                    </a:lnTo>
                    <a:lnTo>
                      <a:pt x="54" y="427"/>
                    </a:lnTo>
                    <a:lnTo>
                      <a:pt x="69" y="434"/>
                    </a:lnTo>
                    <a:lnTo>
                      <a:pt x="86" y="442"/>
                    </a:lnTo>
                    <a:lnTo>
                      <a:pt x="104" y="448"/>
                    </a:lnTo>
                    <a:lnTo>
                      <a:pt x="124" y="454"/>
                    </a:lnTo>
                    <a:lnTo>
                      <a:pt x="143" y="460"/>
                    </a:lnTo>
                    <a:lnTo>
                      <a:pt x="163" y="464"/>
                    </a:lnTo>
                    <a:lnTo>
                      <a:pt x="183" y="468"/>
                    </a:lnTo>
                    <a:lnTo>
                      <a:pt x="202" y="471"/>
                    </a:lnTo>
                    <a:lnTo>
                      <a:pt x="220" y="473"/>
                    </a:lnTo>
                    <a:lnTo>
                      <a:pt x="237" y="474"/>
                    </a:lnTo>
                    <a:lnTo>
                      <a:pt x="254" y="474"/>
                    </a:lnTo>
                    <a:lnTo>
                      <a:pt x="255" y="491"/>
                    </a:lnTo>
                    <a:lnTo>
                      <a:pt x="255" y="506"/>
                    </a:lnTo>
                    <a:lnTo>
                      <a:pt x="255" y="520"/>
                    </a:lnTo>
                    <a:lnTo>
                      <a:pt x="253" y="534"/>
                    </a:lnTo>
                    <a:lnTo>
                      <a:pt x="251" y="548"/>
                    </a:lnTo>
                    <a:lnTo>
                      <a:pt x="250" y="561"/>
                    </a:lnTo>
                    <a:lnTo>
                      <a:pt x="248" y="575"/>
                    </a:lnTo>
                    <a:lnTo>
                      <a:pt x="248" y="589"/>
                    </a:lnTo>
                    <a:lnTo>
                      <a:pt x="311" y="589"/>
                    </a:lnTo>
                    <a:lnTo>
                      <a:pt x="321" y="581"/>
                    </a:lnTo>
                    <a:lnTo>
                      <a:pt x="333" y="573"/>
                    </a:lnTo>
                    <a:lnTo>
                      <a:pt x="344" y="563"/>
                    </a:lnTo>
                    <a:lnTo>
                      <a:pt x="357" y="554"/>
                    </a:lnTo>
                    <a:lnTo>
                      <a:pt x="368" y="546"/>
                    </a:lnTo>
                    <a:lnTo>
                      <a:pt x="379" y="538"/>
                    </a:lnTo>
                    <a:lnTo>
                      <a:pt x="387" y="531"/>
                    </a:lnTo>
                    <a:lnTo>
                      <a:pt x="394" y="526"/>
                    </a:lnTo>
                    <a:lnTo>
                      <a:pt x="410" y="529"/>
                    </a:lnTo>
                    <a:lnTo>
                      <a:pt x="426" y="534"/>
                    </a:lnTo>
                    <a:lnTo>
                      <a:pt x="441" y="538"/>
                    </a:lnTo>
                    <a:lnTo>
                      <a:pt x="453" y="545"/>
                    </a:lnTo>
                    <a:lnTo>
                      <a:pt x="466" y="550"/>
                    </a:lnTo>
                    <a:lnTo>
                      <a:pt x="476" y="556"/>
                    </a:lnTo>
                    <a:lnTo>
                      <a:pt x="487" y="563"/>
                    </a:lnTo>
                    <a:lnTo>
                      <a:pt x="496" y="571"/>
                    </a:lnTo>
                    <a:lnTo>
                      <a:pt x="513" y="584"/>
                    </a:lnTo>
                    <a:lnTo>
                      <a:pt x="529" y="600"/>
                    </a:lnTo>
                    <a:lnTo>
                      <a:pt x="542" y="615"/>
                    </a:lnTo>
                    <a:lnTo>
                      <a:pt x="556" y="628"/>
                    </a:lnTo>
                    <a:lnTo>
                      <a:pt x="570" y="642"/>
                    </a:lnTo>
                    <a:lnTo>
                      <a:pt x="585" y="655"/>
                    </a:lnTo>
                    <a:lnTo>
                      <a:pt x="594" y="660"/>
                    </a:lnTo>
                    <a:lnTo>
                      <a:pt x="602" y="664"/>
                    </a:lnTo>
                    <a:lnTo>
                      <a:pt x="613" y="668"/>
                    </a:lnTo>
                    <a:lnTo>
                      <a:pt x="623" y="672"/>
                    </a:lnTo>
                    <a:lnTo>
                      <a:pt x="634" y="675"/>
                    </a:lnTo>
                    <a:lnTo>
                      <a:pt x="646" y="677"/>
                    </a:lnTo>
                    <a:lnTo>
                      <a:pt x="660" y="679"/>
                    </a:lnTo>
                    <a:lnTo>
                      <a:pt x="675" y="679"/>
                    </a:lnTo>
                    <a:lnTo>
                      <a:pt x="690" y="679"/>
                    </a:lnTo>
                    <a:lnTo>
                      <a:pt x="708" y="677"/>
                    </a:lnTo>
                    <a:lnTo>
                      <a:pt x="727" y="675"/>
                    </a:lnTo>
                    <a:lnTo>
                      <a:pt x="747" y="670"/>
                    </a:lnTo>
                    <a:lnTo>
                      <a:pt x="747" y="747"/>
                    </a:lnTo>
                    <a:lnTo>
                      <a:pt x="768" y="747"/>
                    </a:lnTo>
                    <a:lnTo>
                      <a:pt x="787" y="747"/>
                    </a:lnTo>
                    <a:lnTo>
                      <a:pt x="806" y="747"/>
                    </a:lnTo>
                    <a:lnTo>
                      <a:pt x="824" y="747"/>
                    </a:lnTo>
                    <a:lnTo>
                      <a:pt x="841" y="747"/>
                    </a:lnTo>
                    <a:lnTo>
                      <a:pt x="859" y="747"/>
                    </a:lnTo>
                    <a:lnTo>
                      <a:pt x="879" y="747"/>
                    </a:lnTo>
                    <a:lnTo>
                      <a:pt x="899" y="747"/>
                    </a:lnTo>
                    <a:lnTo>
                      <a:pt x="899" y="816"/>
                    </a:lnTo>
                    <a:lnTo>
                      <a:pt x="910" y="817"/>
                    </a:lnTo>
                    <a:lnTo>
                      <a:pt x="919" y="818"/>
                    </a:lnTo>
                    <a:lnTo>
                      <a:pt x="927" y="821"/>
                    </a:lnTo>
                    <a:lnTo>
                      <a:pt x="936" y="826"/>
                    </a:lnTo>
                    <a:lnTo>
                      <a:pt x="943" y="830"/>
                    </a:lnTo>
                    <a:lnTo>
                      <a:pt x="951" y="835"/>
                    </a:lnTo>
                    <a:lnTo>
                      <a:pt x="957" y="840"/>
                    </a:lnTo>
                    <a:lnTo>
                      <a:pt x="963" y="846"/>
                    </a:lnTo>
                    <a:lnTo>
                      <a:pt x="976" y="857"/>
                    </a:lnTo>
                    <a:lnTo>
                      <a:pt x="987" y="866"/>
                    </a:lnTo>
                    <a:lnTo>
                      <a:pt x="994" y="872"/>
                    </a:lnTo>
                    <a:lnTo>
                      <a:pt x="1000" y="875"/>
                    </a:lnTo>
                    <a:lnTo>
                      <a:pt x="1006" y="878"/>
                    </a:lnTo>
                    <a:lnTo>
                      <a:pt x="1013" y="87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35"/>
              <p:cNvSpPr>
                <a:spLocks/>
              </p:cNvSpPr>
              <p:nvPr/>
            </p:nvSpPr>
            <p:spPr bwMode="auto">
              <a:xfrm>
                <a:off x="4518" y="3878"/>
                <a:ext cx="417" cy="412"/>
              </a:xfrm>
              <a:custGeom>
                <a:avLst/>
                <a:gdLst>
                  <a:gd name="T0" fmla="*/ 101 w 1930"/>
                  <a:gd name="T1" fmla="*/ 362 h 1869"/>
                  <a:gd name="T2" fmla="*/ 124 w 1930"/>
                  <a:gd name="T3" fmla="*/ 374 h 1869"/>
                  <a:gd name="T4" fmla="*/ 146 w 1930"/>
                  <a:gd name="T5" fmla="*/ 369 h 1869"/>
                  <a:gd name="T6" fmla="*/ 161 w 1930"/>
                  <a:gd name="T7" fmla="*/ 378 h 1869"/>
                  <a:gd name="T8" fmla="*/ 181 w 1930"/>
                  <a:gd name="T9" fmla="*/ 406 h 1869"/>
                  <a:gd name="T10" fmla="*/ 198 w 1930"/>
                  <a:gd name="T11" fmla="*/ 412 h 1869"/>
                  <a:gd name="T12" fmla="*/ 218 w 1930"/>
                  <a:gd name="T13" fmla="*/ 406 h 1869"/>
                  <a:gd name="T14" fmla="*/ 234 w 1930"/>
                  <a:gd name="T15" fmla="*/ 365 h 1869"/>
                  <a:gd name="T16" fmla="*/ 261 w 1930"/>
                  <a:gd name="T17" fmla="*/ 346 h 1869"/>
                  <a:gd name="T18" fmla="*/ 263 w 1930"/>
                  <a:gd name="T19" fmla="*/ 340 h 1869"/>
                  <a:gd name="T20" fmla="*/ 249 w 1930"/>
                  <a:gd name="T21" fmla="*/ 324 h 1869"/>
                  <a:gd name="T22" fmla="*/ 252 w 1930"/>
                  <a:gd name="T23" fmla="*/ 315 h 1869"/>
                  <a:gd name="T24" fmla="*/ 261 w 1930"/>
                  <a:gd name="T25" fmla="*/ 310 h 1869"/>
                  <a:gd name="T26" fmla="*/ 262 w 1930"/>
                  <a:gd name="T27" fmla="*/ 274 h 1869"/>
                  <a:gd name="T28" fmla="*/ 273 w 1930"/>
                  <a:gd name="T29" fmla="*/ 230 h 1869"/>
                  <a:gd name="T30" fmla="*/ 286 w 1930"/>
                  <a:gd name="T31" fmla="*/ 246 h 1869"/>
                  <a:gd name="T32" fmla="*/ 305 w 1930"/>
                  <a:gd name="T33" fmla="*/ 239 h 1869"/>
                  <a:gd name="T34" fmla="*/ 325 w 1930"/>
                  <a:gd name="T35" fmla="*/ 220 h 1869"/>
                  <a:gd name="T36" fmla="*/ 392 w 1930"/>
                  <a:gd name="T37" fmla="*/ 204 h 1869"/>
                  <a:gd name="T38" fmla="*/ 403 w 1930"/>
                  <a:gd name="T39" fmla="*/ 186 h 1869"/>
                  <a:gd name="T40" fmla="*/ 415 w 1930"/>
                  <a:gd name="T41" fmla="*/ 167 h 1869"/>
                  <a:gd name="T42" fmla="*/ 405 w 1930"/>
                  <a:gd name="T43" fmla="*/ 156 h 1869"/>
                  <a:gd name="T44" fmla="*/ 395 w 1930"/>
                  <a:gd name="T45" fmla="*/ 147 h 1869"/>
                  <a:gd name="T46" fmla="*/ 379 w 1930"/>
                  <a:gd name="T47" fmla="*/ 138 h 1869"/>
                  <a:gd name="T48" fmla="*/ 346 w 1930"/>
                  <a:gd name="T49" fmla="*/ 123 h 1869"/>
                  <a:gd name="T50" fmla="*/ 319 w 1930"/>
                  <a:gd name="T51" fmla="*/ 107 h 1869"/>
                  <a:gd name="T52" fmla="*/ 295 w 1930"/>
                  <a:gd name="T53" fmla="*/ 87 h 1869"/>
                  <a:gd name="T54" fmla="*/ 270 w 1930"/>
                  <a:gd name="T55" fmla="*/ 75 h 1869"/>
                  <a:gd name="T56" fmla="*/ 238 w 1930"/>
                  <a:gd name="T57" fmla="*/ 88 h 1869"/>
                  <a:gd name="T58" fmla="*/ 236 w 1930"/>
                  <a:gd name="T59" fmla="*/ 63 h 1869"/>
                  <a:gd name="T60" fmla="*/ 199 w 1930"/>
                  <a:gd name="T61" fmla="*/ 54 h 1869"/>
                  <a:gd name="T62" fmla="*/ 185 w 1930"/>
                  <a:gd name="T63" fmla="*/ 40 h 1869"/>
                  <a:gd name="T64" fmla="*/ 190 w 1930"/>
                  <a:gd name="T65" fmla="*/ 24 h 1869"/>
                  <a:gd name="T66" fmla="*/ 207 w 1930"/>
                  <a:gd name="T67" fmla="*/ 23 h 1869"/>
                  <a:gd name="T68" fmla="*/ 199 w 1930"/>
                  <a:gd name="T69" fmla="*/ 1 h 1869"/>
                  <a:gd name="T70" fmla="*/ 161 w 1930"/>
                  <a:gd name="T71" fmla="*/ 7 h 1869"/>
                  <a:gd name="T72" fmla="*/ 91 w 1930"/>
                  <a:gd name="T73" fmla="*/ 17 h 1869"/>
                  <a:gd name="T74" fmla="*/ 74 w 1930"/>
                  <a:gd name="T75" fmla="*/ 26 h 1869"/>
                  <a:gd name="T76" fmla="*/ 78 w 1930"/>
                  <a:gd name="T77" fmla="*/ 40 h 1869"/>
                  <a:gd name="T78" fmla="*/ 70 w 1930"/>
                  <a:gd name="T79" fmla="*/ 47 h 1869"/>
                  <a:gd name="T80" fmla="*/ 68 w 1930"/>
                  <a:gd name="T81" fmla="*/ 52 h 1869"/>
                  <a:gd name="T82" fmla="*/ 74 w 1930"/>
                  <a:gd name="T83" fmla="*/ 71 h 1869"/>
                  <a:gd name="T84" fmla="*/ 61 w 1930"/>
                  <a:gd name="T85" fmla="*/ 94 h 1869"/>
                  <a:gd name="T86" fmla="*/ 44 w 1930"/>
                  <a:gd name="T87" fmla="*/ 102 h 1869"/>
                  <a:gd name="T88" fmla="*/ 17 w 1930"/>
                  <a:gd name="T89" fmla="*/ 95 h 1869"/>
                  <a:gd name="T90" fmla="*/ 4 w 1930"/>
                  <a:gd name="T91" fmla="*/ 100 h 1869"/>
                  <a:gd name="T92" fmla="*/ 8 w 1930"/>
                  <a:gd name="T93" fmla="*/ 127 h 1869"/>
                  <a:gd name="T94" fmla="*/ 31 w 1930"/>
                  <a:gd name="T95" fmla="*/ 133 h 1869"/>
                  <a:gd name="T96" fmla="*/ 34 w 1930"/>
                  <a:gd name="T97" fmla="*/ 152 h 1869"/>
                  <a:gd name="T98" fmla="*/ 27 w 1930"/>
                  <a:gd name="T99" fmla="*/ 179 h 1869"/>
                  <a:gd name="T100" fmla="*/ 42 w 1930"/>
                  <a:gd name="T101" fmla="*/ 192 h 1869"/>
                  <a:gd name="T102" fmla="*/ 52 w 1930"/>
                  <a:gd name="T103" fmla="*/ 214 h 1869"/>
                  <a:gd name="T104" fmla="*/ 62 w 1930"/>
                  <a:gd name="T105" fmla="*/ 241 h 1869"/>
                  <a:gd name="T106" fmla="*/ 72 w 1930"/>
                  <a:gd name="T107" fmla="*/ 253 h 1869"/>
                  <a:gd name="T108" fmla="*/ 83 w 1930"/>
                  <a:gd name="T109" fmla="*/ 272 h 1869"/>
                  <a:gd name="T110" fmla="*/ 96 w 1930"/>
                  <a:gd name="T111" fmla="*/ 290 h 1869"/>
                  <a:gd name="T112" fmla="*/ 92 w 1930"/>
                  <a:gd name="T113" fmla="*/ 306 h 18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30"/>
                  <a:gd name="T172" fmla="*/ 0 h 1869"/>
                  <a:gd name="T173" fmla="*/ 1930 w 1930"/>
                  <a:gd name="T174" fmla="*/ 1869 h 18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30" h="1869">
                    <a:moveTo>
                      <a:pt x="424" y="1483"/>
                    </a:moveTo>
                    <a:lnTo>
                      <a:pt x="425" y="1511"/>
                    </a:lnTo>
                    <a:lnTo>
                      <a:pt x="428" y="1536"/>
                    </a:lnTo>
                    <a:lnTo>
                      <a:pt x="432" y="1559"/>
                    </a:lnTo>
                    <a:lnTo>
                      <a:pt x="438" y="1580"/>
                    </a:lnTo>
                    <a:lnTo>
                      <a:pt x="444" y="1598"/>
                    </a:lnTo>
                    <a:lnTo>
                      <a:pt x="452" y="1615"/>
                    </a:lnTo>
                    <a:lnTo>
                      <a:pt x="461" y="1629"/>
                    </a:lnTo>
                    <a:lnTo>
                      <a:pt x="469" y="1641"/>
                    </a:lnTo>
                    <a:lnTo>
                      <a:pt x="479" y="1652"/>
                    </a:lnTo>
                    <a:lnTo>
                      <a:pt x="488" y="1661"/>
                    </a:lnTo>
                    <a:lnTo>
                      <a:pt x="497" y="1670"/>
                    </a:lnTo>
                    <a:lnTo>
                      <a:pt x="507" y="1676"/>
                    </a:lnTo>
                    <a:lnTo>
                      <a:pt x="525" y="1685"/>
                    </a:lnTo>
                    <a:lnTo>
                      <a:pt x="538" y="1692"/>
                    </a:lnTo>
                    <a:lnTo>
                      <a:pt x="550" y="1695"/>
                    </a:lnTo>
                    <a:lnTo>
                      <a:pt x="561" y="1697"/>
                    </a:lnTo>
                    <a:lnTo>
                      <a:pt x="572" y="1698"/>
                    </a:lnTo>
                    <a:lnTo>
                      <a:pt x="582" y="1697"/>
                    </a:lnTo>
                    <a:lnTo>
                      <a:pt x="593" y="1696"/>
                    </a:lnTo>
                    <a:lnTo>
                      <a:pt x="602" y="1694"/>
                    </a:lnTo>
                    <a:lnTo>
                      <a:pt x="612" y="1691"/>
                    </a:lnTo>
                    <a:lnTo>
                      <a:pt x="621" y="1687"/>
                    </a:lnTo>
                    <a:lnTo>
                      <a:pt x="639" y="1681"/>
                    </a:lnTo>
                    <a:lnTo>
                      <a:pt x="657" y="1676"/>
                    </a:lnTo>
                    <a:lnTo>
                      <a:pt x="665" y="1675"/>
                    </a:lnTo>
                    <a:lnTo>
                      <a:pt x="674" y="1675"/>
                    </a:lnTo>
                    <a:lnTo>
                      <a:pt x="682" y="1676"/>
                    </a:lnTo>
                    <a:lnTo>
                      <a:pt x="690" y="1679"/>
                    </a:lnTo>
                    <a:lnTo>
                      <a:pt x="700" y="1682"/>
                    </a:lnTo>
                    <a:lnTo>
                      <a:pt x="709" y="1686"/>
                    </a:lnTo>
                    <a:lnTo>
                      <a:pt x="718" y="1691"/>
                    </a:lnTo>
                    <a:lnTo>
                      <a:pt x="726" y="1696"/>
                    </a:lnTo>
                    <a:lnTo>
                      <a:pt x="734" y="1702"/>
                    </a:lnTo>
                    <a:lnTo>
                      <a:pt x="740" y="1708"/>
                    </a:lnTo>
                    <a:lnTo>
                      <a:pt x="747" y="1715"/>
                    </a:lnTo>
                    <a:lnTo>
                      <a:pt x="753" y="1722"/>
                    </a:lnTo>
                    <a:lnTo>
                      <a:pt x="765" y="1737"/>
                    </a:lnTo>
                    <a:lnTo>
                      <a:pt x="775" y="1752"/>
                    </a:lnTo>
                    <a:lnTo>
                      <a:pt x="786" y="1769"/>
                    </a:lnTo>
                    <a:lnTo>
                      <a:pt x="795" y="1785"/>
                    </a:lnTo>
                    <a:lnTo>
                      <a:pt x="805" y="1802"/>
                    </a:lnTo>
                    <a:lnTo>
                      <a:pt x="815" y="1816"/>
                    </a:lnTo>
                    <a:lnTo>
                      <a:pt x="827" y="1831"/>
                    </a:lnTo>
                    <a:lnTo>
                      <a:pt x="838" y="1844"/>
                    </a:lnTo>
                    <a:lnTo>
                      <a:pt x="846" y="1849"/>
                    </a:lnTo>
                    <a:lnTo>
                      <a:pt x="852" y="1853"/>
                    </a:lnTo>
                    <a:lnTo>
                      <a:pt x="859" y="1858"/>
                    </a:lnTo>
                    <a:lnTo>
                      <a:pt x="868" y="1861"/>
                    </a:lnTo>
                    <a:lnTo>
                      <a:pt x="876" y="1865"/>
                    </a:lnTo>
                    <a:lnTo>
                      <a:pt x="886" y="1867"/>
                    </a:lnTo>
                    <a:lnTo>
                      <a:pt x="895" y="1868"/>
                    </a:lnTo>
                    <a:lnTo>
                      <a:pt x="906" y="1869"/>
                    </a:lnTo>
                    <a:lnTo>
                      <a:pt x="916" y="1869"/>
                    </a:lnTo>
                    <a:lnTo>
                      <a:pt x="929" y="1869"/>
                    </a:lnTo>
                    <a:lnTo>
                      <a:pt x="943" y="1868"/>
                    </a:lnTo>
                    <a:lnTo>
                      <a:pt x="958" y="1866"/>
                    </a:lnTo>
                    <a:lnTo>
                      <a:pt x="966" y="1864"/>
                    </a:lnTo>
                    <a:lnTo>
                      <a:pt x="975" y="1860"/>
                    </a:lnTo>
                    <a:lnTo>
                      <a:pt x="983" y="1857"/>
                    </a:lnTo>
                    <a:lnTo>
                      <a:pt x="992" y="1852"/>
                    </a:lnTo>
                    <a:lnTo>
                      <a:pt x="1000" y="1847"/>
                    </a:lnTo>
                    <a:lnTo>
                      <a:pt x="1008" y="1841"/>
                    </a:lnTo>
                    <a:lnTo>
                      <a:pt x="1017" y="1833"/>
                    </a:lnTo>
                    <a:lnTo>
                      <a:pt x="1025" y="1824"/>
                    </a:lnTo>
                    <a:lnTo>
                      <a:pt x="1030" y="1792"/>
                    </a:lnTo>
                    <a:lnTo>
                      <a:pt x="1036" y="1764"/>
                    </a:lnTo>
                    <a:lnTo>
                      <a:pt x="1043" y="1737"/>
                    </a:lnTo>
                    <a:lnTo>
                      <a:pt x="1051" y="1714"/>
                    </a:lnTo>
                    <a:lnTo>
                      <a:pt x="1061" y="1692"/>
                    </a:lnTo>
                    <a:lnTo>
                      <a:pt x="1072" y="1673"/>
                    </a:lnTo>
                    <a:lnTo>
                      <a:pt x="1084" y="1656"/>
                    </a:lnTo>
                    <a:lnTo>
                      <a:pt x="1096" y="1640"/>
                    </a:lnTo>
                    <a:lnTo>
                      <a:pt x="1109" y="1628"/>
                    </a:lnTo>
                    <a:lnTo>
                      <a:pt x="1123" y="1615"/>
                    </a:lnTo>
                    <a:lnTo>
                      <a:pt x="1136" y="1606"/>
                    </a:lnTo>
                    <a:lnTo>
                      <a:pt x="1151" y="1596"/>
                    </a:lnTo>
                    <a:lnTo>
                      <a:pt x="1166" y="1589"/>
                    </a:lnTo>
                    <a:lnTo>
                      <a:pt x="1180" y="1581"/>
                    </a:lnTo>
                    <a:lnTo>
                      <a:pt x="1195" y="1576"/>
                    </a:lnTo>
                    <a:lnTo>
                      <a:pt x="1209" y="1571"/>
                    </a:lnTo>
                    <a:lnTo>
                      <a:pt x="1215" y="1569"/>
                    </a:lnTo>
                    <a:lnTo>
                      <a:pt x="1219" y="1566"/>
                    </a:lnTo>
                    <a:lnTo>
                      <a:pt x="1223" y="1564"/>
                    </a:lnTo>
                    <a:lnTo>
                      <a:pt x="1225" y="1560"/>
                    </a:lnTo>
                    <a:lnTo>
                      <a:pt x="1227" y="1557"/>
                    </a:lnTo>
                    <a:lnTo>
                      <a:pt x="1227" y="1554"/>
                    </a:lnTo>
                    <a:lnTo>
                      <a:pt x="1225" y="1551"/>
                    </a:lnTo>
                    <a:lnTo>
                      <a:pt x="1224" y="1548"/>
                    </a:lnTo>
                    <a:lnTo>
                      <a:pt x="1219" y="1541"/>
                    </a:lnTo>
                    <a:lnTo>
                      <a:pt x="1212" y="1533"/>
                    </a:lnTo>
                    <a:lnTo>
                      <a:pt x="1203" y="1525"/>
                    </a:lnTo>
                    <a:lnTo>
                      <a:pt x="1193" y="1516"/>
                    </a:lnTo>
                    <a:lnTo>
                      <a:pt x="1184" y="1508"/>
                    </a:lnTo>
                    <a:lnTo>
                      <a:pt x="1173" y="1499"/>
                    </a:lnTo>
                    <a:lnTo>
                      <a:pt x="1165" y="1489"/>
                    </a:lnTo>
                    <a:lnTo>
                      <a:pt x="1157" y="1480"/>
                    </a:lnTo>
                    <a:lnTo>
                      <a:pt x="1155" y="1474"/>
                    </a:lnTo>
                    <a:lnTo>
                      <a:pt x="1153" y="1469"/>
                    </a:lnTo>
                    <a:lnTo>
                      <a:pt x="1151" y="1464"/>
                    </a:lnTo>
                    <a:lnTo>
                      <a:pt x="1151" y="1459"/>
                    </a:lnTo>
                    <a:lnTo>
                      <a:pt x="1151" y="1454"/>
                    </a:lnTo>
                    <a:lnTo>
                      <a:pt x="1152" y="1448"/>
                    </a:lnTo>
                    <a:lnTo>
                      <a:pt x="1155" y="1443"/>
                    </a:lnTo>
                    <a:lnTo>
                      <a:pt x="1158" y="1438"/>
                    </a:lnTo>
                    <a:lnTo>
                      <a:pt x="1160" y="1435"/>
                    </a:lnTo>
                    <a:lnTo>
                      <a:pt x="1163" y="1433"/>
                    </a:lnTo>
                    <a:lnTo>
                      <a:pt x="1165" y="1430"/>
                    </a:lnTo>
                    <a:lnTo>
                      <a:pt x="1168" y="1428"/>
                    </a:lnTo>
                    <a:lnTo>
                      <a:pt x="1175" y="1426"/>
                    </a:lnTo>
                    <a:lnTo>
                      <a:pt x="1184" y="1425"/>
                    </a:lnTo>
                    <a:lnTo>
                      <a:pt x="1192" y="1423"/>
                    </a:lnTo>
                    <a:lnTo>
                      <a:pt x="1199" y="1420"/>
                    </a:lnTo>
                    <a:lnTo>
                      <a:pt x="1202" y="1417"/>
                    </a:lnTo>
                    <a:lnTo>
                      <a:pt x="1206" y="1415"/>
                    </a:lnTo>
                    <a:lnTo>
                      <a:pt x="1208" y="1411"/>
                    </a:lnTo>
                    <a:lnTo>
                      <a:pt x="1209" y="1406"/>
                    </a:lnTo>
                    <a:lnTo>
                      <a:pt x="1206" y="1395"/>
                    </a:lnTo>
                    <a:lnTo>
                      <a:pt x="1203" y="1383"/>
                    </a:lnTo>
                    <a:lnTo>
                      <a:pt x="1201" y="1372"/>
                    </a:lnTo>
                    <a:lnTo>
                      <a:pt x="1200" y="1360"/>
                    </a:lnTo>
                    <a:lnTo>
                      <a:pt x="1199" y="1337"/>
                    </a:lnTo>
                    <a:lnTo>
                      <a:pt x="1200" y="1313"/>
                    </a:lnTo>
                    <a:lnTo>
                      <a:pt x="1202" y="1290"/>
                    </a:lnTo>
                    <a:lnTo>
                      <a:pt x="1206" y="1266"/>
                    </a:lnTo>
                    <a:lnTo>
                      <a:pt x="1211" y="1243"/>
                    </a:lnTo>
                    <a:lnTo>
                      <a:pt x="1215" y="1220"/>
                    </a:lnTo>
                    <a:lnTo>
                      <a:pt x="1227" y="1177"/>
                    </a:lnTo>
                    <a:lnTo>
                      <a:pt x="1236" y="1136"/>
                    </a:lnTo>
                    <a:lnTo>
                      <a:pt x="1239" y="1118"/>
                    </a:lnTo>
                    <a:lnTo>
                      <a:pt x="1241" y="1101"/>
                    </a:lnTo>
                    <a:lnTo>
                      <a:pt x="1242" y="1085"/>
                    </a:lnTo>
                    <a:lnTo>
                      <a:pt x="1241" y="1071"/>
                    </a:lnTo>
                    <a:lnTo>
                      <a:pt x="1254" y="1020"/>
                    </a:lnTo>
                    <a:lnTo>
                      <a:pt x="1263" y="1042"/>
                    </a:lnTo>
                    <a:lnTo>
                      <a:pt x="1274" y="1062"/>
                    </a:lnTo>
                    <a:lnTo>
                      <a:pt x="1284" y="1078"/>
                    </a:lnTo>
                    <a:lnTo>
                      <a:pt x="1295" y="1092"/>
                    </a:lnTo>
                    <a:lnTo>
                      <a:pt x="1300" y="1097"/>
                    </a:lnTo>
                    <a:lnTo>
                      <a:pt x="1305" y="1102"/>
                    </a:lnTo>
                    <a:lnTo>
                      <a:pt x="1310" y="1106"/>
                    </a:lnTo>
                    <a:lnTo>
                      <a:pt x="1316" y="1110"/>
                    </a:lnTo>
                    <a:lnTo>
                      <a:pt x="1321" y="1113"/>
                    </a:lnTo>
                    <a:lnTo>
                      <a:pt x="1326" y="1114"/>
                    </a:lnTo>
                    <a:lnTo>
                      <a:pt x="1331" y="1115"/>
                    </a:lnTo>
                    <a:lnTo>
                      <a:pt x="1336" y="1116"/>
                    </a:lnTo>
                    <a:lnTo>
                      <a:pt x="1350" y="1115"/>
                    </a:lnTo>
                    <a:lnTo>
                      <a:pt x="1363" y="1113"/>
                    </a:lnTo>
                    <a:lnTo>
                      <a:pt x="1374" y="1108"/>
                    </a:lnTo>
                    <a:lnTo>
                      <a:pt x="1385" y="1104"/>
                    </a:lnTo>
                    <a:lnTo>
                      <a:pt x="1394" y="1099"/>
                    </a:lnTo>
                    <a:lnTo>
                      <a:pt x="1403" y="1092"/>
                    </a:lnTo>
                    <a:lnTo>
                      <a:pt x="1410" y="1085"/>
                    </a:lnTo>
                    <a:lnTo>
                      <a:pt x="1416" y="1077"/>
                    </a:lnTo>
                    <a:lnTo>
                      <a:pt x="1429" y="1061"/>
                    </a:lnTo>
                    <a:lnTo>
                      <a:pt x="1441" y="1047"/>
                    </a:lnTo>
                    <a:lnTo>
                      <a:pt x="1447" y="1039"/>
                    </a:lnTo>
                    <a:lnTo>
                      <a:pt x="1453" y="1032"/>
                    </a:lnTo>
                    <a:lnTo>
                      <a:pt x="1460" y="1026"/>
                    </a:lnTo>
                    <a:lnTo>
                      <a:pt x="1469" y="1020"/>
                    </a:lnTo>
                    <a:lnTo>
                      <a:pt x="1487" y="1010"/>
                    </a:lnTo>
                    <a:lnTo>
                      <a:pt x="1506" y="1000"/>
                    </a:lnTo>
                    <a:lnTo>
                      <a:pt x="1526" y="992"/>
                    </a:lnTo>
                    <a:lnTo>
                      <a:pt x="1546" y="984"/>
                    </a:lnTo>
                    <a:lnTo>
                      <a:pt x="1567" y="976"/>
                    </a:lnTo>
                    <a:lnTo>
                      <a:pt x="1591" y="970"/>
                    </a:lnTo>
                    <a:lnTo>
                      <a:pt x="1614" y="964"/>
                    </a:lnTo>
                    <a:lnTo>
                      <a:pt x="1639" y="957"/>
                    </a:lnTo>
                    <a:lnTo>
                      <a:pt x="1691" y="946"/>
                    </a:lnTo>
                    <a:lnTo>
                      <a:pt x="1749" y="935"/>
                    </a:lnTo>
                    <a:lnTo>
                      <a:pt x="1812" y="924"/>
                    </a:lnTo>
                    <a:lnTo>
                      <a:pt x="1880" y="913"/>
                    </a:lnTo>
                    <a:lnTo>
                      <a:pt x="1879" y="905"/>
                    </a:lnTo>
                    <a:lnTo>
                      <a:pt x="1878" y="895"/>
                    </a:lnTo>
                    <a:lnTo>
                      <a:pt x="1876" y="883"/>
                    </a:lnTo>
                    <a:lnTo>
                      <a:pt x="1874" y="871"/>
                    </a:lnTo>
                    <a:lnTo>
                      <a:pt x="1872" y="860"/>
                    </a:lnTo>
                    <a:lnTo>
                      <a:pt x="1870" y="852"/>
                    </a:lnTo>
                    <a:lnTo>
                      <a:pt x="1867" y="845"/>
                    </a:lnTo>
                    <a:lnTo>
                      <a:pt x="1867" y="843"/>
                    </a:lnTo>
                    <a:lnTo>
                      <a:pt x="1867" y="836"/>
                    </a:lnTo>
                    <a:lnTo>
                      <a:pt x="1870" y="827"/>
                    </a:lnTo>
                    <a:lnTo>
                      <a:pt x="1873" y="821"/>
                    </a:lnTo>
                    <a:lnTo>
                      <a:pt x="1876" y="814"/>
                    </a:lnTo>
                    <a:lnTo>
                      <a:pt x="1885" y="801"/>
                    </a:lnTo>
                    <a:lnTo>
                      <a:pt x="1897" y="790"/>
                    </a:lnTo>
                    <a:lnTo>
                      <a:pt x="1907" y="778"/>
                    </a:lnTo>
                    <a:lnTo>
                      <a:pt x="1918" y="766"/>
                    </a:lnTo>
                    <a:lnTo>
                      <a:pt x="1922" y="758"/>
                    </a:lnTo>
                    <a:lnTo>
                      <a:pt x="1926" y="751"/>
                    </a:lnTo>
                    <a:lnTo>
                      <a:pt x="1929" y="744"/>
                    </a:lnTo>
                    <a:lnTo>
                      <a:pt x="1930" y="736"/>
                    </a:lnTo>
                    <a:lnTo>
                      <a:pt x="1921" y="733"/>
                    </a:lnTo>
                    <a:lnTo>
                      <a:pt x="1910" y="730"/>
                    </a:lnTo>
                    <a:lnTo>
                      <a:pt x="1899" y="726"/>
                    </a:lnTo>
                    <a:lnTo>
                      <a:pt x="1890" y="720"/>
                    </a:lnTo>
                    <a:lnTo>
                      <a:pt x="1881" y="715"/>
                    </a:lnTo>
                    <a:lnTo>
                      <a:pt x="1874" y="708"/>
                    </a:lnTo>
                    <a:lnTo>
                      <a:pt x="1871" y="705"/>
                    </a:lnTo>
                    <a:lnTo>
                      <a:pt x="1869" y="701"/>
                    </a:lnTo>
                    <a:lnTo>
                      <a:pt x="1867" y="696"/>
                    </a:lnTo>
                    <a:lnTo>
                      <a:pt x="1867" y="691"/>
                    </a:lnTo>
                    <a:lnTo>
                      <a:pt x="1860" y="690"/>
                    </a:lnTo>
                    <a:lnTo>
                      <a:pt x="1854" y="687"/>
                    </a:lnTo>
                    <a:lnTo>
                      <a:pt x="1848" y="684"/>
                    </a:lnTo>
                    <a:lnTo>
                      <a:pt x="1841" y="678"/>
                    </a:lnTo>
                    <a:lnTo>
                      <a:pt x="1830" y="669"/>
                    </a:lnTo>
                    <a:lnTo>
                      <a:pt x="1817" y="658"/>
                    </a:lnTo>
                    <a:lnTo>
                      <a:pt x="1811" y="652"/>
                    </a:lnTo>
                    <a:lnTo>
                      <a:pt x="1805" y="647"/>
                    </a:lnTo>
                    <a:lnTo>
                      <a:pt x="1797" y="642"/>
                    </a:lnTo>
                    <a:lnTo>
                      <a:pt x="1790" y="638"/>
                    </a:lnTo>
                    <a:lnTo>
                      <a:pt x="1781" y="633"/>
                    </a:lnTo>
                    <a:lnTo>
                      <a:pt x="1773" y="630"/>
                    </a:lnTo>
                    <a:lnTo>
                      <a:pt x="1764" y="629"/>
                    </a:lnTo>
                    <a:lnTo>
                      <a:pt x="1753" y="628"/>
                    </a:lnTo>
                    <a:lnTo>
                      <a:pt x="1753" y="559"/>
                    </a:lnTo>
                    <a:lnTo>
                      <a:pt x="1733" y="559"/>
                    </a:lnTo>
                    <a:lnTo>
                      <a:pt x="1713" y="559"/>
                    </a:lnTo>
                    <a:lnTo>
                      <a:pt x="1695" y="559"/>
                    </a:lnTo>
                    <a:lnTo>
                      <a:pt x="1678" y="559"/>
                    </a:lnTo>
                    <a:lnTo>
                      <a:pt x="1660" y="559"/>
                    </a:lnTo>
                    <a:lnTo>
                      <a:pt x="1641" y="559"/>
                    </a:lnTo>
                    <a:lnTo>
                      <a:pt x="1622" y="559"/>
                    </a:lnTo>
                    <a:lnTo>
                      <a:pt x="1601" y="559"/>
                    </a:lnTo>
                    <a:lnTo>
                      <a:pt x="1601" y="482"/>
                    </a:lnTo>
                    <a:lnTo>
                      <a:pt x="1581" y="487"/>
                    </a:lnTo>
                    <a:lnTo>
                      <a:pt x="1562" y="489"/>
                    </a:lnTo>
                    <a:lnTo>
                      <a:pt x="1544" y="491"/>
                    </a:lnTo>
                    <a:lnTo>
                      <a:pt x="1529" y="491"/>
                    </a:lnTo>
                    <a:lnTo>
                      <a:pt x="1514" y="491"/>
                    </a:lnTo>
                    <a:lnTo>
                      <a:pt x="1500" y="489"/>
                    </a:lnTo>
                    <a:lnTo>
                      <a:pt x="1488" y="487"/>
                    </a:lnTo>
                    <a:lnTo>
                      <a:pt x="1477" y="484"/>
                    </a:lnTo>
                    <a:lnTo>
                      <a:pt x="1467" y="480"/>
                    </a:lnTo>
                    <a:lnTo>
                      <a:pt x="1456" y="476"/>
                    </a:lnTo>
                    <a:lnTo>
                      <a:pt x="1448" y="472"/>
                    </a:lnTo>
                    <a:lnTo>
                      <a:pt x="1439" y="467"/>
                    </a:lnTo>
                    <a:lnTo>
                      <a:pt x="1424" y="454"/>
                    </a:lnTo>
                    <a:lnTo>
                      <a:pt x="1410" y="440"/>
                    </a:lnTo>
                    <a:lnTo>
                      <a:pt x="1396" y="427"/>
                    </a:lnTo>
                    <a:lnTo>
                      <a:pt x="1383" y="412"/>
                    </a:lnTo>
                    <a:lnTo>
                      <a:pt x="1367" y="396"/>
                    </a:lnTo>
                    <a:lnTo>
                      <a:pt x="1350" y="383"/>
                    </a:lnTo>
                    <a:lnTo>
                      <a:pt x="1341" y="375"/>
                    </a:lnTo>
                    <a:lnTo>
                      <a:pt x="1330" y="368"/>
                    </a:lnTo>
                    <a:lnTo>
                      <a:pt x="1320" y="362"/>
                    </a:lnTo>
                    <a:lnTo>
                      <a:pt x="1307" y="357"/>
                    </a:lnTo>
                    <a:lnTo>
                      <a:pt x="1295" y="350"/>
                    </a:lnTo>
                    <a:lnTo>
                      <a:pt x="1280" y="346"/>
                    </a:lnTo>
                    <a:lnTo>
                      <a:pt x="1264" y="341"/>
                    </a:lnTo>
                    <a:lnTo>
                      <a:pt x="1248" y="338"/>
                    </a:lnTo>
                    <a:lnTo>
                      <a:pt x="1241" y="343"/>
                    </a:lnTo>
                    <a:lnTo>
                      <a:pt x="1233" y="350"/>
                    </a:lnTo>
                    <a:lnTo>
                      <a:pt x="1222" y="358"/>
                    </a:lnTo>
                    <a:lnTo>
                      <a:pt x="1211" y="366"/>
                    </a:lnTo>
                    <a:lnTo>
                      <a:pt x="1198" y="375"/>
                    </a:lnTo>
                    <a:lnTo>
                      <a:pt x="1187" y="385"/>
                    </a:lnTo>
                    <a:lnTo>
                      <a:pt x="1175" y="393"/>
                    </a:lnTo>
                    <a:lnTo>
                      <a:pt x="1165" y="401"/>
                    </a:lnTo>
                    <a:lnTo>
                      <a:pt x="1102" y="401"/>
                    </a:lnTo>
                    <a:lnTo>
                      <a:pt x="1102" y="387"/>
                    </a:lnTo>
                    <a:lnTo>
                      <a:pt x="1104" y="373"/>
                    </a:lnTo>
                    <a:lnTo>
                      <a:pt x="1105" y="360"/>
                    </a:lnTo>
                    <a:lnTo>
                      <a:pt x="1107" y="346"/>
                    </a:lnTo>
                    <a:lnTo>
                      <a:pt x="1109" y="332"/>
                    </a:lnTo>
                    <a:lnTo>
                      <a:pt x="1109" y="318"/>
                    </a:lnTo>
                    <a:lnTo>
                      <a:pt x="1109" y="303"/>
                    </a:lnTo>
                    <a:lnTo>
                      <a:pt x="1108" y="286"/>
                    </a:lnTo>
                    <a:lnTo>
                      <a:pt x="1091" y="286"/>
                    </a:lnTo>
                    <a:lnTo>
                      <a:pt x="1074" y="285"/>
                    </a:lnTo>
                    <a:lnTo>
                      <a:pt x="1056" y="283"/>
                    </a:lnTo>
                    <a:lnTo>
                      <a:pt x="1037" y="280"/>
                    </a:lnTo>
                    <a:lnTo>
                      <a:pt x="1017" y="276"/>
                    </a:lnTo>
                    <a:lnTo>
                      <a:pt x="997" y="272"/>
                    </a:lnTo>
                    <a:lnTo>
                      <a:pt x="978" y="266"/>
                    </a:lnTo>
                    <a:lnTo>
                      <a:pt x="958" y="260"/>
                    </a:lnTo>
                    <a:lnTo>
                      <a:pt x="940" y="254"/>
                    </a:lnTo>
                    <a:lnTo>
                      <a:pt x="923" y="246"/>
                    </a:lnTo>
                    <a:lnTo>
                      <a:pt x="908" y="239"/>
                    </a:lnTo>
                    <a:lnTo>
                      <a:pt x="893" y="231"/>
                    </a:lnTo>
                    <a:lnTo>
                      <a:pt x="881" y="221"/>
                    </a:lnTo>
                    <a:lnTo>
                      <a:pt x="872" y="212"/>
                    </a:lnTo>
                    <a:lnTo>
                      <a:pt x="868" y="208"/>
                    </a:lnTo>
                    <a:lnTo>
                      <a:pt x="865" y="202"/>
                    </a:lnTo>
                    <a:lnTo>
                      <a:pt x="863" y="197"/>
                    </a:lnTo>
                    <a:lnTo>
                      <a:pt x="861" y="192"/>
                    </a:lnTo>
                    <a:lnTo>
                      <a:pt x="858" y="181"/>
                    </a:lnTo>
                    <a:lnTo>
                      <a:pt x="856" y="171"/>
                    </a:lnTo>
                    <a:lnTo>
                      <a:pt x="855" y="159"/>
                    </a:lnTo>
                    <a:lnTo>
                      <a:pt x="854" y="148"/>
                    </a:lnTo>
                    <a:lnTo>
                      <a:pt x="854" y="135"/>
                    </a:lnTo>
                    <a:lnTo>
                      <a:pt x="855" y="124"/>
                    </a:lnTo>
                    <a:lnTo>
                      <a:pt x="857" y="113"/>
                    </a:lnTo>
                    <a:lnTo>
                      <a:pt x="861" y="103"/>
                    </a:lnTo>
                    <a:lnTo>
                      <a:pt x="871" y="107"/>
                    </a:lnTo>
                    <a:lnTo>
                      <a:pt x="881" y="109"/>
                    </a:lnTo>
                    <a:lnTo>
                      <a:pt x="892" y="111"/>
                    </a:lnTo>
                    <a:lnTo>
                      <a:pt x="903" y="111"/>
                    </a:lnTo>
                    <a:lnTo>
                      <a:pt x="914" y="111"/>
                    </a:lnTo>
                    <a:lnTo>
                      <a:pt x="927" y="110"/>
                    </a:lnTo>
                    <a:lnTo>
                      <a:pt x="938" y="110"/>
                    </a:lnTo>
                    <a:lnTo>
                      <a:pt x="950" y="109"/>
                    </a:lnTo>
                    <a:lnTo>
                      <a:pt x="953" y="109"/>
                    </a:lnTo>
                    <a:lnTo>
                      <a:pt x="955" y="107"/>
                    </a:lnTo>
                    <a:lnTo>
                      <a:pt x="957" y="104"/>
                    </a:lnTo>
                    <a:lnTo>
                      <a:pt x="958" y="100"/>
                    </a:lnTo>
                    <a:lnTo>
                      <a:pt x="958" y="89"/>
                    </a:lnTo>
                    <a:lnTo>
                      <a:pt x="958" y="77"/>
                    </a:lnTo>
                    <a:lnTo>
                      <a:pt x="956" y="61"/>
                    </a:lnTo>
                    <a:lnTo>
                      <a:pt x="955" y="45"/>
                    </a:lnTo>
                    <a:lnTo>
                      <a:pt x="955" y="29"/>
                    </a:lnTo>
                    <a:lnTo>
                      <a:pt x="956" y="15"/>
                    </a:lnTo>
                    <a:lnTo>
                      <a:pt x="937" y="7"/>
                    </a:lnTo>
                    <a:lnTo>
                      <a:pt x="920" y="3"/>
                    </a:lnTo>
                    <a:lnTo>
                      <a:pt x="903" y="0"/>
                    </a:lnTo>
                    <a:lnTo>
                      <a:pt x="887" y="0"/>
                    </a:lnTo>
                    <a:lnTo>
                      <a:pt x="871" y="1"/>
                    </a:lnTo>
                    <a:lnTo>
                      <a:pt x="856" y="3"/>
                    </a:lnTo>
                    <a:lnTo>
                      <a:pt x="841" y="6"/>
                    </a:lnTo>
                    <a:lnTo>
                      <a:pt x="826" y="10"/>
                    </a:lnTo>
                    <a:lnTo>
                      <a:pt x="795" y="20"/>
                    </a:lnTo>
                    <a:lnTo>
                      <a:pt x="763" y="29"/>
                    </a:lnTo>
                    <a:lnTo>
                      <a:pt x="746" y="34"/>
                    </a:lnTo>
                    <a:lnTo>
                      <a:pt x="728" y="37"/>
                    </a:lnTo>
                    <a:lnTo>
                      <a:pt x="709" y="39"/>
                    </a:lnTo>
                    <a:lnTo>
                      <a:pt x="690" y="40"/>
                    </a:lnTo>
                    <a:lnTo>
                      <a:pt x="654" y="47"/>
                    </a:lnTo>
                    <a:lnTo>
                      <a:pt x="617" y="53"/>
                    </a:lnTo>
                    <a:lnTo>
                      <a:pt x="580" y="59"/>
                    </a:lnTo>
                    <a:lnTo>
                      <a:pt x="546" y="62"/>
                    </a:lnTo>
                    <a:lnTo>
                      <a:pt x="480" y="69"/>
                    </a:lnTo>
                    <a:lnTo>
                      <a:pt x="423" y="77"/>
                    </a:lnTo>
                    <a:lnTo>
                      <a:pt x="399" y="81"/>
                    </a:lnTo>
                    <a:lnTo>
                      <a:pt x="379" y="86"/>
                    </a:lnTo>
                    <a:lnTo>
                      <a:pt x="369" y="90"/>
                    </a:lnTo>
                    <a:lnTo>
                      <a:pt x="362" y="93"/>
                    </a:lnTo>
                    <a:lnTo>
                      <a:pt x="356" y="97"/>
                    </a:lnTo>
                    <a:lnTo>
                      <a:pt x="351" y="102"/>
                    </a:lnTo>
                    <a:lnTo>
                      <a:pt x="346" y="107"/>
                    </a:lnTo>
                    <a:lnTo>
                      <a:pt x="343" y="113"/>
                    </a:lnTo>
                    <a:lnTo>
                      <a:pt x="341" y="120"/>
                    </a:lnTo>
                    <a:lnTo>
                      <a:pt x="341" y="126"/>
                    </a:lnTo>
                    <a:lnTo>
                      <a:pt x="342" y="133"/>
                    </a:lnTo>
                    <a:lnTo>
                      <a:pt x="345" y="142"/>
                    </a:lnTo>
                    <a:lnTo>
                      <a:pt x="350" y="150"/>
                    </a:lnTo>
                    <a:lnTo>
                      <a:pt x="355" y="160"/>
                    </a:lnTo>
                    <a:lnTo>
                      <a:pt x="358" y="167"/>
                    </a:lnTo>
                    <a:lnTo>
                      <a:pt x="361" y="172"/>
                    </a:lnTo>
                    <a:lnTo>
                      <a:pt x="363" y="177"/>
                    </a:lnTo>
                    <a:lnTo>
                      <a:pt x="363" y="181"/>
                    </a:lnTo>
                    <a:lnTo>
                      <a:pt x="363" y="186"/>
                    </a:lnTo>
                    <a:lnTo>
                      <a:pt x="363" y="189"/>
                    </a:lnTo>
                    <a:lnTo>
                      <a:pt x="362" y="192"/>
                    </a:lnTo>
                    <a:lnTo>
                      <a:pt x="360" y="195"/>
                    </a:lnTo>
                    <a:lnTo>
                      <a:pt x="355" y="199"/>
                    </a:lnTo>
                    <a:lnTo>
                      <a:pt x="349" y="202"/>
                    </a:lnTo>
                    <a:lnTo>
                      <a:pt x="341" y="206"/>
                    </a:lnTo>
                    <a:lnTo>
                      <a:pt x="334" y="209"/>
                    </a:lnTo>
                    <a:lnTo>
                      <a:pt x="326" y="211"/>
                    </a:lnTo>
                    <a:lnTo>
                      <a:pt x="320" y="214"/>
                    </a:lnTo>
                    <a:lnTo>
                      <a:pt x="317" y="216"/>
                    </a:lnTo>
                    <a:lnTo>
                      <a:pt x="315" y="218"/>
                    </a:lnTo>
                    <a:lnTo>
                      <a:pt x="314" y="220"/>
                    </a:lnTo>
                    <a:lnTo>
                      <a:pt x="313" y="223"/>
                    </a:lnTo>
                    <a:lnTo>
                      <a:pt x="313" y="226"/>
                    </a:lnTo>
                    <a:lnTo>
                      <a:pt x="313" y="230"/>
                    </a:lnTo>
                    <a:lnTo>
                      <a:pt x="315" y="234"/>
                    </a:lnTo>
                    <a:lnTo>
                      <a:pt x="317" y="238"/>
                    </a:lnTo>
                    <a:lnTo>
                      <a:pt x="324" y="249"/>
                    </a:lnTo>
                    <a:lnTo>
                      <a:pt x="336" y="261"/>
                    </a:lnTo>
                    <a:lnTo>
                      <a:pt x="338" y="271"/>
                    </a:lnTo>
                    <a:lnTo>
                      <a:pt x="340" y="279"/>
                    </a:lnTo>
                    <a:lnTo>
                      <a:pt x="342" y="288"/>
                    </a:lnTo>
                    <a:lnTo>
                      <a:pt x="342" y="297"/>
                    </a:lnTo>
                    <a:lnTo>
                      <a:pt x="342" y="306"/>
                    </a:lnTo>
                    <a:lnTo>
                      <a:pt x="342" y="316"/>
                    </a:lnTo>
                    <a:lnTo>
                      <a:pt x="341" y="324"/>
                    </a:lnTo>
                    <a:lnTo>
                      <a:pt x="339" y="333"/>
                    </a:lnTo>
                    <a:lnTo>
                      <a:pt x="337" y="342"/>
                    </a:lnTo>
                    <a:lnTo>
                      <a:pt x="335" y="350"/>
                    </a:lnTo>
                    <a:lnTo>
                      <a:pt x="332" y="359"/>
                    </a:lnTo>
                    <a:lnTo>
                      <a:pt x="328" y="367"/>
                    </a:lnTo>
                    <a:lnTo>
                      <a:pt x="319" y="383"/>
                    </a:lnTo>
                    <a:lnTo>
                      <a:pt x="308" y="398"/>
                    </a:lnTo>
                    <a:lnTo>
                      <a:pt x="296" y="412"/>
                    </a:lnTo>
                    <a:lnTo>
                      <a:pt x="281" y="425"/>
                    </a:lnTo>
                    <a:lnTo>
                      <a:pt x="274" y="431"/>
                    </a:lnTo>
                    <a:lnTo>
                      <a:pt x="267" y="436"/>
                    </a:lnTo>
                    <a:lnTo>
                      <a:pt x="258" y="440"/>
                    </a:lnTo>
                    <a:lnTo>
                      <a:pt x="250" y="446"/>
                    </a:lnTo>
                    <a:lnTo>
                      <a:pt x="240" y="450"/>
                    </a:lnTo>
                    <a:lnTo>
                      <a:pt x="231" y="453"/>
                    </a:lnTo>
                    <a:lnTo>
                      <a:pt x="222" y="456"/>
                    </a:lnTo>
                    <a:lnTo>
                      <a:pt x="212" y="459"/>
                    </a:lnTo>
                    <a:lnTo>
                      <a:pt x="203" y="461"/>
                    </a:lnTo>
                    <a:lnTo>
                      <a:pt x="192" y="462"/>
                    </a:lnTo>
                    <a:lnTo>
                      <a:pt x="182" y="463"/>
                    </a:lnTo>
                    <a:lnTo>
                      <a:pt x="171" y="463"/>
                    </a:lnTo>
                    <a:lnTo>
                      <a:pt x="157" y="463"/>
                    </a:lnTo>
                    <a:lnTo>
                      <a:pt x="143" y="460"/>
                    </a:lnTo>
                    <a:lnTo>
                      <a:pt x="130" y="457"/>
                    </a:lnTo>
                    <a:lnTo>
                      <a:pt x="119" y="453"/>
                    </a:lnTo>
                    <a:lnTo>
                      <a:pt x="98" y="444"/>
                    </a:lnTo>
                    <a:lnTo>
                      <a:pt x="80" y="433"/>
                    </a:lnTo>
                    <a:lnTo>
                      <a:pt x="65" y="424"/>
                    </a:lnTo>
                    <a:lnTo>
                      <a:pt x="53" y="418"/>
                    </a:lnTo>
                    <a:lnTo>
                      <a:pt x="47" y="417"/>
                    </a:lnTo>
                    <a:lnTo>
                      <a:pt x="42" y="418"/>
                    </a:lnTo>
                    <a:lnTo>
                      <a:pt x="37" y="420"/>
                    </a:lnTo>
                    <a:lnTo>
                      <a:pt x="32" y="426"/>
                    </a:lnTo>
                    <a:lnTo>
                      <a:pt x="28" y="434"/>
                    </a:lnTo>
                    <a:lnTo>
                      <a:pt x="23" y="443"/>
                    </a:lnTo>
                    <a:lnTo>
                      <a:pt x="20" y="452"/>
                    </a:lnTo>
                    <a:lnTo>
                      <a:pt x="17" y="461"/>
                    </a:lnTo>
                    <a:lnTo>
                      <a:pt x="13" y="480"/>
                    </a:lnTo>
                    <a:lnTo>
                      <a:pt x="9" y="499"/>
                    </a:lnTo>
                    <a:lnTo>
                      <a:pt x="7" y="519"/>
                    </a:lnTo>
                    <a:lnTo>
                      <a:pt x="4" y="539"/>
                    </a:lnTo>
                    <a:lnTo>
                      <a:pt x="2" y="559"/>
                    </a:lnTo>
                    <a:lnTo>
                      <a:pt x="0" y="578"/>
                    </a:lnTo>
                    <a:lnTo>
                      <a:pt x="20" y="578"/>
                    </a:lnTo>
                    <a:lnTo>
                      <a:pt x="39" y="578"/>
                    </a:lnTo>
                    <a:lnTo>
                      <a:pt x="55" y="578"/>
                    </a:lnTo>
                    <a:lnTo>
                      <a:pt x="69" y="577"/>
                    </a:lnTo>
                    <a:lnTo>
                      <a:pt x="84" y="576"/>
                    </a:lnTo>
                    <a:lnTo>
                      <a:pt x="97" y="575"/>
                    </a:lnTo>
                    <a:lnTo>
                      <a:pt x="108" y="574"/>
                    </a:lnTo>
                    <a:lnTo>
                      <a:pt x="121" y="572"/>
                    </a:lnTo>
                    <a:lnTo>
                      <a:pt x="128" y="583"/>
                    </a:lnTo>
                    <a:lnTo>
                      <a:pt x="136" y="594"/>
                    </a:lnTo>
                    <a:lnTo>
                      <a:pt x="143" y="603"/>
                    </a:lnTo>
                    <a:lnTo>
                      <a:pt x="150" y="613"/>
                    </a:lnTo>
                    <a:lnTo>
                      <a:pt x="155" y="624"/>
                    </a:lnTo>
                    <a:lnTo>
                      <a:pt x="161" y="634"/>
                    </a:lnTo>
                    <a:lnTo>
                      <a:pt x="163" y="641"/>
                    </a:lnTo>
                    <a:lnTo>
                      <a:pt x="164" y="647"/>
                    </a:lnTo>
                    <a:lnTo>
                      <a:pt x="165" y="653"/>
                    </a:lnTo>
                    <a:lnTo>
                      <a:pt x="165" y="660"/>
                    </a:lnTo>
                    <a:lnTo>
                      <a:pt x="163" y="673"/>
                    </a:lnTo>
                    <a:lnTo>
                      <a:pt x="159" y="690"/>
                    </a:lnTo>
                    <a:lnTo>
                      <a:pt x="153" y="708"/>
                    </a:lnTo>
                    <a:lnTo>
                      <a:pt x="146" y="728"/>
                    </a:lnTo>
                    <a:lnTo>
                      <a:pt x="139" y="749"/>
                    </a:lnTo>
                    <a:lnTo>
                      <a:pt x="132" y="769"/>
                    </a:lnTo>
                    <a:lnTo>
                      <a:pt x="130" y="778"/>
                    </a:lnTo>
                    <a:lnTo>
                      <a:pt x="128" y="788"/>
                    </a:lnTo>
                    <a:lnTo>
                      <a:pt x="127" y="797"/>
                    </a:lnTo>
                    <a:lnTo>
                      <a:pt x="127" y="805"/>
                    </a:lnTo>
                    <a:lnTo>
                      <a:pt x="127" y="810"/>
                    </a:lnTo>
                    <a:lnTo>
                      <a:pt x="128" y="815"/>
                    </a:lnTo>
                    <a:lnTo>
                      <a:pt x="129" y="818"/>
                    </a:lnTo>
                    <a:lnTo>
                      <a:pt x="131" y="822"/>
                    </a:lnTo>
                    <a:lnTo>
                      <a:pt x="136" y="828"/>
                    </a:lnTo>
                    <a:lnTo>
                      <a:pt x="142" y="835"/>
                    </a:lnTo>
                    <a:lnTo>
                      <a:pt x="158" y="846"/>
                    </a:lnTo>
                    <a:lnTo>
                      <a:pt x="176" y="859"/>
                    </a:lnTo>
                    <a:lnTo>
                      <a:pt x="186" y="865"/>
                    </a:lnTo>
                    <a:lnTo>
                      <a:pt x="195" y="873"/>
                    </a:lnTo>
                    <a:lnTo>
                      <a:pt x="204" y="881"/>
                    </a:lnTo>
                    <a:lnTo>
                      <a:pt x="212" y="890"/>
                    </a:lnTo>
                    <a:lnTo>
                      <a:pt x="219" y="901"/>
                    </a:lnTo>
                    <a:lnTo>
                      <a:pt x="226" y="913"/>
                    </a:lnTo>
                    <a:lnTo>
                      <a:pt x="229" y="921"/>
                    </a:lnTo>
                    <a:lnTo>
                      <a:pt x="231" y="928"/>
                    </a:lnTo>
                    <a:lnTo>
                      <a:pt x="233" y="936"/>
                    </a:lnTo>
                    <a:lnTo>
                      <a:pt x="234" y="945"/>
                    </a:lnTo>
                    <a:lnTo>
                      <a:pt x="239" y="970"/>
                    </a:lnTo>
                    <a:lnTo>
                      <a:pt x="244" y="997"/>
                    </a:lnTo>
                    <a:lnTo>
                      <a:pt x="247" y="1011"/>
                    </a:lnTo>
                    <a:lnTo>
                      <a:pt x="250" y="1025"/>
                    </a:lnTo>
                    <a:lnTo>
                      <a:pt x="254" y="1038"/>
                    </a:lnTo>
                    <a:lnTo>
                      <a:pt x="258" y="1052"/>
                    </a:lnTo>
                    <a:lnTo>
                      <a:pt x="264" y="1063"/>
                    </a:lnTo>
                    <a:lnTo>
                      <a:pt x="270" y="1075"/>
                    </a:lnTo>
                    <a:lnTo>
                      <a:pt x="276" y="1085"/>
                    </a:lnTo>
                    <a:lnTo>
                      <a:pt x="285" y="1095"/>
                    </a:lnTo>
                    <a:lnTo>
                      <a:pt x="294" y="1103"/>
                    </a:lnTo>
                    <a:lnTo>
                      <a:pt x="304" y="1108"/>
                    </a:lnTo>
                    <a:lnTo>
                      <a:pt x="310" y="1112"/>
                    </a:lnTo>
                    <a:lnTo>
                      <a:pt x="316" y="1114"/>
                    </a:lnTo>
                    <a:lnTo>
                      <a:pt x="322" y="1115"/>
                    </a:lnTo>
                    <a:lnTo>
                      <a:pt x="330" y="1116"/>
                    </a:lnTo>
                    <a:lnTo>
                      <a:pt x="330" y="1126"/>
                    </a:lnTo>
                    <a:lnTo>
                      <a:pt x="331" y="1137"/>
                    </a:lnTo>
                    <a:lnTo>
                      <a:pt x="333" y="1146"/>
                    </a:lnTo>
                    <a:lnTo>
                      <a:pt x="335" y="1156"/>
                    </a:lnTo>
                    <a:lnTo>
                      <a:pt x="337" y="1164"/>
                    </a:lnTo>
                    <a:lnTo>
                      <a:pt x="340" y="1172"/>
                    </a:lnTo>
                    <a:lnTo>
                      <a:pt x="343" y="1180"/>
                    </a:lnTo>
                    <a:lnTo>
                      <a:pt x="347" y="1187"/>
                    </a:lnTo>
                    <a:lnTo>
                      <a:pt x="356" y="1200"/>
                    </a:lnTo>
                    <a:lnTo>
                      <a:pt x="365" y="1212"/>
                    </a:lnTo>
                    <a:lnTo>
                      <a:pt x="376" y="1223"/>
                    </a:lnTo>
                    <a:lnTo>
                      <a:pt x="386" y="1232"/>
                    </a:lnTo>
                    <a:lnTo>
                      <a:pt x="407" y="1251"/>
                    </a:lnTo>
                    <a:lnTo>
                      <a:pt x="425" y="1269"/>
                    </a:lnTo>
                    <a:lnTo>
                      <a:pt x="432" y="1278"/>
                    </a:lnTo>
                    <a:lnTo>
                      <a:pt x="439" y="1288"/>
                    </a:lnTo>
                    <a:lnTo>
                      <a:pt x="441" y="1293"/>
                    </a:lnTo>
                    <a:lnTo>
                      <a:pt x="442" y="1299"/>
                    </a:lnTo>
                    <a:lnTo>
                      <a:pt x="443" y="1306"/>
                    </a:lnTo>
                    <a:lnTo>
                      <a:pt x="443" y="1312"/>
                    </a:lnTo>
                    <a:lnTo>
                      <a:pt x="443" y="1316"/>
                    </a:lnTo>
                    <a:lnTo>
                      <a:pt x="441" y="1321"/>
                    </a:lnTo>
                    <a:lnTo>
                      <a:pt x="438" y="1327"/>
                    </a:lnTo>
                    <a:lnTo>
                      <a:pt x="433" y="1332"/>
                    </a:lnTo>
                    <a:lnTo>
                      <a:pt x="430" y="1337"/>
                    </a:lnTo>
                    <a:lnTo>
                      <a:pt x="427" y="1342"/>
                    </a:lnTo>
                    <a:lnTo>
                      <a:pt x="425" y="1349"/>
                    </a:lnTo>
                    <a:lnTo>
                      <a:pt x="424" y="1356"/>
                    </a:lnTo>
                    <a:lnTo>
                      <a:pt x="424" y="1372"/>
                    </a:lnTo>
                    <a:lnTo>
                      <a:pt x="424" y="1390"/>
                    </a:lnTo>
                    <a:lnTo>
                      <a:pt x="423" y="1409"/>
                    </a:lnTo>
                    <a:lnTo>
                      <a:pt x="422" y="1428"/>
                    </a:lnTo>
                    <a:lnTo>
                      <a:pt x="422" y="1447"/>
                    </a:lnTo>
                    <a:lnTo>
                      <a:pt x="422" y="1463"/>
                    </a:lnTo>
                    <a:lnTo>
                      <a:pt x="423" y="1474"/>
                    </a:lnTo>
                    <a:lnTo>
                      <a:pt x="424" y="14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36"/>
              <p:cNvSpPr>
                <a:spLocks/>
              </p:cNvSpPr>
              <p:nvPr/>
            </p:nvSpPr>
            <p:spPr bwMode="auto">
              <a:xfrm>
                <a:off x="4518" y="3878"/>
                <a:ext cx="417" cy="412"/>
              </a:xfrm>
              <a:custGeom>
                <a:avLst/>
                <a:gdLst>
                  <a:gd name="T0" fmla="*/ 101 w 1930"/>
                  <a:gd name="T1" fmla="*/ 362 h 1869"/>
                  <a:gd name="T2" fmla="*/ 124 w 1930"/>
                  <a:gd name="T3" fmla="*/ 374 h 1869"/>
                  <a:gd name="T4" fmla="*/ 146 w 1930"/>
                  <a:gd name="T5" fmla="*/ 369 h 1869"/>
                  <a:gd name="T6" fmla="*/ 161 w 1930"/>
                  <a:gd name="T7" fmla="*/ 378 h 1869"/>
                  <a:gd name="T8" fmla="*/ 181 w 1930"/>
                  <a:gd name="T9" fmla="*/ 406 h 1869"/>
                  <a:gd name="T10" fmla="*/ 198 w 1930"/>
                  <a:gd name="T11" fmla="*/ 412 h 1869"/>
                  <a:gd name="T12" fmla="*/ 218 w 1930"/>
                  <a:gd name="T13" fmla="*/ 406 h 1869"/>
                  <a:gd name="T14" fmla="*/ 234 w 1930"/>
                  <a:gd name="T15" fmla="*/ 365 h 1869"/>
                  <a:gd name="T16" fmla="*/ 261 w 1930"/>
                  <a:gd name="T17" fmla="*/ 346 h 1869"/>
                  <a:gd name="T18" fmla="*/ 263 w 1930"/>
                  <a:gd name="T19" fmla="*/ 340 h 1869"/>
                  <a:gd name="T20" fmla="*/ 249 w 1930"/>
                  <a:gd name="T21" fmla="*/ 324 h 1869"/>
                  <a:gd name="T22" fmla="*/ 252 w 1930"/>
                  <a:gd name="T23" fmla="*/ 315 h 1869"/>
                  <a:gd name="T24" fmla="*/ 261 w 1930"/>
                  <a:gd name="T25" fmla="*/ 310 h 1869"/>
                  <a:gd name="T26" fmla="*/ 262 w 1930"/>
                  <a:gd name="T27" fmla="*/ 274 h 1869"/>
                  <a:gd name="T28" fmla="*/ 271 w 1930"/>
                  <a:gd name="T29" fmla="*/ 225 h 1869"/>
                  <a:gd name="T30" fmla="*/ 284 w 1930"/>
                  <a:gd name="T31" fmla="*/ 245 h 1869"/>
                  <a:gd name="T32" fmla="*/ 301 w 1930"/>
                  <a:gd name="T33" fmla="*/ 242 h 1869"/>
                  <a:gd name="T34" fmla="*/ 317 w 1930"/>
                  <a:gd name="T35" fmla="*/ 225 h 1869"/>
                  <a:gd name="T36" fmla="*/ 365 w 1930"/>
                  <a:gd name="T37" fmla="*/ 209 h 1869"/>
                  <a:gd name="T38" fmla="*/ 404 w 1930"/>
                  <a:gd name="T39" fmla="*/ 188 h 1869"/>
                  <a:gd name="T40" fmla="*/ 412 w 1930"/>
                  <a:gd name="T41" fmla="*/ 172 h 1869"/>
                  <a:gd name="T42" fmla="*/ 408 w 1930"/>
                  <a:gd name="T43" fmla="*/ 159 h 1869"/>
                  <a:gd name="T44" fmla="*/ 399 w 1930"/>
                  <a:gd name="T45" fmla="*/ 151 h 1869"/>
                  <a:gd name="T46" fmla="*/ 383 w 1930"/>
                  <a:gd name="T47" fmla="*/ 139 h 1869"/>
                  <a:gd name="T48" fmla="*/ 363 w 1930"/>
                  <a:gd name="T49" fmla="*/ 123 h 1869"/>
                  <a:gd name="T50" fmla="*/ 337 w 1930"/>
                  <a:gd name="T51" fmla="*/ 108 h 1869"/>
                  <a:gd name="T52" fmla="*/ 313 w 1930"/>
                  <a:gd name="T53" fmla="*/ 104 h 1869"/>
                  <a:gd name="T54" fmla="*/ 287 w 1930"/>
                  <a:gd name="T55" fmla="*/ 81 h 1869"/>
                  <a:gd name="T56" fmla="*/ 264 w 1930"/>
                  <a:gd name="T57" fmla="*/ 79 h 1869"/>
                  <a:gd name="T58" fmla="*/ 238 w 1930"/>
                  <a:gd name="T59" fmla="*/ 85 h 1869"/>
                  <a:gd name="T60" fmla="*/ 232 w 1930"/>
                  <a:gd name="T61" fmla="*/ 63 h 1869"/>
                  <a:gd name="T62" fmla="*/ 196 w 1930"/>
                  <a:gd name="T63" fmla="*/ 53 h 1869"/>
                  <a:gd name="T64" fmla="*/ 185 w 1930"/>
                  <a:gd name="T65" fmla="*/ 38 h 1869"/>
                  <a:gd name="T66" fmla="*/ 193 w 1930"/>
                  <a:gd name="T67" fmla="*/ 24 h 1869"/>
                  <a:gd name="T68" fmla="*/ 207 w 1930"/>
                  <a:gd name="T69" fmla="*/ 22 h 1869"/>
                  <a:gd name="T70" fmla="*/ 195 w 1930"/>
                  <a:gd name="T71" fmla="*/ 0 h 1869"/>
                  <a:gd name="T72" fmla="*/ 157 w 1930"/>
                  <a:gd name="T73" fmla="*/ 8 h 1869"/>
                  <a:gd name="T74" fmla="*/ 86 w 1930"/>
                  <a:gd name="T75" fmla="*/ 18 h 1869"/>
                  <a:gd name="T76" fmla="*/ 74 w 1930"/>
                  <a:gd name="T77" fmla="*/ 28 h 1869"/>
                  <a:gd name="T78" fmla="*/ 78 w 1930"/>
                  <a:gd name="T79" fmla="*/ 41 h 1869"/>
                  <a:gd name="T80" fmla="*/ 69 w 1930"/>
                  <a:gd name="T81" fmla="*/ 47 h 1869"/>
                  <a:gd name="T82" fmla="*/ 70 w 1930"/>
                  <a:gd name="T83" fmla="*/ 55 h 1869"/>
                  <a:gd name="T84" fmla="*/ 73 w 1930"/>
                  <a:gd name="T85" fmla="*/ 73 h 1869"/>
                  <a:gd name="T86" fmla="*/ 59 w 1930"/>
                  <a:gd name="T87" fmla="*/ 95 h 1869"/>
                  <a:gd name="T88" fmla="*/ 41 w 1930"/>
                  <a:gd name="T89" fmla="*/ 102 h 1869"/>
                  <a:gd name="T90" fmla="*/ 14 w 1930"/>
                  <a:gd name="T91" fmla="*/ 93 h 1869"/>
                  <a:gd name="T92" fmla="*/ 4 w 1930"/>
                  <a:gd name="T93" fmla="*/ 102 h 1869"/>
                  <a:gd name="T94" fmla="*/ 12 w 1930"/>
                  <a:gd name="T95" fmla="*/ 127 h 1869"/>
                  <a:gd name="T96" fmla="*/ 32 w 1930"/>
                  <a:gd name="T97" fmla="*/ 135 h 1869"/>
                  <a:gd name="T98" fmla="*/ 33 w 1930"/>
                  <a:gd name="T99" fmla="*/ 156 h 1869"/>
                  <a:gd name="T100" fmla="*/ 28 w 1930"/>
                  <a:gd name="T101" fmla="*/ 180 h 1869"/>
                  <a:gd name="T102" fmla="*/ 44 w 1930"/>
                  <a:gd name="T103" fmla="*/ 194 h 1869"/>
                  <a:gd name="T104" fmla="*/ 53 w 1930"/>
                  <a:gd name="T105" fmla="*/ 220 h 1869"/>
                  <a:gd name="T106" fmla="*/ 64 w 1930"/>
                  <a:gd name="T107" fmla="*/ 243 h 1869"/>
                  <a:gd name="T108" fmla="*/ 72 w 1930"/>
                  <a:gd name="T109" fmla="*/ 255 h 1869"/>
                  <a:gd name="T110" fmla="*/ 88 w 1930"/>
                  <a:gd name="T111" fmla="*/ 276 h 1869"/>
                  <a:gd name="T112" fmla="*/ 95 w 1930"/>
                  <a:gd name="T113" fmla="*/ 291 h 1869"/>
                  <a:gd name="T114" fmla="*/ 91 w 1930"/>
                  <a:gd name="T115" fmla="*/ 311 h 18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30"/>
                  <a:gd name="T175" fmla="*/ 0 h 1869"/>
                  <a:gd name="T176" fmla="*/ 1930 w 1930"/>
                  <a:gd name="T177" fmla="*/ 1869 h 18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30" h="1869">
                    <a:moveTo>
                      <a:pt x="424" y="1483"/>
                    </a:moveTo>
                    <a:lnTo>
                      <a:pt x="425" y="1511"/>
                    </a:lnTo>
                    <a:lnTo>
                      <a:pt x="428" y="1536"/>
                    </a:lnTo>
                    <a:lnTo>
                      <a:pt x="432" y="1559"/>
                    </a:lnTo>
                    <a:lnTo>
                      <a:pt x="438" y="1580"/>
                    </a:lnTo>
                    <a:lnTo>
                      <a:pt x="444" y="1598"/>
                    </a:lnTo>
                    <a:lnTo>
                      <a:pt x="452" y="1615"/>
                    </a:lnTo>
                    <a:lnTo>
                      <a:pt x="461" y="1629"/>
                    </a:lnTo>
                    <a:lnTo>
                      <a:pt x="469" y="1641"/>
                    </a:lnTo>
                    <a:lnTo>
                      <a:pt x="479" y="1652"/>
                    </a:lnTo>
                    <a:lnTo>
                      <a:pt x="488" y="1661"/>
                    </a:lnTo>
                    <a:lnTo>
                      <a:pt x="497" y="1670"/>
                    </a:lnTo>
                    <a:lnTo>
                      <a:pt x="507" y="1676"/>
                    </a:lnTo>
                    <a:lnTo>
                      <a:pt x="525" y="1685"/>
                    </a:lnTo>
                    <a:lnTo>
                      <a:pt x="538" y="1692"/>
                    </a:lnTo>
                    <a:lnTo>
                      <a:pt x="550" y="1695"/>
                    </a:lnTo>
                    <a:lnTo>
                      <a:pt x="561" y="1697"/>
                    </a:lnTo>
                    <a:lnTo>
                      <a:pt x="572" y="1698"/>
                    </a:lnTo>
                    <a:lnTo>
                      <a:pt x="582" y="1697"/>
                    </a:lnTo>
                    <a:lnTo>
                      <a:pt x="593" y="1696"/>
                    </a:lnTo>
                    <a:lnTo>
                      <a:pt x="602" y="1694"/>
                    </a:lnTo>
                    <a:lnTo>
                      <a:pt x="612" y="1691"/>
                    </a:lnTo>
                    <a:lnTo>
                      <a:pt x="621" y="1687"/>
                    </a:lnTo>
                    <a:lnTo>
                      <a:pt x="639" y="1681"/>
                    </a:lnTo>
                    <a:lnTo>
                      <a:pt x="657" y="1676"/>
                    </a:lnTo>
                    <a:lnTo>
                      <a:pt x="665" y="1675"/>
                    </a:lnTo>
                    <a:lnTo>
                      <a:pt x="674" y="1675"/>
                    </a:lnTo>
                    <a:lnTo>
                      <a:pt x="682" y="1676"/>
                    </a:lnTo>
                    <a:lnTo>
                      <a:pt x="690" y="1679"/>
                    </a:lnTo>
                    <a:lnTo>
                      <a:pt x="700" y="1682"/>
                    </a:lnTo>
                    <a:lnTo>
                      <a:pt x="709" y="1686"/>
                    </a:lnTo>
                    <a:lnTo>
                      <a:pt x="718" y="1691"/>
                    </a:lnTo>
                    <a:lnTo>
                      <a:pt x="726" y="1696"/>
                    </a:lnTo>
                    <a:lnTo>
                      <a:pt x="734" y="1702"/>
                    </a:lnTo>
                    <a:lnTo>
                      <a:pt x="740" y="1708"/>
                    </a:lnTo>
                    <a:lnTo>
                      <a:pt x="747" y="1715"/>
                    </a:lnTo>
                    <a:lnTo>
                      <a:pt x="753" y="1722"/>
                    </a:lnTo>
                    <a:lnTo>
                      <a:pt x="765" y="1737"/>
                    </a:lnTo>
                    <a:lnTo>
                      <a:pt x="775" y="1752"/>
                    </a:lnTo>
                    <a:lnTo>
                      <a:pt x="786" y="1769"/>
                    </a:lnTo>
                    <a:lnTo>
                      <a:pt x="795" y="1785"/>
                    </a:lnTo>
                    <a:lnTo>
                      <a:pt x="805" y="1802"/>
                    </a:lnTo>
                    <a:lnTo>
                      <a:pt x="815" y="1816"/>
                    </a:lnTo>
                    <a:lnTo>
                      <a:pt x="827" y="1831"/>
                    </a:lnTo>
                    <a:lnTo>
                      <a:pt x="838" y="1844"/>
                    </a:lnTo>
                    <a:lnTo>
                      <a:pt x="846" y="1849"/>
                    </a:lnTo>
                    <a:lnTo>
                      <a:pt x="852" y="1853"/>
                    </a:lnTo>
                    <a:lnTo>
                      <a:pt x="859" y="1858"/>
                    </a:lnTo>
                    <a:lnTo>
                      <a:pt x="868" y="1861"/>
                    </a:lnTo>
                    <a:lnTo>
                      <a:pt x="876" y="1865"/>
                    </a:lnTo>
                    <a:lnTo>
                      <a:pt x="886" y="1867"/>
                    </a:lnTo>
                    <a:lnTo>
                      <a:pt x="895" y="1868"/>
                    </a:lnTo>
                    <a:lnTo>
                      <a:pt x="906" y="1869"/>
                    </a:lnTo>
                    <a:lnTo>
                      <a:pt x="916" y="1869"/>
                    </a:lnTo>
                    <a:lnTo>
                      <a:pt x="929" y="1869"/>
                    </a:lnTo>
                    <a:lnTo>
                      <a:pt x="943" y="1868"/>
                    </a:lnTo>
                    <a:lnTo>
                      <a:pt x="958" y="1866"/>
                    </a:lnTo>
                    <a:lnTo>
                      <a:pt x="966" y="1864"/>
                    </a:lnTo>
                    <a:lnTo>
                      <a:pt x="975" y="1860"/>
                    </a:lnTo>
                    <a:lnTo>
                      <a:pt x="983" y="1857"/>
                    </a:lnTo>
                    <a:lnTo>
                      <a:pt x="992" y="1852"/>
                    </a:lnTo>
                    <a:lnTo>
                      <a:pt x="1000" y="1847"/>
                    </a:lnTo>
                    <a:lnTo>
                      <a:pt x="1008" y="1841"/>
                    </a:lnTo>
                    <a:lnTo>
                      <a:pt x="1017" y="1833"/>
                    </a:lnTo>
                    <a:lnTo>
                      <a:pt x="1025" y="1824"/>
                    </a:lnTo>
                    <a:lnTo>
                      <a:pt x="1030" y="1792"/>
                    </a:lnTo>
                    <a:lnTo>
                      <a:pt x="1036" y="1764"/>
                    </a:lnTo>
                    <a:lnTo>
                      <a:pt x="1043" y="1737"/>
                    </a:lnTo>
                    <a:lnTo>
                      <a:pt x="1051" y="1714"/>
                    </a:lnTo>
                    <a:lnTo>
                      <a:pt x="1061" y="1692"/>
                    </a:lnTo>
                    <a:lnTo>
                      <a:pt x="1072" y="1673"/>
                    </a:lnTo>
                    <a:lnTo>
                      <a:pt x="1084" y="1656"/>
                    </a:lnTo>
                    <a:lnTo>
                      <a:pt x="1096" y="1640"/>
                    </a:lnTo>
                    <a:lnTo>
                      <a:pt x="1109" y="1628"/>
                    </a:lnTo>
                    <a:lnTo>
                      <a:pt x="1123" y="1615"/>
                    </a:lnTo>
                    <a:lnTo>
                      <a:pt x="1136" y="1606"/>
                    </a:lnTo>
                    <a:lnTo>
                      <a:pt x="1151" y="1596"/>
                    </a:lnTo>
                    <a:lnTo>
                      <a:pt x="1166" y="1589"/>
                    </a:lnTo>
                    <a:lnTo>
                      <a:pt x="1180" y="1581"/>
                    </a:lnTo>
                    <a:lnTo>
                      <a:pt x="1195" y="1576"/>
                    </a:lnTo>
                    <a:lnTo>
                      <a:pt x="1209" y="1571"/>
                    </a:lnTo>
                    <a:lnTo>
                      <a:pt x="1215" y="1569"/>
                    </a:lnTo>
                    <a:lnTo>
                      <a:pt x="1219" y="1566"/>
                    </a:lnTo>
                    <a:lnTo>
                      <a:pt x="1223" y="1564"/>
                    </a:lnTo>
                    <a:lnTo>
                      <a:pt x="1225" y="1560"/>
                    </a:lnTo>
                    <a:lnTo>
                      <a:pt x="1227" y="1557"/>
                    </a:lnTo>
                    <a:lnTo>
                      <a:pt x="1227" y="1554"/>
                    </a:lnTo>
                    <a:lnTo>
                      <a:pt x="1225" y="1551"/>
                    </a:lnTo>
                    <a:lnTo>
                      <a:pt x="1224" y="1548"/>
                    </a:lnTo>
                    <a:lnTo>
                      <a:pt x="1219" y="1541"/>
                    </a:lnTo>
                    <a:lnTo>
                      <a:pt x="1212" y="1533"/>
                    </a:lnTo>
                    <a:lnTo>
                      <a:pt x="1203" y="1525"/>
                    </a:lnTo>
                    <a:lnTo>
                      <a:pt x="1193" y="1516"/>
                    </a:lnTo>
                    <a:lnTo>
                      <a:pt x="1184" y="1508"/>
                    </a:lnTo>
                    <a:lnTo>
                      <a:pt x="1173" y="1499"/>
                    </a:lnTo>
                    <a:lnTo>
                      <a:pt x="1165" y="1489"/>
                    </a:lnTo>
                    <a:lnTo>
                      <a:pt x="1157" y="1480"/>
                    </a:lnTo>
                    <a:lnTo>
                      <a:pt x="1155" y="1474"/>
                    </a:lnTo>
                    <a:lnTo>
                      <a:pt x="1153" y="1469"/>
                    </a:lnTo>
                    <a:lnTo>
                      <a:pt x="1151" y="1464"/>
                    </a:lnTo>
                    <a:lnTo>
                      <a:pt x="1151" y="1459"/>
                    </a:lnTo>
                    <a:lnTo>
                      <a:pt x="1151" y="1454"/>
                    </a:lnTo>
                    <a:lnTo>
                      <a:pt x="1152" y="1448"/>
                    </a:lnTo>
                    <a:lnTo>
                      <a:pt x="1155" y="1443"/>
                    </a:lnTo>
                    <a:lnTo>
                      <a:pt x="1158" y="1438"/>
                    </a:lnTo>
                    <a:lnTo>
                      <a:pt x="1160" y="1435"/>
                    </a:lnTo>
                    <a:lnTo>
                      <a:pt x="1163" y="1433"/>
                    </a:lnTo>
                    <a:lnTo>
                      <a:pt x="1165" y="1430"/>
                    </a:lnTo>
                    <a:lnTo>
                      <a:pt x="1168" y="1428"/>
                    </a:lnTo>
                    <a:lnTo>
                      <a:pt x="1175" y="1426"/>
                    </a:lnTo>
                    <a:lnTo>
                      <a:pt x="1184" y="1425"/>
                    </a:lnTo>
                    <a:lnTo>
                      <a:pt x="1192" y="1423"/>
                    </a:lnTo>
                    <a:lnTo>
                      <a:pt x="1199" y="1420"/>
                    </a:lnTo>
                    <a:lnTo>
                      <a:pt x="1202" y="1417"/>
                    </a:lnTo>
                    <a:lnTo>
                      <a:pt x="1206" y="1415"/>
                    </a:lnTo>
                    <a:lnTo>
                      <a:pt x="1208" y="1411"/>
                    </a:lnTo>
                    <a:lnTo>
                      <a:pt x="1209" y="1406"/>
                    </a:lnTo>
                    <a:lnTo>
                      <a:pt x="1206" y="1395"/>
                    </a:lnTo>
                    <a:lnTo>
                      <a:pt x="1203" y="1383"/>
                    </a:lnTo>
                    <a:lnTo>
                      <a:pt x="1201" y="1372"/>
                    </a:lnTo>
                    <a:lnTo>
                      <a:pt x="1200" y="1360"/>
                    </a:lnTo>
                    <a:lnTo>
                      <a:pt x="1199" y="1337"/>
                    </a:lnTo>
                    <a:lnTo>
                      <a:pt x="1200" y="1313"/>
                    </a:lnTo>
                    <a:lnTo>
                      <a:pt x="1202" y="1290"/>
                    </a:lnTo>
                    <a:lnTo>
                      <a:pt x="1206" y="1266"/>
                    </a:lnTo>
                    <a:lnTo>
                      <a:pt x="1211" y="1243"/>
                    </a:lnTo>
                    <a:lnTo>
                      <a:pt x="1215" y="1220"/>
                    </a:lnTo>
                    <a:lnTo>
                      <a:pt x="1227" y="1177"/>
                    </a:lnTo>
                    <a:lnTo>
                      <a:pt x="1236" y="1136"/>
                    </a:lnTo>
                    <a:lnTo>
                      <a:pt x="1239" y="1118"/>
                    </a:lnTo>
                    <a:lnTo>
                      <a:pt x="1241" y="1101"/>
                    </a:lnTo>
                    <a:lnTo>
                      <a:pt x="1242" y="1085"/>
                    </a:lnTo>
                    <a:lnTo>
                      <a:pt x="1241" y="1071"/>
                    </a:lnTo>
                    <a:lnTo>
                      <a:pt x="1254" y="1020"/>
                    </a:lnTo>
                    <a:lnTo>
                      <a:pt x="1263" y="1042"/>
                    </a:lnTo>
                    <a:lnTo>
                      <a:pt x="1274" y="1062"/>
                    </a:lnTo>
                    <a:lnTo>
                      <a:pt x="1284" y="1078"/>
                    </a:lnTo>
                    <a:lnTo>
                      <a:pt x="1295" y="1092"/>
                    </a:lnTo>
                    <a:lnTo>
                      <a:pt x="1300" y="1097"/>
                    </a:lnTo>
                    <a:lnTo>
                      <a:pt x="1305" y="1102"/>
                    </a:lnTo>
                    <a:lnTo>
                      <a:pt x="1310" y="1106"/>
                    </a:lnTo>
                    <a:lnTo>
                      <a:pt x="1316" y="1110"/>
                    </a:lnTo>
                    <a:lnTo>
                      <a:pt x="1321" y="1113"/>
                    </a:lnTo>
                    <a:lnTo>
                      <a:pt x="1326" y="1114"/>
                    </a:lnTo>
                    <a:lnTo>
                      <a:pt x="1331" y="1115"/>
                    </a:lnTo>
                    <a:lnTo>
                      <a:pt x="1336" y="1116"/>
                    </a:lnTo>
                    <a:lnTo>
                      <a:pt x="1350" y="1115"/>
                    </a:lnTo>
                    <a:lnTo>
                      <a:pt x="1363" y="1113"/>
                    </a:lnTo>
                    <a:lnTo>
                      <a:pt x="1374" y="1108"/>
                    </a:lnTo>
                    <a:lnTo>
                      <a:pt x="1385" y="1104"/>
                    </a:lnTo>
                    <a:lnTo>
                      <a:pt x="1394" y="1099"/>
                    </a:lnTo>
                    <a:lnTo>
                      <a:pt x="1403" y="1092"/>
                    </a:lnTo>
                    <a:lnTo>
                      <a:pt x="1410" y="1085"/>
                    </a:lnTo>
                    <a:lnTo>
                      <a:pt x="1416" y="1077"/>
                    </a:lnTo>
                    <a:lnTo>
                      <a:pt x="1429" y="1061"/>
                    </a:lnTo>
                    <a:lnTo>
                      <a:pt x="1441" y="1047"/>
                    </a:lnTo>
                    <a:lnTo>
                      <a:pt x="1447" y="1039"/>
                    </a:lnTo>
                    <a:lnTo>
                      <a:pt x="1453" y="1032"/>
                    </a:lnTo>
                    <a:lnTo>
                      <a:pt x="1460" y="1026"/>
                    </a:lnTo>
                    <a:lnTo>
                      <a:pt x="1469" y="1020"/>
                    </a:lnTo>
                    <a:lnTo>
                      <a:pt x="1487" y="1010"/>
                    </a:lnTo>
                    <a:lnTo>
                      <a:pt x="1506" y="1000"/>
                    </a:lnTo>
                    <a:lnTo>
                      <a:pt x="1526" y="992"/>
                    </a:lnTo>
                    <a:lnTo>
                      <a:pt x="1546" y="984"/>
                    </a:lnTo>
                    <a:lnTo>
                      <a:pt x="1567" y="976"/>
                    </a:lnTo>
                    <a:lnTo>
                      <a:pt x="1591" y="970"/>
                    </a:lnTo>
                    <a:lnTo>
                      <a:pt x="1614" y="964"/>
                    </a:lnTo>
                    <a:lnTo>
                      <a:pt x="1639" y="957"/>
                    </a:lnTo>
                    <a:lnTo>
                      <a:pt x="1691" y="946"/>
                    </a:lnTo>
                    <a:lnTo>
                      <a:pt x="1749" y="935"/>
                    </a:lnTo>
                    <a:lnTo>
                      <a:pt x="1812" y="924"/>
                    </a:lnTo>
                    <a:lnTo>
                      <a:pt x="1880" y="913"/>
                    </a:lnTo>
                    <a:lnTo>
                      <a:pt x="1879" y="905"/>
                    </a:lnTo>
                    <a:lnTo>
                      <a:pt x="1878" y="895"/>
                    </a:lnTo>
                    <a:lnTo>
                      <a:pt x="1876" y="883"/>
                    </a:lnTo>
                    <a:lnTo>
                      <a:pt x="1874" y="871"/>
                    </a:lnTo>
                    <a:lnTo>
                      <a:pt x="1872" y="860"/>
                    </a:lnTo>
                    <a:lnTo>
                      <a:pt x="1870" y="852"/>
                    </a:lnTo>
                    <a:lnTo>
                      <a:pt x="1867" y="845"/>
                    </a:lnTo>
                    <a:lnTo>
                      <a:pt x="1867" y="843"/>
                    </a:lnTo>
                    <a:lnTo>
                      <a:pt x="1867" y="836"/>
                    </a:lnTo>
                    <a:lnTo>
                      <a:pt x="1870" y="827"/>
                    </a:lnTo>
                    <a:lnTo>
                      <a:pt x="1873" y="821"/>
                    </a:lnTo>
                    <a:lnTo>
                      <a:pt x="1876" y="814"/>
                    </a:lnTo>
                    <a:lnTo>
                      <a:pt x="1885" y="801"/>
                    </a:lnTo>
                    <a:lnTo>
                      <a:pt x="1897" y="790"/>
                    </a:lnTo>
                    <a:lnTo>
                      <a:pt x="1907" y="778"/>
                    </a:lnTo>
                    <a:lnTo>
                      <a:pt x="1918" y="766"/>
                    </a:lnTo>
                    <a:lnTo>
                      <a:pt x="1922" y="758"/>
                    </a:lnTo>
                    <a:lnTo>
                      <a:pt x="1926" y="751"/>
                    </a:lnTo>
                    <a:lnTo>
                      <a:pt x="1929" y="744"/>
                    </a:lnTo>
                    <a:lnTo>
                      <a:pt x="1930" y="736"/>
                    </a:lnTo>
                    <a:lnTo>
                      <a:pt x="1921" y="733"/>
                    </a:lnTo>
                    <a:lnTo>
                      <a:pt x="1910" y="730"/>
                    </a:lnTo>
                    <a:lnTo>
                      <a:pt x="1899" y="726"/>
                    </a:lnTo>
                    <a:lnTo>
                      <a:pt x="1890" y="720"/>
                    </a:lnTo>
                    <a:lnTo>
                      <a:pt x="1881" y="715"/>
                    </a:lnTo>
                    <a:lnTo>
                      <a:pt x="1874" y="708"/>
                    </a:lnTo>
                    <a:lnTo>
                      <a:pt x="1871" y="705"/>
                    </a:lnTo>
                    <a:lnTo>
                      <a:pt x="1869" y="701"/>
                    </a:lnTo>
                    <a:lnTo>
                      <a:pt x="1867" y="696"/>
                    </a:lnTo>
                    <a:lnTo>
                      <a:pt x="1867" y="691"/>
                    </a:lnTo>
                    <a:lnTo>
                      <a:pt x="1860" y="690"/>
                    </a:lnTo>
                    <a:lnTo>
                      <a:pt x="1854" y="687"/>
                    </a:lnTo>
                    <a:lnTo>
                      <a:pt x="1848" y="684"/>
                    </a:lnTo>
                    <a:lnTo>
                      <a:pt x="1841" y="678"/>
                    </a:lnTo>
                    <a:lnTo>
                      <a:pt x="1830" y="669"/>
                    </a:lnTo>
                    <a:lnTo>
                      <a:pt x="1817" y="658"/>
                    </a:lnTo>
                    <a:lnTo>
                      <a:pt x="1811" y="652"/>
                    </a:lnTo>
                    <a:lnTo>
                      <a:pt x="1805" y="647"/>
                    </a:lnTo>
                    <a:lnTo>
                      <a:pt x="1797" y="642"/>
                    </a:lnTo>
                    <a:lnTo>
                      <a:pt x="1790" y="638"/>
                    </a:lnTo>
                    <a:lnTo>
                      <a:pt x="1781" y="633"/>
                    </a:lnTo>
                    <a:lnTo>
                      <a:pt x="1773" y="630"/>
                    </a:lnTo>
                    <a:lnTo>
                      <a:pt x="1764" y="629"/>
                    </a:lnTo>
                    <a:lnTo>
                      <a:pt x="1753" y="628"/>
                    </a:lnTo>
                    <a:lnTo>
                      <a:pt x="1753" y="559"/>
                    </a:lnTo>
                    <a:lnTo>
                      <a:pt x="1733" y="559"/>
                    </a:lnTo>
                    <a:lnTo>
                      <a:pt x="1713" y="559"/>
                    </a:lnTo>
                    <a:lnTo>
                      <a:pt x="1695" y="559"/>
                    </a:lnTo>
                    <a:lnTo>
                      <a:pt x="1678" y="559"/>
                    </a:lnTo>
                    <a:lnTo>
                      <a:pt x="1660" y="559"/>
                    </a:lnTo>
                    <a:lnTo>
                      <a:pt x="1641" y="559"/>
                    </a:lnTo>
                    <a:lnTo>
                      <a:pt x="1622" y="559"/>
                    </a:lnTo>
                    <a:lnTo>
                      <a:pt x="1601" y="559"/>
                    </a:lnTo>
                    <a:lnTo>
                      <a:pt x="1601" y="482"/>
                    </a:lnTo>
                    <a:lnTo>
                      <a:pt x="1581" y="487"/>
                    </a:lnTo>
                    <a:lnTo>
                      <a:pt x="1562" y="489"/>
                    </a:lnTo>
                    <a:lnTo>
                      <a:pt x="1544" y="491"/>
                    </a:lnTo>
                    <a:lnTo>
                      <a:pt x="1529" y="491"/>
                    </a:lnTo>
                    <a:lnTo>
                      <a:pt x="1514" y="491"/>
                    </a:lnTo>
                    <a:lnTo>
                      <a:pt x="1500" y="489"/>
                    </a:lnTo>
                    <a:lnTo>
                      <a:pt x="1488" y="487"/>
                    </a:lnTo>
                    <a:lnTo>
                      <a:pt x="1477" y="484"/>
                    </a:lnTo>
                    <a:lnTo>
                      <a:pt x="1467" y="480"/>
                    </a:lnTo>
                    <a:lnTo>
                      <a:pt x="1456" y="476"/>
                    </a:lnTo>
                    <a:lnTo>
                      <a:pt x="1448" y="472"/>
                    </a:lnTo>
                    <a:lnTo>
                      <a:pt x="1439" y="467"/>
                    </a:lnTo>
                    <a:lnTo>
                      <a:pt x="1424" y="454"/>
                    </a:lnTo>
                    <a:lnTo>
                      <a:pt x="1410" y="440"/>
                    </a:lnTo>
                    <a:lnTo>
                      <a:pt x="1396" y="427"/>
                    </a:lnTo>
                    <a:lnTo>
                      <a:pt x="1383" y="412"/>
                    </a:lnTo>
                    <a:lnTo>
                      <a:pt x="1367" y="396"/>
                    </a:lnTo>
                    <a:lnTo>
                      <a:pt x="1350" y="383"/>
                    </a:lnTo>
                    <a:lnTo>
                      <a:pt x="1341" y="375"/>
                    </a:lnTo>
                    <a:lnTo>
                      <a:pt x="1330" y="368"/>
                    </a:lnTo>
                    <a:lnTo>
                      <a:pt x="1320" y="362"/>
                    </a:lnTo>
                    <a:lnTo>
                      <a:pt x="1307" y="357"/>
                    </a:lnTo>
                    <a:lnTo>
                      <a:pt x="1295" y="350"/>
                    </a:lnTo>
                    <a:lnTo>
                      <a:pt x="1280" y="346"/>
                    </a:lnTo>
                    <a:lnTo>
                      <a:pt x="1264" y="341"/>
                    </a:lnTo>
                    <a:lnTo>
                      <a:pt x="1248" y="338"/>
                    </a:lnTo>
                    <a:lnTo>
                      <a:pt x="1241" y="343"/>
                    </a:lnTo>
                    <a:lnTo>
                      <a:pt x="1233" y="350"/>
                    </a:lnTo>
                    <a:lnTo>
                      <a:pt x="1222" y="358"/>
                    </a:lnTo>
                    <a:lnTo>
                      <a:pt x="1211" y="366"/>
                    </a:lnTo>
                    <a:lnTo>
                      <a:pt x="1198" y="375"/>
                    </a:lnTo>
                    <a:lnTo>
                      <a:pt x="1187" y="385"/>
                    </a:lnTo>
                    <a:lnTo>
                      <a:pt x="1175" y="393"/>
                    </a:lnTo>
                    <a:lnTo>
                      <a:pt x="1165" y="401"/>
                    </a:lnTo>
                    <a:lnTo>
                      <a:pt x="1102" y="401"/>
                    </a:lnTo>
                    <a:lnTo>
                      <a:pt x="1102" y="387"/>
                    </a:lnTo>
                    <a:lnTo>
                      <a:pt x="1104" y="373"/>
                    </a:lnTo>
                    <a:lnTo>
                      <a:pt x="1105" y="360"/>
                    </a:lnTo>
                    <a:lnTo>
                      <a:pt x="1107" y="346"/>
                    </a:lnTo>
                    <a:lnTo>
                      <a:pt x="1109" y="332"/>
                    </a:lnTo>
                    <a:lnTo>
                      <a:pt x="1109" y="318"/>
                    </a:lnTo>
                    <a:lnTo>
                      <a:pt x="1109" y="303"/>
                    </a:lnTo>
                    <a:lnTo>
                      <a:pt x="1108" y="286"/>
                    </a:lnTo>
                    <a:lnTo>
                      <a:pt x="1091" y="286"/>
                    </a:lnTo>
                    <a:lnTo>
                      <a:pt x="1074" y="285"/>
                    </a:lnTo>
                    <a:lnTo>
                      <a:pt x="1056" y="283"/>
                    </a:lnTo>
                    <a:lnTo>
                      <a:pt x="1037" y="280"/>
                    </a:lnTo>
                    <a:lnTo>
                      <a:pt x="1017" y="276"/>
                    </a:lnTo>
                    <a:lnTo>
                      <a:pt x="997" y="272"/>
                    </a:lnTo>
                    <a:lnTo>
                      <a:pt x="978" y="266"/>
                    </a:lnTo>
                    <a:lnTo>
                      <a:pt x="958" y="260"/>
                    </a:lnTo>
                    <a:lnTo>
                      <a:pt x="940" y="254"/>
                    </a:lnTo>
                    <a:lnTo>
                      <a:pt x="923" y="246"/>
                    </a:lnTo>
                    <a:lnTo>
                      <a:pt x="908" y="239"/>
                    </a:lnTo>
                    <a:lnTo>
                      <a:pt x="893" y="231"/>
                    </a:lnTo>
                    <a:lnTo>
                      <a:pt x="881" y="221"/>
                    </a:lnTo>
                    <a:lnTo>
                      <a:pt x="872" y="212"/>
                    </a:lnTo>
                    <a:lnTo>
                      <a:pt x="868" y="208"/>
                    </a:lnTo>
                    <a:lnTo>
                      <a:pt x="865" y="202"/>
                    </a:lnTo>
                    <a:lnTo>
                      <a:pt x="863" y="197"/>
                    </a:lnTo>
                    <a:lnTo>
                      <a:pt x="861" y="192"/>
                    </a:lnTo>
                    <a:lnTo>
                      <a:pt x="858" y="181"/>
                    </a:lnTo>
                    <a:lnTo>
                      <a:pt x="856" y="171"/>
                    </a:lnTo>
                    <a:lnTo>
                      <a:pt x="855" y="159"/>
                    </a:lnTo>
                    <a:lnTo>
                      <a:pt x="854" y="148"/>
                    </a:lnTo>
                    <a:lnTo>
                      <a:pt x="854" y="135"/>
                    </a:lnTo>
                    <a:lnTo>
                      <a:pt x="855" y="124"/>
                    </a:lnTo>
                    <a:lnTo>
                      <a:pt x="857" y="113"/>
                    </a:lnTo>
                    <a:lnTo>
                      <a:pt x="861" y="103"/>
                    </a:lnTo>
                    <a:lnTo>
                      <a:pt x="871" y="107"/>
                    </a:lnTo>
                    <a:lnTo>
                      <a:pt x="881" y="109"/>
                    </a:lnTo>
                    <a:lnTo>
                      <a:pt x="892" y="111"/>
                    </a:lnTo>
                    <a:lnTo>
                      <a:pt x="903" y="111"/>
                    </a:lnTo>
                    <a:lnTo>
                      <a:pt x="914" y="111"/>
                    </a:lnTo>
                    <a:lnTo>
                      <a:pt x="927" y="110"/>
                    </a:lnTo>
                    <a:lnTo>
                      <a:pt x="938" y="110"/>
                    </a:lnTo>
                    <a:lnTo>
                      <a:pt x="950" y="109"/>
                    </a:lnTo>
                    <a:lnTo>
                      <a:pt x="953" y="109"/>
                    </a:lnTo>
                    <a:lnTo>
                      <a:pt x="955" y="107"/>
                    </a:lnTo>
                    <a:lnTo>
                      <a:pt x="957" y="104"/>
                    </a:lnTo>
                    <a:lnTo>
                      <a:pt x="958" y="100"/>
                    </a:lnTo>
                    <a:lnTo>
                      <a:pt x="958" y="89"/>
                    </a:lnTo>
                    <a:lnTo>
                      <a:pt x="958" y="77"/>
                    </a:lnTo>
                    <a:lnTo>
                      <a:pt x="956" y="61"/>
                    </a:lnTo>
                    <a:lnTo>
                      <a:pt x="955" y="45"/>
                    </a:lnTo>
                    <a:lnTo>
                      <a:pt x="955" y="29"/>
                    </a:lnTo>
                    <a:lnTo>
                      <a:pt x="956" y="15"/>
                    </a:lnTo>
                    <a:lnTo>
                      <a:pt x="937" y="7"/>
                    </a:lnTo>
                    <a:lnTo>
                      <a:pt x="920" y="3"/>
                    </a:lnTo>
                    <a:lnTo>
                      <a:pt x="903" y="0"/>
                    </a:lnTo>
                    <a:lnTo>
                      <a:pt x="887" y="0"/>
                    </a:lnTo>
                    <a:lnTo>
                      <a:pt x="871" y="1"/>
                    </a:lnTo>
                    <a:lnTo>
                      <a:pt x="856" y="3"/>
                    </a:lnTo>
                    <a:lnTo>
                      <a:pt x="841" y="6"/>
                    </a:lnTo>
                    <a:lnTo>
                      <a:pt x="826" y="10"/>
                    </a:lnTo>
                    <a:lnTo>
                      <a:pt x="795" y="20"/>
                    </a:lnTo>
                    <a:lnTo>
                      <a:pt x="763" y="29"/>
                    </a:lnTo>
                    <a:lnTo>
                      <a:pt x="746" y="34"/>
                    </a:lnTo>
                    <a:lnTo>
                      <a:pt x="728" y="37"/>
                    </a:lnTo>
                    <a:lnTo>
                      <a:pt x="709" y="39"/>
                    </a:lnTo>
                    <a:lnTo>
                      <a:pt x="690" y="40"/>
                    </a:lnTo>
                    <a:lnTo>
                      <a:pt x="654" y="47"/>
                    </a:lnTo>
                    <a:lnTo>
                      <a:pt x="617" y="53"/>
                    </a:lnTo>
                    <a:lnTo>
                      <a:pt x="580" y="59"/>
                    </a:lnTo>
                    <a:lnTo>
                      <a:pt x="546" y="62"/>
                    </a:lnTo>
                    <a:lnTo>
                      <a:pt x="480" y="69"/>
                    </a:lnTo>
                    <a:lnTo>
                      <a:pt x="423" y="77"/>
                    </a:lnTo>
                    <a:lnTo>
                      <a:pt x="399" y="81"/>
                    </a:lnTo>
                    <a:lnTo>
                      <a:pt x="379" y="86"/>
                    </a:lnTo>
                    <a:lnTo>
                      <a:pt x="369" y="90"/>
                    </a:lnTo>
                    <a:lnTo>
                      <a:pt x="362" y="93"/>
                    </a:lnTo>
                    <a:lnTo>
                      <a:pt x="356" y="97"/>
                    </a:lnTo>
                    <a:lnTo>
                      <a:pt x="351" y="102"/>
                    </a:lnTo>
                    <a:lnTo>
                      <a:pt x="346" y="107"/>
                    </a:lnTo>
                    <a:lnTo>
                      <a:pt x="343" y="113"/>
                    </a:lnTo>
                    <a:lnTo>
                      <a:pt x="341" y="120"/>
                    </a:lnTo>
                    <a:lnTo>
                      <a:pt x="341" y="126"/>
                    </a:lnTo>
                    <a:lnTo>
                      <a:pt x="342" y="133"/>
                    </a:lnTo>
                    <a:lnTo>
                      <a:pt x="345" y="142"/>
                    </a:lnTo>
                    <a:lnTo>
                      <a:pt x="350" y="150"/>
                    </a:lnTo>
                    <a:lnTo>
                      <a:pt x="355" y="160"/>
                    </a:lnTo>
                    <a:lnTo>
                      <a:pt x="358" y="167"/>
                    </a:lnTo>
                    <a:lnTo>
                      <a:pt x="361" y="172"/>
                    </a:lnTo>
                    <a:lnTo>
                      <a:pt x="363" y="177"/>
                    </a:lnTo>
                    <a:lnTo>
                      <a:pt x="363" y="181"/>
                    </a:lnTo>
                    <a:lnTo>
                      <a:pt x="363" y="186"/>
                    </a:lnTo>
                    <a:lnTo>
                      <a:pt x="363" y="189"/>
                    </a:lnTo>
                    <a:lnTo>
                      <a:pt x="362" y="192"/>
                    </a:lnTo>
                    <a:lnTo>
                      <a:pt x="360" y="195"/>
                    </a:lnTo>
                    <a:lnTo>
                      <a:pt x="355" y="199"/>
                    </a:lnTo>
                    <a:lnTo>
                      <a:pt x="349" y="202"/>
                    </a:lnTo>
                    <a:lnTo>
                      <a:pt x="341" y="206"/>
                    </a:lnTo>
                    <a:lnTo>
                      <a:pt x="334" y="209"/>
                    </a:lnTo>
                    <a:lnTo>
                      <a:pt x="326" y="211"/>
                    </a:lnTo>
                    <a:lnTo>
                      <a:pt x="320" y="214"/>
                    </a:lnTo>
                    <a:lnTo>
                      <a:pt x="317" y="216"/>
                    </a:lnTo>
                    <a:lnTo>
                      <a:pt x="315" y="218"/>
                    </a:lnTo>
                    <a:lnTo>
                      <a:pt x="314" y="220"/>
                    </a:lnTo>
                    <a:lnTo>
                      <a:pt x="313" y="223"/>
                    </a:lnTo>
                    <a:lnTo>
                      <a:pt x="313" y="226"/>
                    </a:lnTo>
                    <a:lnTo>
                      <a:pt x="313" y="230"/>
                    </a:lnTo>
                    <a:lnTo>
                      <a:pt x="315" y="234"/>
                    </a:lnTo>
                    <a:lnTo>
                      <a:pt x="317" y="238"/>
                    </a:lnTo>
                    <a:lnTo>
                      <a:pt x="324" y="249"/>
                    </a:lnTo>
                    <a:lnTo>
                      <a:pt x="336" y="261"/>
                    </a:lnTo>
                    <a:lnTo>
                      <a:pt x="338" y="271"/>
                    </a:lnTo>
                    <a:lnTo>
                      <a:pt x="340" y="279"/>
                    </a:lnTo>
                    <a:lnTo>
                      <a:pt x="342" y="288"/>
                    </a:lnTo>
                    <a:lnTo>
                      <a:pt x="342" y="297"/>
                    </a:lnTo>
                    <a:lnTo>
                      <a:pt x="342" y="306"/>
                    </a:lnTo>
                    <a:lnTo>
                      <a:pt x="342" y="316"/>
                    </a:lnTo>
                    <a:lnTo>
                      <a:pt x="341" y="324"/>
                    </a:lnTo>
                    <a:lnTo>
                      <a:pt x="339" y="333"/>
                    </a:lnTo>
                    <a:lnTo>
                      <a:pt x="337" y="342"/>
                    </a:lnTo>
                    <a:lnTo>
                      <a:pt x="335" y="350"/>
                    </a:lnTo>
                    <a:lnTo>
                      <a:pt x="332" y="359"/>
                    </a:lnTo>
                    <a:lnTo>
                      <a:pt x="328" y="367"/>
                    </a:lnTo>
                    <a:lnTo>
                      <a:pt x="319" y="383"/>
                    </a:lnTo>
                    <a:lnTo>
                      <a:pt x="308" y="398"/>
                    </a:lnTo>
                    <a:lnTo>
                      <a:pt x="296" y="412"/>
                    </a:lnTo>
                    <a:lnTo>
                      <a:pt x="281" y="425"/>
                    </a:lnTo>
                    <a:lnTo>
                      <a:pt x="274" y="431"/>
                    </a:lnTo>
                    <a:lnTo>
                      <a:pt x="267" y="436"/>
                    </a:lnTo>
                    <a:lnTo>
                      <a:pt x="258" y="440"/>
                    </a:lnTo>
                    <a:lnTo>
                      <a:pt x="250" y="446"/>
                    </a:lnTo>
                    <a:lnTo>
                      <a:pt x="240" y="450"/>
                    </a:lnTo>
                    <a:lnTo>
                      <a:pt x="231" y="453"/>
                    </a:lnTo>
                    <a:lnTo>
                      <a:pt x="222" y="456"/>
                    </a:lnTo>
                    <a:lnTo>
                      <a:pt x="212" y="459"/>
                    </a:lnTo>
                    <a:lnTo>
                      <a:pt x="203" y="461"/>
                    </a:lnTo>
                    <a:lnTo>
                      <a:pt x="192" y="462"/>
                    </a:lnTo>
                    <a:lnTo>
                      <a:pt x="182" y="463"/>
                    </a:lnTo>
                    <a:lnTo>
                      <a:pt x="171" y="463"/>
                    </a:lnTo>
                    <a:lnTo>
                      <a:pt x="157" y="463"/>
                    </a:lnTo>
                    <a:lnTo>
                      <a:pt x="143" y="460"/>
                    </a:lnTo>
                    <a:lnTo>
                      <a:pt x="130" y="457"/>
                    </a:lnTo>
                    <a:lnTo>
                      <a:pt x="119" y="453"/>
                    </a:lnTo>
                    <a:lnTo>
                      <a:pt x="98" y="444"/>
                    </a:lnTo>
                    <a:lnTo>
                      <a:pt x="80" y="433"/>
                    </a:lnTo>
                    <a:lnTo>
                      <a:pt x="65" y="424"/>
                    </a:lnTo>
                    <a:lnTo>
                      <a:pt x="53" y="418"/>
                    </a:lnTo>
                    <a:lnTo>
                      <a:pt x="47" y="417"/>
                    </a:lnTo>
                    <a:lnTo>
                      <a:pt x="42" y="418"/>
                    </a:lnTo>
                    <a:lnTo>
                      <a:pt x="37" y="420"/>
                    </a:lnTo>
                    <a:lnTo>
                      <a:pt x="32" y="426"/>
                    </a:lnTo>
                    <a:lnTo>
                      <a:pt x="28" y="434"/>
                    </a:lnTo>
                    <a:lnTo>
                      <a:pt x="23" y="443"/>
                    </a:lnTo>
                    <a:lnTo>
                      <a:pt x="20" y="452"/>
                    </a:lnTo>
                    <a:lnTo>
                      <a:pt x="17" y="461"/>
                    </a:lnTo>
                    <a:lnTo>
                      <a:pt x="13" y="480"/>
                    </a:lnTo>
                    <a:lnTo>
                      <a:pt x="9" y="499"/>
                    </a:lnTo>
                    <a:lnTo>
                      <a:pt x="7" y="519"/>
                    </a:lnTo>
                    <a:lnTo>
                      <a:pt x="4" y="539"/>
                    </a:lnTo>
                    <a:lnTo>
                      <a:pt x="2" y="559"/>
                    </a:lnTo>
                    <a:lnTo>
                      <a:pt x="0" y="578"/>
                    </a:lnTo>
                    <a:lnTo>
                      <a:pt x="20" y="578"/>
                    </a:lnTo>
                    <a:lnTo>
                      <a:pt x="39" y="578"/>
                    </a:lnTo>
                    <a:lnTo>
                      <a:pt x="55" y="578"/>
                    </a:lnTo>
                    <a:lnTo>
                      <a:pt x="69" y="577"/>
                    </a:lnTo>
                    <a:lnTo>
                      <a:pt x="84" y="576"/>
                    </a:lnTo>
                    <a:lnTo>
                      <a:pt x="97" y="575"/>
                    </a:lnTo>
                    <a:lnTo>
                      <a:pt x="108" y="574"/>
                    </a:lnTo>
                    <a:lnTo>
                      <a:pt x="121" y="572"/>
                    </a:lnTo>
                    <a:lnTo>
                      <a:pt x="128" y="583"/>
                    </a:lnTo>
                    <a:lnTo>
                      <a:pt x="136" y="594"/>
                    </a:lnTo>
                    <a:lnTo>
                      <a:pt x="143" y="603"/>
                    </a:lnTo>
                    <a:lnTo>
                      <a:pt x="150" y="613"/>
                    </a:lnTo>
                    <a:lnTo>
                      <a:pt x="155" y="624"/>
                    </a:lnTo>
                    <a:lnTo>
                      <a:pt x="161" y="634"/>
                    </a:lnTo>
                    <a:lnTo>
                      <a:pt x="163" y="641"/>
                    </a:lnTo>
                    <a:lnTo>
                      <a:pt x="164" y="647"/>
                    </a:lnTo>
                    <a:lnTo>
                      <a:pt x="165" y="653"/>
                    </a:lnTo>
                    <a:lnTo>
                      <a:pt x="165" y="660"/>
                    </a:lnTo>
                    <a:lnTo>
                      <a:pt x="163" y="673"/>
                    </a:lnTo>
                    <a:lnTo>
                      <a:pt x="159" y="690"/>
                    </a:lnTo>
                    <a:lnTo>
                      <a:pt x="153" y="708"/>
                    </a:lnTo>
                    <a:lnTo>
                      <a:pt x="146" y="728"/>
                    </a:lnTo>
                    <a:lnTo>
                      <a:pt x="139" y="749"/>
                    </a:lnTo>
                    <a:lnTo>
                      <a:pt x="132" y="769"/>
                    </a:lnTo>
                    <a:lnTo>
                      <a:pt x="130" y="778"/>
                    </a:lnTo>
                    <a:lnTo>
                      <a:pt x="128" y="788"/>
                    </a:lnTo>
                    <a:lnTo>
                      <a:pt x="127" y="797"/>
                    </a:lnTo>
                    <a:lnTo>
                      <a:pt x="127" y="805"/>
                    </a:lnTo>
                    <a:lnTo>
                      <a:pt x="127" y="810"/>
                    </a:lnTo>
                    <a:lnTo>
                      <a:pt x="128" y="815"/>
                    </a:lnTo>
                    <a:lnTo>
                      <a:pt x="129" y="818"/>
                    </a:lnTo>
                    <a:lnTo>
                      <a:pt x="131" y="822"/>
                    </a:lnTo>
                    <a:lnTo>
                      <a:pt x="136" y="828"/>
                    </a:lnTo>
                    <a:lnTo>
                      <a:pt x="142" y="835"/>
                    </a:lnTo>
                    <a:lnTo>
                      <a:pt x="158" y="846"/>
                    </a:lnTo>
                    <a:lnTo>
                      <a:pt x="176" y="859"/>
                    </a:lnTo>
                    <a:lnTo>
                      <a:pt x="186" y="865"/>
                    </a:lnTo>
                    <a:lnTo>
                      <a:pt x="195" y="873"/>
                    </a:lnTo>
                    <a:lnTo>
                      <a:pt x="204" y="881"/>
                    </a:lnTo>
                    <a:lnTo>
                      <a:pt x="212" y="890"/>
                    </a:lnTo>
                    <a:lnTo>
                      <a:pt x="219" y="901"/>
                    </a:lnTo>
                    <a:lnTo>
                      <a:pt x="226" y="913"/>
                    </a:lnTo>
                    <a:lnTo>
                      <a:pt x="229" y="921"/>
                    </a:lnTo>
                    <a:lnTo>
                      <a:pt x="231" y="928"/>
                    </a:lnTo>
                    <a:lnTo>
                      <a:pt x="233" y="936"/>
                    </a:lnTo>
                    <a:lnTo>
                      <a:pt x="234" y="945"/>
                    </a:lnTo>
                    <a:lnTo>
                      <a:pt x="239" y="970"/>
                    </a:lnTo>
                    <a:lnTo>
                      <a:pt x="244" y="997"/>
                    </a:lnTo>
                    <a:lnTo>
                      <a:pt x="247" y="1011"/>
                    </a:lnTo>
                    <a:lnTo>
                      <a:pt x="250" y="1025"/>
                    </a:lnTo>
                    <a:lnTo>
                      <a:pt x="254" y="1038"/>
                    </a:lnTo>
                    <a:lnTo>
                      <a:pt x="258" y="1052"/>
                    </a:lnTo>
                    <a:lnTo>
                      <a:pt x="264" y="1063"/>
                    </a:lnTo>
                    <a:lnTo>
                      <a:pt x="270" y="1075"/>
                    </a:lnTo>
                    <a:lnTo>
                      <a:pt x="276" y="1085"/>
                    </a:lnTo>
                    <a:lnTo>
                      <a:pt x="285" y="1095"/>
                    </a:lnTo>
                    <a:lnTo>
                      <a:pt x="294" y="1103"/>
                    </a:lnTo>
                    <a:lnTo>
                      <a:pt x="304" y="1108"/>
                    </a:lnTo>
                    <a:lnTo>
                      <a:pt x="310" y="1112"/>
                    </a:lnTo>
                    <a:lnTo>
                      <a:pt x="316" y="1114"/>
                    </a:lnTo>
                    <a:lnTo>
                      <a:pt x="322" y="1115"/>
                    </a:lnTo>
                    <a:lnTo>
                      <a:pt x="330" y="1116"/>
                    </a:lnTo>
                    <a:lnTo>
                      <a:pt x="330" y="1126"/>
                    </a:lnTo>
                    <a:lnTo>
                      <a:pt x="331" y="1137"/>
                    </a:lnTo>
                    <a:lnTo>
                      <a:pt x="333" y="1146"/>
                    </a:lnTo>
                    <a:lnTo>
                      <a:pt x="335" y="1156"/>
                    </a:lnTo>
                    <a:lnTo>
                      <a:pt x="337" y="1164"/>
                    </a:lnTo>
                    <a:lnTo>
                      <a:pt x="340" y="1172"/>
                    </a:lnTo>
                    <a:lnTo>
                      <a:pt x="343" y="1180"/>
                    </a:lnTo>
                    <a:lnTo>
                      <a:pt x="347" y="1187"/>
                    </a:lnTo>
                    <a:lnTo>
                      <a:pt x="356" y="1200"/>
                    </a:lnTo>
                    <a:lnTo>
                      <a:pt x="365" y="1212"/>
                    </a:lnTo>
                    <a:lnTo>
                      <a:pt x="376" y="1223"/>
                    </a:lnTo>
                    <a:lnTo>
                      <a:pt x="386" y="1232"/>
                    </a:lnTo>
                    <a:lnTo>
                      <a:pt x="407" y="1251"/>
                    </a:lnTo>
                    <a:lnTo>
                      <a:pt x="425" y="1269"/>
                    </a:lnTo>
                    <a:lnTo>
                      <a:pt x="432" y="1278"/>
                    </a:lnTo>
                    <a:lnTo>
                      <a:pt x="439" y="1288"/>
                    </a:lnTo>
                    <a:lnTo>
                      <a:pt x="441" y="1293"/>
                    </a:lnTo>
                    <a:lnTo>
                      <a:pt x="442" y="1299"/>
                    </a:lnTo>
                    <a:lnTo>
                      <a:pt x="443" y="1306"/>
                    </a:lnTo>
                    <a:lnTo>
                      <a:pt x="443" y="1312"/>
                    </a:lnTo>
                    <a:lnTo>
                      <a:pt x="443" y="1316"/>
                    </a:lnTo>
                    <a:lnTo>
                      <a:pt x="441" y="1321"/>
                    </a:lnTo>
                    <a:lnTo>
                      <a:pt x="438" y="1327"/>
                    </a:lnTo>
                    <a:lnTo>
                      <a:pt x="433" y="1332"/>
                    </a:lnTo>
                    <a:lnTo>
                      <a:pt x="430" y="1337"/>
                    </a:lnTo>
                    <a:lnTo>
                      <a:pt x="427" y="1342"/>
                    </a:lnTo>
                    <a:lnTo>
                      <a:pt x="425" y="1349"/>
                    </a:lnTo>
                    <a:lnTo>
                      <a:pt x="424" y="1356"/>
                    </a:lnTo>
                    <a:lnTo>
                      <a:pt x="424" y="1372"/>
                    </a:lnTo>
                    <a:lnTo>
                      <a:pt x="424" y="1390"/>
                    </a:lnTo>
                    <a:lnTo>
                      <a:pt x="423" y="1409"/>
                    </a:lnTo>
                    <a:lnTo>
                      <a:pt x="422" y="1428"/>
                    </a:lnTo>
                    <a:lnTo>
                      <a:pt x="422" y="1447"/>
                    </a:lnTo>
                    <a:lnTo>
                      <a:pt x="422" y="1463"/>
                    </a:lnTo>
                    <a:lnTo>
                      <a:pt x="423" y="1474"/>
                    </a:lnTo>
                    <a:lnTo>
                      <a:pt x="424" y="148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37"/>
              <p:cNvSpPr>
                <a:spLocks/>
              </p:cNvSpPr>
              <p:nvPr/>
            </p:nvSpPr>
            <p:spPr bwMode="auto">
              <a:xfrm>
                <a:off x="4230" y="4003"/>
                <a:ext cx="384" cy="391"/>
              </a:xfrm>
              <a:custGeom>
                <a:avLst/>
                <a:gdLst>
                  <a:gd name="T0" fmla="*/ 285 w 1778"/>
                  <a:gd name="T1" fmla="*/ 56 h 1778"/>
                  <a:gd name="T2" fmla="*/ 280 w 1778"/>
                  <a:gd name="T3" fmla="*/ 72 h 1778"/>
                  <a:gd name="T4" fmla="*/ 267 w 1778"/>
                  <a:gd name="T5" fmla="*/ 82 h 1778"/>
                  <a:gd name="T6" fmla="*/ 255 w 1778"/>
                  <a:gd name="T7" fmla="*/ 98 h 1778"/>
                  <a:gd name="T8" fmla="*/ 238 w 1778"/>
                  <a:gd name="T9" fmla="*/ 113 h 1778"/>
                  <a:gd name="T10" fmla="*/ 231 w 1778"/>
                  <a:gd name="T11" fmla="*/ 137 h 1778"/>
                  <a:gd name="T12" fmla="*/ 219 w 1778"/>
                  <a:gd name="T13" fmla="*/ 144 h 1778"/>
                  <a:gd name="T14" fmla="*/ 205 w 1778"/>
                  <a:gd name="T15" fmla="*/ 167 h 1778"/>
                  <a:gd name="T16" fmla="*/ 173 w 1778"/>
                  <a:gd name="T17" fmla="*/ 162 h 1778"/>
                  <a:gd name="T18" fmla="*/ 166 w 1778"/>
                  <a:gd name="T19" fmla="*/ 194 h 1778"/>
                  <a:gd name="T20" fmla="*/ 154 w 1778"/>
                  <a:gd name="T21" fmla="*/ 209 h 1778"/>
                  <a:gd name="T22" fmla="*/ 144 w 1778"/>
                  <a:gd name="T23" fmla="*/ 213 h 1778"/>
                  <a:gd name="T24" fmla="*/ 140 w 1778"/>
                  <a:gd name="T25" fmla="*/ 232 h 1778"/>
                  <a:gd name="T26" fmla="*/ 124 w 1778"/>
                  <a:gd name="T27" fmla="*/ 251 h 1778"/>
                  <a:gd name="T28" fmla="*/ 98 w 1778"/>
                  <a:gd name="T29" fmla="*/ 270 h 1778"/>
                  <a:gd name="T30" fmla="*/ 71 w 1778"/>
                  <a:gd name="T31" fmla="*/ 296 h 1778"/>
                  <a:gd name="T32" fmla="*/ 42 w 1778"/>
                  <a:gd name="T33" fmla="*/ 290 h 1778"/>
                  <a:gd name="T34" fmla="*/ 21 w 1778"/>
                  <a:gd name="T35" fmla="*/ 295 h 1778"/>
                  <a:gd name="T36" fmla="*/ 4 w 1778"/>
                  <a:gd name="T37" fmla="*/ 311 h 1778"/>
                  <a:gd name="T38" fmla="*/ 0 w 1778"/>
                  <a:gd name="T39" fmla="*/ 353 h 1778"/>
                  <a:gd name="T40" fmla="*/ 3 w 1778"/>
                  <a:gd name="T41" fmla="*/ 364 h 1778"/>
                  <a:gd name="T42" fmla="*/ 25 w 1778"/>
                  <a:gd name="T43" fmla="*/ 359 h 1778"/>
                  <a:gd name="T44" fmla="*/ 39 w 1778"/>
                  <a:gd name="T45" fmla="*/ 345 h 1778"/>
                  <a:gd name="T46" fmla="*/ 48 w 1778"/>
                  <a:gd name="T47" fmla="*/ 328 h 1778"/>
                  <a:gd name="T48" fmla="*/ 65 w 1778"/>
                  <a:gd name="T49" fmla="*/ 328 h 1778"/>
                  <a:gd name="T50" fmla="*/ 90 w 1778"/>
                  <a:gd name="T51" fmla="*/ 338 h 1778"/>
                  <a:gd name="T52" fmla="*/ 107 w 1778"/>
                  <a:gd name="T53" fmla="*/ 349 h 1778"/>
                  <a:gd name="T54" fmla="*/ 120 w 1778"/>
                  <a:gd name="T55" fmla="*/ 380 h 1778"/>
                  <a:gd name="T56" fmla="*/ 136 w 1778"/>
                  <a:gd name="T57" fmla="*/ 378 h 1778"/>
                  <a:gd name="T58" fmla="*/ 156 w 1778"/>
                  <a:gd name="T59" fmla="*/ 365 h 1778"/>
                  <a:gd name="T60" fmla="*/ 161 w 1778"/>
                  <a:gd name="T61" fmla="*/ 344 h 1778"/>
                  <a:gd name="T62" fmla="*/ 152 w 1778"/>
                  <a:gd name="T63" fmla="*/ 338 h 1778"/>
                  <a:gd name="T64" fmla="*/ 159 w 1778"/>
                  <a:gd name="T65" fmla="*/ 322 h 1778"/>
                  <a:gd name="T66" fmla="*/ 167 w 1778"/>
                  <a:gd name="T67" fmla="*/ 302 h 1778"/>
                  <a:gd name="T68" fmla="*/ 171 w 1778"/>
                  <a:gd name="T69" fmla="*/ 298 h 1778"/>
                  <a:gd name="T70" fmla="*/ 180 w 1778"/>
                  <a:gd name="T71" fmla="*/ 315 h 1778"/>
                  <a:gd name="T72" fmla="*/ 190 w 1778"/>
                  <a:gd name="T73" fmla="*/ 297 h 1778"/>
                  <a:gd name="T74" fmla="*/ 216 w 1778"/>
                  <a:gd name="T75" fmla="*/ 287 h 1778"/>
                  <a:gd name="T76" fmla="*/ 233 w 1778"/>
                  <a:gd name="T77" fmla="*/ 267 h 1778"/>
                  <a:gd name="T78" fmla="*/ 241 w 1778"/>
                  <a:gd name="T79" fmla="*/ 245 h 1778"/>
                  <a:gd name="T80" fmla="*/ 255 w 1778"/>
                  <a:gd name="T81" fmla="*/ 249 h 1778"/>
                  <a:gd name="T82" fmla="*/ 271 w 1778"/>
                  <a:gd name="T83" fmla="*/ 251 h 1778"/>
                  <a:gd name="T84" fmla="*/ 291 w 1778"/>
                  <a:gd name="T85" fmla="*/ 248 h 1778"/>
                  <a:gd name="T86" fmla="*/ 324 w 1778"/>
                  <a:gd name="T87" fmla="*/ 231 h 1778"/>
                  <a:gd name="T88" fmla="*/ 346 w 1778"/>
                  <a:gd name="T89" fmla="*/ 230 h 1778"/>
                  <a:gd name="T90" fmla="*/ 374 w 1778"/>
                  <a:gd name="T91" fmla="*/ 245 h 1778"/>
                  <a:gd name="T92" fmla="*/ 374 w 1778"/>
                  <a:gd name="T93" fmla="*/ 202 h 1778"/>
                  <a:gd name="T94" fmla="*/ 379 w 1778"/>
                  <a:gd name="T95" fmla="*/ 197 h 1778"/>
                  <a:gd name="T96" fmla="*/ 381 w 1778"/>
                  <a:gd name="T97" fmla="*/ 171 h 1778"/>
                  <a:gd name="T98" fmla="*/ 384 w 1778"/>
                  <a:gd name="T99" fmla="*/ 161 h 1778"/>
                  <a:gd name="T100" fmla="*/ 367 w 1778"/>
                  <a:gd name="T101" fmla="*/ 142 h 1778"/>
                  <a:gd name="T102" fmla="*/ 360 w 1778"/>
                  <a:gd name="T103" fmla="*/ 126 h 1778"/>
                  <a:gd name="T104" fmla="*/ 350 w 1778"/>
                  <a:gd name="T105" fmla="*/ 117 h 1778"/>
                  <a:gd name="T106" fmla="*/ 341 w 1778"/>
                  <a:gd name="T107" fmla="*/ 95 h 1778"/>
                  <a:gd name="T108" fmla="*/ 334 w 1778"/>
                  <a:gd name="T109" fmla="*/ 71 h 1778"/>
                  <a:gd name="T110" fmla="*/ 317 w 1778"/>
                  <a:gd name="T111" fmla="*/ 57 h 1778"/>
                  <a:gd name="T112" fmla="*/ 317 w 1778"/>
                  <a:gd name="T113" fmla="*/ 45 h 1778"/>
                  <a:gd name="T114" fmla="*/ 324 w 1778"/>
                  <a:gd name="T115" fmla="*/ 18 h 1778"/>
                  <a:gd name="T116" fmla="*/ 314 w 1778"/>
                  <a:gd name="T117" fmla="*/ 2 h 1778"/>
                  <a:gd name="T118" fmla="*/ 287 w 1778"/>
                  <a:gd name="T119" fmla="*/ 0 h 17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78"/>
                  <a:gd name="T181" fmla="*/ 0 h 1778"/>
                  <a:gd name="T182" fmla="*/ 1778 w 1778"/>
                  <a:gd name="T183" fmla="*/ 1778 h 17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78" h="1778">
                    <a:moveTo>
                      <a:pt x="1329" y="0"/>
                    </a:moveTo>
                    <a:lnTo>
                      <a:pt x="1325" y="32"/>
                    </a:lnTo>
                    <a:lnTo>
                      <a:pt x="1321" y="64"/>
                    </a:lnTo>
                    <a:lnTo>
                      <a:pt x="1318" y="99"/>
                    </a:lnTo>
                    <a:lnTo>
                      <a:pt x="1316" y="134"/>
                    </a:lnTo>
                    <a:lnTo>
                      <a:pt x="1315" y="172"/>
                    </a:lnTo>
                    <a:lnTo>
                      <a:pt x="1316" y="212"/>
                    </a:lnTo>
                    <a:lnTo>
                      <a:pt x="1318" y="253"/>
                    </a:lnTo>
                    <a:lnTo>
                      <a:pt x="1323" y="297"/>
                    </a:lnTo>
                    <a:lnTo>
                      <a:pt x="1323" y="301"/>
                    </a:lnTo>
                    <a:lnTo>
                      <a:pt x="1323" y="304"/>
                    </a:lnTo>
                    <a:lnTo>
                      <a:pt x="1322" y="308"/>
                    </a:lnTo>
                    <a:lnTo>
                      <a:pt x="1321" y="311"/>
                    </a:lnTo>
                    <a:lnTo>
                      <a:pt x="1316" y="316"/>
                    </a:lnTo>
                    <a:lnTo>
                      <a:pt x="1311" y="320"/>
                    </a:lnTo>
                    <a:lnTo>
                      <a:pt x="1295" y="326"/>
                    </a:lnTo>
                    <a:lnTo>
                      <a:pt x="1279" y="333"/>
                    </a:lnTo>
                    <a:lnTo>
                      <a:pt x="1269" y="337"/>
                    </a:lnTo>
                    <a:lnTo>
                      <a:pt x="1261" y="342"/>
                    </a:lnTo>
                    <a:lnTo>
                      <a:pt x="1253" y="349"/>
                    </a:lnTo>
                    <a:lnTo>
                      <a:pt x="1246" y="357"/>
                    </a:lnTo>
                    <a:lnTo>
                      <a:pt x="1243" y="362"/>
                    </a:lnTo>
                    <a:lnTo>
                      <a:pt x="1241" y="367"/>
                    </a:lnTo>
                    <a:lnTo>
                      <a:pt x="1238" y="373"/>
                    </a:lnTo>
                    <a:lnTo>
                      <a:pt x="1237" y="379"/>
                    </a:lnTo>
                    <a:lnTo>
                      <a:pt x="1235" y="386"/>
                    </a:lnTo>
                    <a:lnTo>
                      <a:pt x="1235" y="394"/>
                    </a:lnTo>
                    <a:lnTo>
                      <a:pt x="1233" y="402"/>
                    </a:lnTo>
                    <a:lnTo>
                      <a:pt x="1235" y="411"/>
                    </a:lnTo>
                    <a:lnTo>
                      <a:pt x="1216" y="423"/>
                    </a:lnTo>
                    <a:lnTo>
                      <a:pt x="1198" y="433"/>
                    </a:lnTo>
                    <a:lnTo>
                      <a:pt x="1180" y="444"/>
                    </a:lnTo>
                    <a:lnTo>
                      <a:pt x="1164" y="454"/>
                    </a:lnTo>
                    <a:lnTo>
                      <a:pt x="1149" y="465"/>
                    </a:lnTo>
                    <a:lnTo>
                      <a:pt x="1134" y="477"/>
                    </a:lnTo>
                    <a:lnTo>
                      <a:pt x="1126" y="484"/>
                    </a:lnTo>
                    <a:lnTo>
                      <a:pt x="1120" y="491"/>
                    </a:lnTo>
                    <a:lnTo>
                      <a:pt x="1114" y="498"/>
                    </a:lnTo>
                    <a:lnTo>
                      <a:pt x="1108" y="506"/>
                    </a:lnTo>
                    <a:lnTo>
                      <a:pt x="1101" y="516"/>
                    </a:lnTo>
                    <a:lnTo>
                      <a:pt x="1096" y="527"/>
                    </a:lnTo>
                    <a:lnTo>
                      <a:pt x="1092" y="536"/>
                    </a:lnTo>
                    <a:lnTo>
                      <a:pt x="1089" y="546"/>
                    </a:lnTo>
                    <a:lnTo>
                      <a:pt x="1085" y="563"/>
                    </a:lnTo>
                    <a:lnTo>
                      <a:pt x="1081" y="580"/>
                    </a:lnTo>
                    <a:lnTo>
                      <a:pt x="1078" y="597"/>
                    </a:lnTo>
                    <a:lnTo>
                      <a:pt x="1073" y="613"/>
                    </a:lnTo>
                    <a:lnTo>
                      <a:pt x="1069" y="621"/>
                    </a:lnTo>
                    <a:lnTo>
                      <a:pt x="1065" y="629"/>
                    </a:lnTo>
                    <a:lnTo>
                      <a:pt x="1058" y="637"/>
                    </a:lnTo>
                    <a:lnTo>
                      <a:pt x="1051" y="645"/>
                    </a:lnTo>
                    <a:lnTo>
                      <a:pt x="1046" y="649"/>
                    </a:lnTo>
                    <a:lnTo>
                      <a:pt x="1040" y="653"/>
                    </a:lnTo>
                    <a:lnTo>
                      <a:pt x="1035" y="655"/>
                    </a:lnTo>
                    <a:lnTo>
                      <a:pt x="1029" y="656"/>
                    </a:lnTo>
                    <a:lnTo>
                      <a:pt x="1015" y="656"/>
                    </a:lnTo>
                    <a:lnTo>
                      <a:pt x="1000" y="654"/>
                    </a:lnTo>
                    <a:lnTo>
                      <a:pt x="982" y="653"/>
                    </a:lnTo>
                    <a:lnTo>
                      <a:pt x="962" y="651"/>
                    </a:lnTo>
                    <a:lnTo>
                      <a:pt x="950" y="651"/>
                    </a:lnTo>
                    <a:lnTo>
                      <a:pt x="938" y="654"/>
                    </a:lnTo>
                    <a:lnTo>
                      <a:pt x="925" y="655"/>
                    </a:lnTo>
                    <a:lnTo>
                      <a:pt x="911" y="658"/>
                    </a:lnTo>
                    <a:lnTo>
                      <a:pt x="949" y="760"/>
                    </a:lnTo>
                    <a:lnTo>
                      <a:pt x="848" y="696"/>
                    </a:lnTo>
                    <a:lnTo>
                      <a:pt x="839" y="702"/>
                    </a:lnTo>
                    <a:lnTo>
                      <a:pt x="832" y="707"/>
                    </a:lnTo>
                    <a:lnTo>
                      <a:pt x="824" y="712"/>
                    </a:lnTo>
                    <a:lnTo>
                      <a:pt x="818" y="719"/>
                    </a:lnTo>
                    <a:lnTo>
                      <a:pt x="813" y="725"/>
                    </a:lnTo>
                    <a:lnTo>
                      <a:pt x="808" y="731"/>
                    </a:lnTo>
                    <a:lnTo>
                      <a:pt x="803" y="737"/>
                    </a:lnTo>
                    <a:lnTo>
                      <a:pt x="799" y="744"/>
                    </a:lnTo>
                    <a:lnTo>
                      <a:pt x="793" y="757"/>
                    </a:lnTo>
                    <a:lnTo>
                      <a:pt x="788" y="772"/>
                    </a:lnTo>
                    <a:lnTo>
                      <a:pt x="783" y="787"/>
                    </a:lnTo>
                    <a:lnTo>
                      <a:pt x="781" y="801"/>
                    </a:lnTo>
                    <a:lnTo>
                      <a:pt x="776" y="834"/>
                    </a:lnTo>
                    <a:lnTo>
                      <a:pt x="771" y="866"/>
                    </a:lnTo>
                    <a:lnTo>
                      <a:pt x="767" y="884"/>
                    </a:lnTo>
                    <a:lnTo>
                      <a:pt x="761" y="901"/>
                    </a:lnTo>
                    <a:lnTo>
                      <a:pt x="755" y="919"/>
                    </a:lnTo>
                    <a:lnTo>
                      <a:pt x="747" y="937"/>
                    </a:lnTo>
                    <a:lnTo>
                      <a:pt x="743" y="942"/>
                    </a:lnTo>
                    <a:lnTo>
                      <a:pt x="737" y="945"/>
                    </a:lnTo>
                    <a:lnTo>
                      <a:pt x="732" y="948"/>
                    </a:lnTo>
                    <a:lnTo>
                      <a:pt x="726" y="950"/>
                    </a:lnTo>
                    <a:lnTo>
                      <a:pt x="712" y="952"/>
                    </a:lnTo>
                    <a:lnTo>
                      <a:pt x="698" y="954"/>
                    </a:lnTo>
                    <a:lnTo>
                      <a:pt x="692" y="954"/>
                    </a:lnTo>
                    <a:lnTo>
                      <a:pt x="686" y="955"/>
                    </a:lnTo>
                    <a:lnTo>
                      <a:pt x="680" y="956"/>
                    </a:lnTo>
                    <a:lnTo>
                      <a:pt x="674" y="957"/>
                    </a:lnTo>
                    <a:lnTo>
                      <a:pt x="670" y="960"/>
                    </a:lnTo>
                    <a:lnTo>
                      <a:pt x="667" y="963"/>
                    </a:lnTo>
                    <a:lnTo>
                      <a:pt x="665" y="968"/>
                    </a:lnTo>
                    <a:lnTo>
                      <a:pt x="665" y="975"/>
                    </a:lnTo>
                    <a:lnTo>
                      <a:pt x="665" y="988"/>
                    </a:lnTo>
                    <a:lnTo>
                      <a:pt x="664" y="1001"/>
                    </a:lnTo>
                    <a:lnTo>
                      <a:pt x="663" y="1012"/>
                    </a:lnTo>
                    <a:lnTo>
                      <a:pt x="660" y="1025"/>
                    </a:lnTo>
                    <a:lnTo>
                      <a:pt x="657" y="1035"/>
                    </a:lnTo>
                    <a:lnTo>
                      <a:pt x="653" y="1046"/>
                    </a:lnTo>
                    <a:lnTo>
                      <a:pt x="649" y="1056"/>
                    </a:lnTo>
                    <a:lnTo>
                      <a:pt x="644" y="1066"/>
                    </a:lnTo>
                    <a:lnTo>
                      <a:pt x="639" y="1075"/>
                    </a:lnTo>
                    <a:lnTo>
                      <a:pt x="632" y="1085"/>
                    </a:lnTo>
                    <a:lnTo>
                      <a:pt x="626" y="1093"/>
                    </a:lnTo>
                    <a:lnTo>
                      <a:pt x="619" y="1100"/>
                    </a:lnTo>
                    <a:lnTo>
                      <a:pt x="604" y="1116"/>
                    </a:lnTo>
                    <a:lnTo>
                      <a:pt x="588" y="1130"/>
                    </a:lnTo>
                    <a:lnTo>
                      <a:pt x="573" y="1142"/>
                    </a:lnTo>
                    <a:lnTo>
                      <a:pt x="556" y="1154"/>
                    </a:lnTo>
                    <a:lnTo>
                      <a:pt x="540" y="1164"/>
                    </a:lnTo>
                    <a:lnTo>
                      <a:pt x="524" y="1174"/>
                    </a:lnTo>
                    <a:lnTo>
                      <a:pt x="510" y="1183"/>
                    </a:lnTo>
                    <a:lnTo>
                      <a:pt x="496" y="1192"/>
                    </a:lnTo>
                    <a:lnTo>
                      <a:pt x="484" y="1200"/>
                    </a:lnTo>
                    <a:lnTo>
                      <a:pt x="475" y="1208"/>
                    </a:lnTo>
                    <a:lnTo>
                      <a:pt x="456" y="1228"/>
                    </a:lnTo>
                    <a:lnTo>
                      <a:pt x="436" y="1251"/>
                    </a:lnTo>
                    <a:lnTo>
                      <a:pt x="414" y="1277"/>
                    </a:lnTo>
                    <a:lnTo>
                      <a:pt x="391" y="1302"/>
                    </a:lnTo>
                    <a:lnTo>
                      <a:pt x="379" y="1313"/>
                    </a:lnTo>
                    <a:lnTo>
                      <a:pt x="367" y="1324"/>
                    </a:lnTo>
                    <a:lnTo>
                      <a:pt x="354" y="1333"/>
                    </a:lnTo>
                    <a:lnTo>
                      <a:pt x="343" y="1341"/>
                    </a:lnTo>
                    <a:lnTo>
                      <a:pt x="331" y="1346"/>
                    </a:lnTo>
                    <a:lnTo>
                      <a:pt x="320" y="1349"/>
                    </a:lnTo>
                    <a:lnTo>
                      <a:pt x="313" y="1350"/>
                    </a:lnTo>
                    <a:lnTo>
                      <a:pt x="308" y="1350"/>
                    </a:lnTo>
                    <a:lnTo>
                      <a:pt x="303" y="1349"/>
                    </a:lnTo>
                    <a:lnTo>
                      <a:pt x="298" y="1348"/>
                    </a:lnTo>
                    <a:lnTo>
                      <a:pt x="250" y="1333"/>
                    </a:lnTo>
                    <a:lnTo>
                      <a:pt x="216" y="1324"/>
                    </a:lnTo>
                    <a:lnTo>
                      <a:pt x="194" y="1317"/>
                    </a:lnTo>
                    <a:lnTo>
                      <a:pt x="179" y="1315"/>
                    </a:lnTo>
                    <a:lnTo>
                      <a:pt x="174" y="1315"/>
                    </a:lnTo>
                    <a:lnTo>
                      <a:pt x="168" y="1316"/>
                    </a:lnTo>
                    <a:lnTo>
                      <a:pt x="162" y="1317"/>
                    </a:lnTo>
                    <a:lnTo>
                      <a:pt x="156" y="1321"/>
                    </a:lnTo>
                    <a:lnTo>
                      <a:pt x="139" y="1327"/>
                    </a:lnTo>
                    <a:lnTo>
                      <a:pt x="114" y="1335"/>
                    </a:lnTo>
                    <a:lnTo>
                      <a:pt x="96" y="1341"/>
                    </a:lnTo>
                    <a:lnTo>
                      <a:pt x="81" y="1346"/>
                    </a:lnTo>
                    <a:lnTo>
                      <a:pt x="66" y="1353"/>
                    </a:lnTo>
                    <a:lnTo>
                      <a:pt x="54" y="1360"/>
                    </a:lnTo>
                    <a:lnTo>
                      <a:pt x="44" y="1369"/>
                    </a:lnTo>
                    <a:lnTo>
                      <a:pt x="36" y="1378"/>
                    </a:lnTo>
                    <a:lnTo>
                      <a:pt x="28" y="1389"/>
                    </a:lnTo>
                    <a:lnTo>
                      <a:pt x="22" y="1400"/>
                    </a:lnTo>
                    <a:lnTo>
                      <a:pt x="18" y="1412"/>
                    </a:lnTo>
                    <a:lnTo>
                      <a:pt x="13" y="1425"/>
                    </a:lnTo>
                    <a:lnTo>
                      <a:pt x="11" y="1440"/>
                    </a:lnTo>
                    <a:lnTo>
                      <a:pt x="9" y="1456"/>
                    </a:lnTo>
                    <a:lnTo>
                      <a:pt x="7" y="1492"/>
                    </a:lnTo>
                    <a:lnTo>
                      <a:pt x="6" y="1531"/>
                    </a:lnTo>
                    <a:lnTo>
                      <a:pt x="5" y="1556"/>
                    </a:lnTo>
                    <a:lnTo>
                      <a:pt x="3" y="1581"/>
                    </a:lnTo>
                    <a:lnTo>
                      <a:pt x="1" y="1604"/>
                    </a:lnTo>
                    <a:lnTo>
                      <a:pt x="0" y="1625"/>
                    </a:lnTo>
                    <a:lnTo>
                      <a:pt x="0" y="1633"/>
                    </a:lnTo>
                    <a:lnTo>
                      <a:pt x="1" y="1642"/>
                    </a:lnTo>
                    <a:lnTo>
                      <a:pt x="3" y="1648"/>
                    </a:lnTo>
                    <a:lnTo>
                      <a:pt x="6" y="1652"/>
                    </a:lnTo>
                    <a:lnTo>
                      <a:pt x="8" y="1654"/>
                    </a:lnTo>
                    <a:lnTo>
                      <a:pt x="10" y="1655"/>
                    </a:lnTo>
                    <a:lnTo>
                      <a:pt x="13" y="1656"/>
                    </a:lnTo>
                    <a:lnTo>
                      <a:pt x="16" y="1656"/>
                    </a:lnTo>
                    <a:lnTo>
                      <a:pt x="23" y="1655"/>
                    </a:lnTo>
                    <a:lnTo>
                      <a:pt x="31" y="1651"/>
                    </a:lnTo>
                    <a:lnTo>
                      <a:pt x="50" y="1646"/>
                    </a:lnTo>
                    <a:lnTo>
                      <a:pt x="68" y="1642"/>
                    </a:lnTo>
                    <a:lnTo>
                      <a:pt x="86" y="1638"/>
                    </a:lnTo>
                    <a:lnTo>
                      <a:pt x="102" y="1635"/>
                    </a:lnTo>
                    <a:lnTo>
                      <a:pt x="117" y="1633"/>
                    </a:lnTo>
                    <a:lnTo>
                      <a:pt x="132" y="1630"/>
                    </a:lnTo>
                    <a:lnTo>
                      <a:pt x="146" y="1626"/>
                    </a:lnTo>
                    <a:lnTo>
                      <a:pt x="158" y="1619"/>
                    </a:lnTo>
                    <a:lnTo>
                      <a:pt x="165" y="1613"/>
                    </a:lnTo>
                    <a:lnTo>
                      <a:pt x="170" y="1606"/>
                    </a:lnTo>
                    <a:lnTo>
                      <a:pt x="174" y="1596"/>
                    </a:lnTo>
                    <a:lnTo>
                      <a:pt x="177" y="1587"/>
                    </a:lnTo>
                    <a:lnTo>
                      <a:pt x="182" y="1567"/>
                    </a:lnTo>
                    <a:lnTo>
                      <a:pt x="188" y="1546"/>
                    </a:lnTo>
                    <a:lnTo>
                      <a:pt x="191" y="1536"/>
                    </a:lnTo>
                    <a:lnTo>
                      <a:pt x="194" y="1526"/>
                    </a:lnTo>
                    <a:lnTo>
                      <a:pt x="198" y="1517"/>
                    </a:lnTo>
                    <a:lnTo>
                      <a:pt x="203" y="1508"/>
                    </a:lnTo>
                    <a:lnTo>
                      <a:pt x="211" y="1501"/>
                    </a:lnTo>
                    <a:lnTo>
                      <a:pt x="218" y="1495"/>
                    </a:lnTo>
                    <a:lnTo>
                      <a:pt x="223" y="1493"/>
                    </a:lnTo>
                    <a:lnTo>
                      <a:pt x="229" y="1490"/>
                    </a:lnTo>
                    <a:lnTo>
                      <a:pt x="234" y="1488"/>
                    </a:lnTo>
                    <a:lnTo>
                      <a:pt x="240" y="1487"/>
                    </a:lnTo>
                    <a:lnTo>
                      <a:pt x="252" y="1486"/>
                    </a:lnTo>
                    <a:lnTo>
                      <a:pt x="262" y="1486"/>
                    </a:lnTo>
                    <a:lnTo>
                      <a:pt x="273" y="1487"/>
                    </a:lnTo>
                    <a:lnTo>
                      <a:pt x="282" y="1488"/>
                    </a:lnTo>
                    <a:lnTo>
                      <a:pt x="299" y="1493"/>
                    </a:lnTo>
                    <a:lnTo>
                      <a:pt x="313" y="1499"/>
                    </a:lnTo>
                    <a:lnTo>
                      <a:pt x="327" y="1505"/>
                    </a:lnTo>
                    <a:lnTo>
                      <a:pt x="340" y="1513"/>
                    </a:lnTo>
                    <a:lnTo>
                      <a:pt x="353" y="1520"/>
                    </a:lnTo>
                    <a:lnTo>
                      <a:pt x="367" y="1525"/>
                    </a:lnTo>
                    <a:lnTo>
                      <a:pt x="385" y="1527"/>
                    </a:lnTo>
                    <a:lnTo>
                      <a:pt x="401" y="1531"/>
                    </a:lnTo>
                    <a:lnTo>
                      <a:pt x="416" y="1536"/>
                    </a:lnTo>
                    <a:lnTo>
                      <a:pt x="430" y="1540"/>
                    </a:lnTo>
                    <a:lnTo>
                      <a:pt x="443" y="1545"/>
                    </a:lnTo>
                    <a:lnTo>
                      <a:pt x="454" y="1551"/>
                    </a:lnTo>
                    <a:lnTo>
                      <a:pt x="465" y="1558"/>
                    </a:lnTo>
                    <a:lnTo>
                      <a:pt x="474" y="1564"/>
                    </a:lnTo>
                    <a:lnTo>
                      <a:pt x="482" y="1571"/>
                    </a:lnTo>
                    <a:lnTo>
                      <a:pt x="490" y="1580"/>
                    </a:lnTo>
                    <a:lnTo>
                      <a:pt x="497" y="1588"/>
                    </a:lnTo>
                    <a:lnTo>
                      <a:pt x="503" y="1596"/>
                    </a:lnTo>
                    <a:lnTo>
                      <a:pt x="509" y="1605"/>
                    </a:lnTo>
                    <a:lnTo>
                      <a:pt x="514" y="1614"/>
                    </a:lnTo>
                    <a:lnTo>
                      <a:pt x="519" y="1623"/>
                    </a:lnTo>
                    <a:lnTo>
                      <a:pt x="523" y="1632"/>
                    </a:lnTo>
                    <a:lnTo>
                      <a:pt x="537" y="1671"/>
                    </a:lnTo>
                    <a:lnTo>
                      <a:pt x="550" y="1710"/>
                    </a:lnTo>
                    <a:lnTo>
                      <a:pt x="557" y="1729"/>
                    </a:lnTo>
                    <a:lnTo>
                      <a:pt x="565" y="1746"/>
                    </a:lnTo>
                    <a:lnTo>
                      <a:pt x="571" y="1755"/>
                    </a:lnTo>
                    <a:lnTo>
                      <a:pt x="576" y="1763"/>
                    </a:lnTo>
                    <a:lnTo>
                      <a:pt x="582" y="1771"/>
                    </a:lnTo>
                    <a:lnTo>
                      <a:pt x="588" y="1778"/>
                    </a:lnTo>
                    <a:lnTo>
                      <a:pt x="603" y="1753"/>
                    </a:lnTo>
                    <a:lnTo>
                      <a:pt x="617" y="1733"/>
                    </a:lnTo>
                    <a:lnTo>
                      <a:pt x="628" y="1717"/>
                    </a:lnTo>
                    <a:lnTo>
                      <a:pt x="640" y="1703"/>
                    </a:lnTo>
                    <a:lnTo>
                      <a:pt x="649" y="1694"/>
                    </a:lnTo>
                    <a:lnTo>
                      <a:pt x="659" y="1687"/>
                    </a:lnTo>
                    <a:lnTo>
                      <a:pt x="668" y="1681"/>
                    </a:lnTo>
                    <a:lnTo>
                      <a:pt x="676" y="1677"/>
                    </a:lnTo>
                    <a:lnTo>
                      <a:pt x="693" y="1672"/>
                    </a:lnTo>
                    <a:lnTo>
                      <a:pt x="712" y="1667"/>
                    </a:lnTo>
                    <a:lnTo>
                      <a:pt x="723" y="1662"/>
                    </a:lnTo>
                    <a:lnTo>
                      <a:pt x="734" y="1657"/>
                    </a:lnTo>
                    <a:lnTo>
                      <a:pt x="746" y="1649"/>
                    </a:lnTo>
                    <a:lnTo>
                      <a:pt x="759" y="1638"/>
                    </a:lnTo>
                    <a:lnTo>
                      <a:pt x="759" y="1616"/>
                    </a:lnTo>
                    <a:lnTo>
                      <a:pt x="757" y="1599"/>
                    </a:lnTo>
                    <a:lnTo>
                      <a:pt x="754" y="1584"/>
                    </a:lnTo>
                    <a:lnTo>
                      <a:pt x="751" y="1573"/>
                    </a:lnTo>
                    <a:lnTo>
                      <a:pt x="747" y="1565"/>
                    </a:lnTo>
                    <a:lnTo>
                      <a:pt x="741" y="1560"/>
                    </a:lnTo>
                    <a:lnTo>
                      <a:pt x="736" y="1556"/>
                    </a:lnTo>
                    <a:lnTo>
                      <a:pt x="731" y="1553"/>
                    </a:lnTo>
                    <a:lnTo>
                      <a:pt x="721" y="1551"/>
                    </a:lnTo>
                    <a:lnTo>
                      <a:pt x="711" y="1548"/>
                    </a:lnTo>
                    <a:lnTo>
                      <a:pt x="708" y="1545"/>
                    </a:lnTo>
                    <a:lnTo>
                      <a:pt x="705" y="1541"/>
                    </a:lnTo>
                    <a:lnTo>
                      <a:pt x="703" y="1535"/>
                    </a:lnTo>
                    <a:lnTo>
                      <a:pt x="703" y="1525"/>
                    </a:lnTo>
                    <a:lnTo>
                      <a:pt x="703" y="1520"/>
                    </a:lnTo>
                    <a:lnTo>
                      <a:pt x="704" y="1515"/>
                    </a:lnTo>
                    <a:lnTo>
                      <a:pt x="705" y="1509"/>
                    </a:lnTo>
                    <a:lnTo>
                      <a:pt x="707" y="1504"/>
                    </a:lnTo>
                    <a:lnTo>
                      <a:pt x="712" y="1494"/>
                    </a:lnTo>
                    <a:lnTo>
                      <a:pt x="719" y="1483"/>
                    </a:lnTo>
                    <a:lnTo>
                      <a:pt x="735" y="1462"/>
                    </a:lnTo>
                    <a:lnTo>
                      <a:pt x="752" y="1440"/>
                    </a:lnTo>
                    <a:lnTo>
                      <a:pt x="760" y="1430"/>
                    </a:lnTo>
                    <a:lnTo>
                      <a:pt x="767" y="1418"/>
                    </a:lnTo>
                    <a:lnTo>
                      <a:pt x="772" y="1407"/>
                    </a:lnTo>
                    <a:lnTo>
                      <a:pt x="775" y="1394"/>
                    </a:lnTo>
                    <a:lnTo>
                      <a:pt x="775" y="1388"/>
                    </a:lnTo>
                    <a:lnTo>
                      <a:pt x="775" y="1381"/>
                    </a:lnTo>
                    <a:lnTo>
                      <a:pt x="775" y="1375"/>
                    </a:lnTo>
                    <a:lnTo>
                      <a:pt x="773" y="1369"/>
                    </a:lnTo>
                    <a:lnTo>
                      <a:pt x="771" y="1363"/>
                    </a:lnTo>
                    <a:lnTo>
                      <a:pt x="768" y="1355"/>
                    </a:lnTo>
                    <a:lnTo>
                      <a:pt x="765" y="1349"/>
                    </a:lnTo>
                    <a:lnTo>
                      <a:pt x="759" y="1342"/>
                    </a:lnTo>
                    <a:lnTo>
                      <a:pt x="773" y="1346"/>
                    </a:lnTo>
                    <a:lnTo>
                      <a:pt x="785" y="1351"/>
                    </a:lnTo>
                    <a:lnTo>
                      <a:pt x="794" y="1357"/>
                    </a:lnTo>
                    <a:lnTo>
                      <a:pt x="802" y="1365"/>
                    </a:lnTo>
                    <a:lnTo>
                      <a:pt x="810" y="1373"/>
                    </a:lnTo>
                    <a:lnTo>
                      <a:pt x="815" y="1381"/>
                    </a:lnTo>
                    <a:lnTo>
                      <a:pt x="820" y="1390"/>
                    </a:lnTo>
                    <a:lnTo>
                      <a:pt x="823" y="1398"/>
                    </a:lnTo>
                    <a:lnTo>
                      <a:pt x="829" y="1414"/>
                    </a:lnTo>
                    <a:lnTo>
                      <a:pt x="832" y="1427"/>
                    </a:lnTo>
                    <a:lnTo>
                      <a:pt x="833" y="1432"/>
                    </a:lnTo>
                    <a:lnTo>
                      <a:pt x="834" y="1435"/>
                    </a:lnTo>
                    <a:lnTo>
                      <a:pt x="835" y="1436"/>
                    </a:lnTo>
                    <a:lnTo>
                      <a:pt x="836" y="1436"/>
                    </a:lnTo>
                    <a:lnTo>
                      <a:pt x="844" y="1414"/>
                    </a:lnTo>
                    <a:lnTo>
                      <a:pt x="853" y="1394"/>
                    </a:lnTo>
                    <a:lnTo>
                      <a:pt x="861" y="1377"/>
                    </a:lnTo>
                    <a:lnTo>
                      <a:pt x="872" y="1363"/>
                    </a:lnTo>
                    <a:lnTo>
                      <a:pt x="881" y="1349"/>
                    </a:lnTo>
                    <a:lnTo>
                      <a:pt x="893" y="1338"/>
                    </a:lnTo>
                    <a:lnTo>
                      <a:pt x="904" y="1330"/>
                    </a:lnTo>
                    <a:lnTo>
                      <a:pt x="917" y="1323"/>
                    </a:lnTo>
                    <a:lnTo>
                      <a:pt x="930" y="1316"/>
                    </a:lnTo>
                    <a:lnTo>
                      <a:pt x="946" y="1312"/>
                    </a:lnTo>
                    <a:lnTo>
                      <a:pt x="963" y="1309"/>
                    </a:lnTo>
                    <a:lnTo>
                      <a:pt x="981" y="1306"/>
                    </a:lnTo>
                    <a:lnTo>
                      <a:pt x="1000" y="1305"/>
                    </a:lnTo>
                    <a:lnTo>
                      <a:pt x="1022" y="1304"/>
                    </a:lnTo>
                    <a:lnTo>
                      <a:pt x="1045" y="1304"/>
                    </a:lnTo>
                    <a:lnTo>
                      <a:pt x="1070" y="1304"/>
                    </a:lnTo>
                    <a:lnTo>
                      <a:pt x="1070" y="1285"/>
                    </a:lnTo>
                    <a:lnTo>
                      <a:pt x="1071" y="1266"/>
                    </a:lnTo>
                    <a:lnTo>
                      <a:pt x="1072" y="1248"/>
                    </a:lnTo>
                    <a:lnTo>
                      <a:pt x="1074" y="1230"/>
                    </a:lnTo>
                    <a:lnTo>
                      <a:pt x="1077" y="1214"/>
                    </a:lnTo>
                    <a:lnTo>
                      <a:pt x="1080" y="1198"/>
                    </a:lnTo>
                    <a:lnTo>
                      <a:pt x="1083" y="1183"/>
                    </a:lnTo>
                    <a:lnTo>
                      <a:pt x="1088" y="1169"/>
                    </a:lnTo>
                    <a:lnTo>
                      <a:pt x="1093" y="1156"/>
                    </a:lnTo>
                    <a:lnTo>
                      <a:pt x="1098" y="1143"/>
                    </a:lnTo>
                    <a:lnTo>
                      <a:pt x="1103" y="1133"/>
                    </a:lnTo>
                    <a:lnTo>
                      <a:pt x="1110" y="1123"/>
                    </a:lnTo>
                    <a:lnTo>
                      <a:pt x="1116" y="1116"/>
                    </a:lnTo>
                    <a:lnTo>
                      <a:pt x="1123" y="1109"/>
                    </a:lnTo>
                    <a:lnTo>
                      <a:pt x="1131" y="1105"/>
                    </a:lnTo>
                    <a:lnTo>
                      <a:pt x="1139" y="1101"/>
                    </a:lnTo>
                    <a:lnTo>
                      <a:pt x="1150" y="1111"/>
                    </a:lnTo>
                    <a:lnTo>
                      <a:pt x="1159" y="1118"/>
                    </a:lnTo>
                    <a:lnTo>
                      <a:pt x="1167" y="1124"/>
                    </a:lnTo>
                    <a:lnTo>
                      <a:pt x="1176" y="1130"/>
                    </a:lnTo>
                    <a:lnTo>
                      <a:pt x="1183" y="1133"/>
                    </a:lnTo>
                    <a:lnTo>
                      <a:pt x="1190" y="1135"/>
                    </a:lnTo>
                    <a:lnTo>
                      <a:pt x="1198" y="1136"/>
                    </a:lnTo>
                    <a:lnTo>
                      <a:pt x="1205" y="1137"/>
                    </a:lnTo>
                    <a:lnTo>
                      <a:pt x="1219" y="1138"/>
                    </a:lnTo>
                    <a:lnTo>
                      <a:pt x="1232" y="1138"/>
                    </a:lnTo>
                    <a:lnTo>
                      <a:pt x="1240" y="1139"/>
                    </a:lnTo>
                    <a:lnTo>
                      <a:pt x="1248" y="1140"/>
                    </a:lnTo>
                    <a:lnTo>
                      <a:pt x="1257" y="1142"/>
                    </a:lnTo>
                    <a:lnTo>
                      <a:pt x="1266" y="1145"/>
                    </a:lnTo>
                    <a:lnTo>
                      <a:pt x="1273" y="1147"/>
                    </a:lnTo>
                    <a:lnTo>
                      <a:pt x="1282" y="1148"/>
                    </a:lnTo>
                    <a:lnTo>
                      <a:pt x="1289" y="1147"/>
                    </a:lnTo>
                    <a:lnTo>
                      <a:pt x="1297" y="1147"/>
                    </a:lnTo>
                    <a:lnTo>
                      <a:pt x="1313" y="1142"/>
                    </a:lnTo>
                    <a:lnTo>
                      <a:pt x="1330" y="1136"/>
                    </a:lnTo>
                    <a:lnTo>
                      <a:pt x="1347" y="1129"/>
                    </a:lnTo>
                    <a:lnTo>
                      <a:pt x="1365" y="1119"/>
                    </a:lnTo>
                    <a:lnTo>
                      <a:pt x="1382" y="1110"/>
                    </a:lnTo>
                    <a:lnTo>
                      <a:pt x="1400" y="1098"/>
                    </a:lnTo>
                    <a:lnTo>
                      <a:pt x="1419" y="1088"/>
                    </a:lnTo>
                    <a:lnTo>
                      <a:pt x="1438" y="1076"/>
                    </a:lnTo>
                    <a:lnTo>
                      <a:pt x="1458" y="1067"/>
                    </a:lnTo>
                    <a:lnTo>
                      <a:pt x="1478" y="1057"/>
                    </a:lnTo>
                    <a:lnTo>
                      <a:pt x="1498" y="1049"/>
                    </a:lnTo>
                    <a:lnTo>
                      <a:pt x="1519" y="1043"/>
                    </a:lnTo>
                    <a:lnTo>
                      <a:pt x="1530" y="1041"/>
                    </a:lnTo>
                    <a:lnTo>
                      <a:pt x="1541" y="1040"/>
                    </a:lnTo>
                    <a:lnTo>
                      <a:pt x="1552" y="1038"/>
                    </a:lnTo>
                    <a:lnTo>
                      <a:pt x="1563" y="1037"/>
                    </a:lnTo>
                    <a:lnTo>
                      <a:pt x="1577" y="1038"/>
                    </a:lnTo>
                    <a:lnTo>
                      <a:pt x="1588" y="1041"/>
                    </a:lnTo>
                    <a:lnTo>
                      <a:pt x="1601" y="1044"/>
                    </a:lnTo>
                    <a:lnTo>
                      <a:pt x="1612" y="1049"/>
                    </a:lnTo>
                    <a:lnTo>
                      <a:pt x="1635" y="1061"/>
                    </a:lnTo>
                    <a:lnTo>
                      <a:pt x="1656" y="1073"/>
                    </a:lnTo>
                    <a:lnTo>
                      <a:pt x="1677" y="1087"/>
                    </a:lnTo>
                    <a:lnTo>
                      <a:pt x="1698" y="1099"/>
                    </a:lnTo>
                    <a:lnTo>
                      <a:pt x="1709" y="1105"/>
                    </a:lnTo>
                    <a:lnTo>
                      <a:pt x="1719" y="1109"/>
                    </a:lnTo>
                    <a:lnTo>
                      <a:pt x="1730" y="1112"/>
                    </a:lnTo>
                    <a:lnTo>
                      <a:pt x="1740" y="1114"/>
                    </a:lnTo>
                    <a:lnTo>
                      <a:pt x="1702" y="918"/>
                    </a:lnTo>
                    <a:lnTo>
                      <a:pt x="1706" y="920"/>
                    </a:lnTo>
                    <a:lnTo>
                      <a:pt x="1710" y="922"/>
                    </a:lnTo>
                    <a:lnTo>
                      <a:pt x="1714" y="923"/>
                    </a:lnTo>
                    <a:lnTo>
                      <a:pt x="1717" y="924"/>
                    </a:lnTo>
                    <a:lnTo>
                      <a:pt x="1725" y="922"/>
                    </a:lnTo>
                    <a:lnTo>
                      <a:pt x="1733" y="920"/>
                    </a:lnTo>
                    <a:lnTo>
                      <a:pt x="1741" y="917"/>
                    </a:lnTo>
                    <a:lnTo>
                      <a:pt x="1748" y="915"/>
                    </a:lnTo>
                    <a:lnTo>
                      <a:pt x="1751" y="915"/>
                    </a:lnTo>
                    <a:lnTo>
                      <a:pt x="1754" y="915"/>
                    </a:lnTo>
                    <a:lnTo>
                      <a:pt x="1757" y="916"/>
                    </a:lnTo>
                    <a:lnTo>
                      <a:pt x="1759" y="918"/>
                    </a:lnTo>
                    <a:lnTo>
                      <a:pt x="1758" y="909"/>
                    </a:lnTo>
                    <a:lnTo>
                      <a:pt x="1757" y="898"/>
                    </a:lnTo>
                    <a:lnTo>
                      <a:pt x="1757" y="882"/>
                    </a:lnTo>
                    <a:lnTo>
                      <a:pt x="1757" y="863"/>
                    </a:lnTo>
                    <a:lnTo>
                      <a:pt x="1758" y="844"/>
                    </a:lnTo>
                    <a:lnTo>
                      <a:pt x="1759" y="825"/>
                    </a:lnTo>
                    <a:lnTo>
                      <a:pt x="1759" y="807"/>
                    </a:lnTo>
                    <a:lnTo>
                      <a:pt x="1759" y="791"/>
                    </a:lnTo>
                    <a:lnTo>
                      <a:pt x="1760" y="784"/>
                    </a:lnTo>
                    <a:lnTo>
                      <a:pt x="1762" y="777"/>
                    </a:lnTo>
                    <a:lnTo>
                      <a:pt x="1765" y="772"/>
                    </a:lnTo>
                    <a:lnTo>
                      <a:pt x="1768" y="767"/>
                    </a:lnTo>
                    <a:lnTo>
                      <a:pt x="1773" y="762"/>
                    </a:lnTo>
                    <a:lnTo>
                      <a:pt x="1776" y="756"/>
                    </a:lnTo>
                    <a:lnTo>
                      <a:pt x="1778" y="751"/>
                    </a:lnTo>
                    <a:lnTo>
                      <a:pt x="1778" y="747"/>
                    </a:lnTo>
                    <a:lnTo>
                      <a:pt x="1778" y="741"/>
                    </a:lnTo>
                    <a:lnTo>
                      <a:pt x="1777" y="734"/>
                    </a:lnTo>
                    <a:lnTo>
                      <a:pt x="1776" y="728"/>
                    </a:lnTo>
                    <a:lnTo>
                      <a:pt x="1774" y="723"/>
                    </a:lnTo>
                    <a:lnTo>
                      <a:pt x="1767" y="713"/>
                    </a:lnTo>
                    <a:lnTo>
                      <a:pt x="1760" y="704"/>
                    </a:lnTo>
                    <a:lnTo>
                      <a:pt x="1742" y="686"/>
                    </a:lnTo>
                    <a:lnTo>
                      <a:pt x="1721" y="667"/>
                    </a:lnTo>
                    <a:lnTo>
                      <a:pt x="1711" y="658"/>
                    </a:lnTo>
                    <a:lnTo>
                      <a:pt x="1700" y="647"/>
                    </a:lnTo>
                    <a:lnTo>
                      <a:pt x="1691" y="635"/>
                    </a:lnTo>
                    <a:lnTo>
                      <a:pt x="1682" y="622"/>
                    </a:lnTo>
                    <a:lnTo>
                      <a:pt x="1678" y="615"/>
                    </a:lnTo>
                    <a:lnTo>
                      <a:pt x="1675" y="607"/>
                    </a:lnTo>
                    <a:lnTo>
                      <a:pt x="1672" y="599"/>
                    </a:lnTo>
                    <a:lnTo>
                      <a:pt x="1670" y="591"/>
                    </a:lnTo>
                    <a:lnTo>
                      <a:pt x="1668" y="581"/>
                    </a:lnTo>
                    <a:lnTo>
                      <a:pt x="1666" y="572"/>
                    </a:lnTo>
                    <a:lnTo>
                      <a:pt x="1665" y="561"/>
                    </a:lnTo>
                    <a:lnTo>
                      <a:pt x="1665" y="551"/>
                    </a:lnTo>
                    <a:lnTo>
                      <a:pt x="1657" y="550"/>
                    </a:lnTo>
                    <a:lnTo>
                      <a:pt x="1651" y="549"/>
                    </a:lnTo>
                    <a:lnTo>
                      <a:pt x="1645" y="547"/>
                    </a:lnTo>
                    <a:lnTo>
                      <a:pt x="1639" y="543"/>
                    </a:lnTo>
                    <a:lnTo>
                      <a:pt x="1629" y="538"/>
                    </a:lnTo>
                    <a:lnTo>
                      <a:pt x="1620" y="530"/>
                    </a:lnTo>
                    <a:lnTo>
                      <a:pt x="1611" y="520"/>
                    </a:lnTo>
                    <a:lnTo>
                      <a:pt x="1605" y="510"/>
                    </a:lnTo>
                    <a:lnTo>
                      <a:pt x="1599" y="498"/>
                    </a:lnTo>
                    <a:lnTo>
                      <a:pt x="1593" y="487"/>
                    </a:lnTo>
                    <a:lnTo>
                      <a:pt x="1589" y="473"/>
                    </a:lnTo>
                    <a:lnTo>
                      <a:pt x="1585" y="460"/>
                    </a:lnTo>
                    <a:lnTo>
                      <a:pt x="1582" y="446"/>
                    </a:lnTo>
                    <a:lnTo>
                      <a:pt x="1579" y="432"/>
                    </a:lnTo>
                    <a:lnTo>
                      <a:pt x="1574" y="405"/>
                    </a:lnTo>
                    <a:lnTo>
                      <a:pt x="1569" y="380"/>
                    </a:lnTo>
                    <a:lnTo>
                      <a:pt x="1568" y="371"/>
                    </a:lnTo>
                    <a:lnTo>
                      <a:pt x="1566" y="363"/>
                    </a:lnTo>
                    <a:lnTo>
                      <a:pt x="1564" y="356"/>
                    </a:lnTo>
                    <a:lnTo>
                      <a:pt x="1561" y="348"/>
                    </a:lnTo>
                    <a:lnTo>
                      <a:pt x="1554" y="336"/>
                    </a:lnTo>
                    <a:lnTo>
                      <a:pt x="1547" y="325"/>
                    </a:lnTo>
                    <a:lnTo>
                      <a:pt x="1539" y="316"/>
                    </a:lnTo>
                    <a:lnTo>
                      <a:pt x="1530" y="308"/>
                    </a:lnTo>
                    <a:lnTo>
                      <a:pt x="1521" y="300"/>
                    </a:lnTo>
                    <a:lnTo>
                      <a:pt x="1511" y="294"/>
                    </a:lnTo>
                    <a:lnTo>
                      <a:pt x="1493" y="281"/>
                    </a:lnTo>
                    <a:lnTo>
                      <a:pt x="1477" y="270"/>
                    </a:lnTo>
                    <a:lnTo>
                      <a:pt x="1471" y="263"/>
                    </a:lnTo>
                    <a:lnTo>
                      <a:pt x="1466" y="257"/>
                    </a:lnTo>
                    <a:lnTo>
                      <a:pt x="1464" y="253"/>
                    </a:lnTo>
                    <a:lnTo>
                      <a:pt x="1463" y="250"/>
                    </a:lnTo>
                    <a:lnTo>
                      <a:pt x="1462" y="245"/>
                    </a:lnTo>
                    <a:lnTo>
                      <a:pt x="1462" y="240"/>
                    </a:lnTo>
                    <a:lnTo>
                      <a:pt x="1462" y="232"/>
                    </a:lnTo>
                    <a:lnTo>
                      <a:pt x="1463" y="223"/>
                    </a:lnTo>
                    <a:lnTo>
                      <a:pt x="1465" y="213"/>
                    </a:lnTo>
                    <a:lnTo>
                      <a:pt x="1467" y="204"/>
                    </a:lnTo>
                    <a:lnTo>
                      <a:pt x="1474" y="184"/>
                    </a:lnTo>
                    <a:lnTo>
                      <a:pt x="1481" y="163"/>
                    </a:lnTo>
                    <a:lnTo>
                      <a:pt x="1488" y="143"/>
                    </a:lnTo>
                    <a:lnTo>
                      <a:pt x="1494" y="125"/>
                    </a:lnTo>
                    <a:lnTo>
                      <a:pt x="1498" y="108"/>
                    </a:lnTo>
                    <a:lnTo>
                      <a:pt x="1500" y="95"/>
                    </a:lnTo>
                    <a:lnTo>
                      <a:pt x="1500" y="88"/>
                    </a:lnTo>
                    <a:lnTo>
                      <a:pt x="1499" y="82"/>
                    </a:lnTo>
                    <a:lnTo>
                      <a:pt x="1498" y="76"/>
                    </a:lnTo>
                    <a:lnTo>
                      <a:pt x="1496" y="69"/>
                    </a:lnTo>
                    <a:lnTo>
                      <a:pt x="1490" y="59"/>
                    </a:lnTo>
                    <a:lnTo>
                      <a:pt x="1485" y="48"/>
                    </a:lnTo>
                    <a:lnTo>
                      <a:pt x="1478" y="38"/>
                    </a:lnTo>
                    <a:lnTo>
                      <a:pt x="1471" y="29"/>
                    </a:lnTo>
                    <a:lnTo>
                      <a:pt x="1463" y="18"/>
                    </a:lnTo>
                    <a:lnTo>
                      <a:pt x="1456" y="7"/>
                    </a:lnTo>
                    <a:lnTo>
                      <a:pt x="1443" y="8"/>
                    </a:lnTo>
                    <a:lnTo>
                      <a:pt x="1432" y="8"/>
                    </a:lnTo>
                    <a:lnTo>
                      <a:pt x="1418" y="8"/>
                    </a:lnTo>
                    <a:lnTo>
                      <a:pt x="1404" y="5"/>
                    </a:lnTo>
                    <a:lnTo>
                      <a:pt x="1389" y="3"/>
                    </a:lnTo>
                    <a:lnTo>
                      <a:pt x="1371" y="2"/>
                    </a:lnTo>
                    <a:lnTo>
                      <a:pt x="1351" y="0"/>
                    </a:lnTo>
                    <a:lnTo>
                      <a:pt x="13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8"/>
              <p:cNvSpPr>
                <a:spLocks/>
              </p:cNvSpPr>
              <p:nvPr/>
            </p:nvSpPr>
            <p:spPr bwMode="auto">
              <a:xfrm>
                <a:off x="4230" y="4003"/>
                <a:ext cx="384" cy="391"/>
              </a:xfrm>
              <a:custGeom>
                <a:avLst/>
                <a:gdLst>
                  <a:gd name="T0" fmla="*/ 285 w 1778"/>
                  <a:gd name="T1" fmla="*/ 56 h 1778"/>
                  <a:gd name="T2" fmla="*/ 280 w 1778"/>
                  <a:gd name="T3" fmla="*/ 72 h 1778"/>
                  <a:gd name="T4" fmla="*/ 267 w 1778"/>
                  <a:gd name="T5" fmla="*/ 82 h 1778"/>
                  <a:gd name="T6" fmla="*/ 255 w 1778"/>
                  <a:gd name="T7" fmla="*/ 98 h 1778"/>
                  <a:gd name="T8" fmla="*/ 238 w 1778"/>
                  <a:gd name="T9" fmla="*/ 113 h 1778"/>
                  <a:gd name="T10" fmla="*/ 231 w 1778"/>
                  <a:gd name="T11" fmla="*/ 137 h 1778"/>
                  <a:gd name="T12" fmla="*/ 219 w 1778"/>
                  <a:gd name="T13" fmla="*/ 144 h 1778"/>
                  <a:gd name="T14" fmla="*/ 197 w 1778"/>
                  <a:gd name="T15" fmla="*/ 145 h 1778"/>
                  <a:gd name="T16" fmla="*/ 176 w 1778"/>
                  <a:gd name="T17" fmla="*/ 159 h 1778"/>
                  <a:gd name="T18" fmla="*/ 168 w 1778"/>
                  <a:gd name="T19" fmla="*/ 183 h 1778"/>
                  <a:gd name="T20" fmla="*/ 158 w 1778"/>
                  <a:gd name="T21" fmla="*/ 208 h 1778"/>
                  <a:gd name="T22" fmla="*/ 145 w 1778"/>
                  <a:gd name="T23" fmla="*/ 211 h 1778"/>
                  <a:gd name="T24" fmla="*/ 142 w 1778"/>
                  <a:gd name="T25" fmla="*/ 228 h 1778"/>
                  <a:gd name="T26" fmla="*/ 130 w 1778"/>
                  <a:gd name="T27" fmla="*/ 245 h 1778"/>
                  <a:gd name="T28" fmla="*/ 105 w 1778"/>
                  <a:gd name="T29" fmla="*/ 264 h 1778"/>
                  <a:gd name="T30" fmla="*/ 76 w 1778"/>
                  <a:gd name="T31" fmla="*/ 293 h 1778"/>
                  <a:gd name="T32" fmla="*/ 54 w 1778"/>
                  <a:gd name="T33" fmla="*/ 293 h 1778"/>
                  <a:gd name="T34" fmla="*/ 30 w 1778"/>
                  <a:gd name="T35" fmla="*/ 292 h 1778"/>
                  <a:gd name="T36" fmla="*/ 6 w 1778"/>
                  <a:gd name="T37" fmla="*/ 305 h 1778"/>
                  <a:gd name="T38" fmla="*/ 1 w 1778"/>
                  <a:gd name="T39" fmla="*/ 342 h 1778"/>
                  <a:gd name="T40" fmla="*/ 2 w 1778"/>
                  <a:gd name="T41" fmla="*/ 364 h 1778"/>
                  <a:gd name="T42" fmla="*/ 19 w 1778"/>
                  <a:gd name="T43" fmla="*/ 360 h 1778"/>
                  <a:gd name="T44" fmla="*/ 38 w 1778"/>
                  <a:gd name="T45" fmla="*/ 351 h 1778"/>
                  <a:gd name="T46" fmla="*/ 46 w 1778"/>
                  <a:gd name="T47" fmla="*/ 330 h 1778"/>
                  <a:gd name="T48" fmla="*/ 59 w 1778"/>
                  <a:gd name="T49" fmla="*/ 327 h 1778"/>
                  <a:gd name="T50" fmla="*/ 83 w 1778"/>
                  <a:gd name="T51" fmla="*/ 336 h 1778"/>
                  <a:gd name="T52" fmla="*/ 104 w 1778"/>
                  <a:gd name="T53" fmla="*/ 345 h 1778"/>
                  <a:gd name="T54" fmla="*/ 116 w 1778"/>
                  <a:gd name="T55" fmla="*/ 367 h 1778"/>
                  <a:gd name="T56" fmla="*/ 130 w 1778"/>
                  <a:gd name="T57" fmla="*/ 386 h 1778"/>
                  <a:gd name="T58" fmla="*/ 150 w 1778"/>
                  <a:gd name="T59" fmla="*/ 368 h 1778"/>
                  <a:gd name="T60" fmla="*/ 163 w 1778"/>
                  <a:gd name="T61" fmla="*/ 348 h 1778"/>
                  <a:gd name="T62" fmla="*/ 153 w 1778"/>
                  <a:gd name="T63" fmla="*/ 340 h 1778"/>
                  <a:gd name="T64" fmla="*/ 154 w 1778"/>
                  <a:gd name="T65" fmla="*/ 329 h 1778"/>
                  <a:gd name="T66" fmla="*/ 167 w 1778"/>
                  <a:gd name="T67" fmla="*/ 305 h 1778"/>
                  <a:gd name="T68" fmla="*/ 167 w 1778"/>
                  <a:gd name="T69" fmla="*/ 296 h 1778"/>
                  <a:gd name="T70" fmla="*/ 179 w 1778"/>
                  <a:gd name="T71" fmla="*/ 311 h 1778"/>
                  <a:gd name="T72" fmla="*/ 186 w 1778"/>
                  <a:gd name="T73" fmla="*/ 303 h 1778"/>
                  <a:gd name="T74" fmla="*/ 208 w 1778"/>
                  <a:gd name="T75" fmla="*/ 288 h 1778"/>
                  <a:gd name="T76" fmla="*/ 232 w 1778"/>
                  <a:gd name="T77" fmla="*/ 274 h 1778"/>
                  <a:gd name="T78" fmla="*/ 238 w 1778"/>
                  <a:gd name="T79" fmla="*/ 249 h 1778"/>
                  <a:gd name="T80" fmla="*/ 252 w 1778"/>
                  <a:gd name="T81" fmla="*/ 247 h 1778"/>
                  <a:gd name="T82" fmla="*/ 268 w 1778"/>
                  <a:gd name="T83" fmla="*/ 250 h 1778"/>
                  <a:gd name="T84" fmla="*/ 284 w 1778"/>
                  <a:gd name="T85" fmla="*/ 251 h 1778"/>
                  <a:gd name="T86" fmla="*/ 315 w 1778"/>
                  <a:gd name="T87" fmla="*/ 235 h 1778"/>
                  <a:gd name="T88" fmla="*/ 341 w 1778"/>
                  <a:gd name="T89" fmla="*/ 228 h 1778"/>
                  <a:gd name="T90" fmla="*/ 369 w 1778"/>
                  <a:gd name="T91" fmla="*/ 243 h 1778"/>
                  <a:gd name="T92" fmla="*/ 369 w 1778"/>
                  <a:gd name="T93" fmla="*/ 203 h 1778"/>
                  <a:gd name="T94" fmla="*/ 379 w 1778"/>
                  <a:gd name="T95" fmla="*/ 201 h 1778"/>
                  <a:gd name="T96" fmla="*/ 380 w 1778"/>
                  <a:gd name="T97" fmla="*/ 181 h 1778"/>
                  <a:gd name="T98" fmla="*/ 384 w 1778"/>
                  <a:gd name="T99" fmla="*/ 166 h 1778"/>
                  <a:gd name="T100" fmla="*/ 380 w 1778"/>
                  <a:gd name="T101" fmla="*/ 155 h 1778"/>
                  <a:gd name="T102" fmla="*/ 362 w 1778"/>
                  <a:gd name="T103" fmla="*/ 133 h 1778"/>
                  <a:gd name="T104" fmla="*/ 357 w 1778"/>
                  <a:gd name="T105" fmla="*/ 121 h 1778"/>
                  <a:gd name="T106" fmla="*/ 344 w 1778"/>
                  <a:gd name="T107" fmla="*/ 107 h 1778"/>
                  <a:gd name="T108" fmla="*/ 338 w 1778"/>
                  <a:gd name="T109" fmla="*/ 80 h 1778"/>
                  <a:gd name="T110" fmla="*/ 326 w 1778"/>
                  <a:gd name="T111" fmla="*/ 65 h 1778"/>
                  <a:gd name="T112" fmla="*/ 316 w 1778"/>
                  <a:gd name="T113" fmla="*/ 53 h 1778"/>
                  <a:gd name="T114" fmla="*/ 323 w 1778"/>
                  <a:gd name="T115" fmla="*/ 27 h 1778"/>
                  <a:gd name="T116" fmla="*/ 321 w 1778"/>
                  <a:gd name="T117" fmla="*/ 11 h 1778"/>
                  <a:gd name="T118" fmla="*/ 303 w 1778"/>
                  <a:gd name="T119" fmla="*/ 1 h 17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78"/>
                  <a:gd name="T181" fmla="*/ 0 h 1778"/>
                  <a:gd name="T182" fmla="*/ 1778 w 1778"/>
                  <a:gd name="T183" fmla="*/ 1778 h 17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78" h="1778">
                    <a:moveTo>
                      <a:pt x="1329" y="0"/>
                    </a:moveTo>
                    <a:lnTo>
                      <a:pt x="1325" y="32"/>
                    </a:lnTo>
                    <a:lnTo>
                      <a:pt x="1321" y="64"/>
                    </a:lnTo>
                    <a:lnTo>
                      <a:pt x="1318" y="99"/>
                    </a:lnTo>
                    <a:lnTo>
                      <a:pt x="1316" y="134"/>
                    </a:lnTo>
                    <a:lnTo>
                      <a:pt x="1315" y="172"/>
                    </a:lnTo>
                    <a:lnTo>
                      <a:pt x="1316" y="212"/>
                    </a:lnTo>
                    <a:lnTo>
                      <a:pt x="1318" y="253"/>
                    </a:lnTo>
                    <a:lnTo>
                      <a:pt x="1323" y="297"/>
                    </a:lnTo>
                    <a:lnTo>
                      <a:pt x="1323" y="301"/>
                    </a:lnTo>
                    <a:lnTo>
                      <a:pt x="1323" y="304"/>
                    </a:lnTo>
                    <a:lnTo>
                      <a:pt x="1322" y="308"/>
                    </a:lnTo>
                    <a:lnTo>
                      <a:pt x="1321" y="311"/>
                    </a:lnTo>
                    <a:lnTo>
                      <a:pt x="1316" y="316"/>
                    </a:lnTo>
                    <a:lnTo>
                      <a:pt x="1311" y="320"/>
                    </a:lnTo>
                    <a:lnTo>
                      <a:pt x="1295" y="326"/>
                    </a:lnTo>
                    <a:lnTo>
                      <a:pt x="1279" y="333"/>
                    </a:lnTo>
                    <a:lnTo>
                      <a:pt x="1269" y="337"/>
                    </a:lnTo>
                    <a:lnTo>
                      <a:pt x="1261" y="342"/>
                    </a:lnTo>
                    <a:lnTo>
                      <a:pt x="1253" y="349"/>
                    </a:lnTo>
                    <a:lnTo>
                      <a:pt x="1246" y="357"/>
                    </a:lnTo>
                    <a:lnTo>
                      <a:pt x="1243" y="362"/>
                    </a:lnTo>
                    <a:lnTo>
                      <a:pt x="1241" y="367"/>
                    </a:lnTo>
                    <a:lnTo>
                      <a:pt x="1238" y="373"/>
                    </a:lnTo>
                    <a:lnTo>
                      <a:pt x="1237" y="379"/>
                    </a:lnTo>
                    <a:lnTo>
                      <a:pt x="1235" y="386"/>
                    </a:lnTo>
                    <a:lnTo>
                      <a:pt x="1235" y="394"/>
                    </a:lnTo>
                    <a:lnTo>
                      <a:pt x="1233" y="402"/>
                    </a:lnTo>
                    <a:lnTo>
                      <a:pt x="1235" y="411"/>
                    </a:lnTo>
                    <a:lnTo>
                      <a:pt x="1216" y="423"/>
                    </a:lnTo>
                    <a:lnTo>
                      <a:pt x="1198" y="433"/>
                    </a:lnTo>
                    <a:lnTo>
                      <a:pt x="1180" y="444"/>
                    </a:lnTo>
                    <a:lnTo>
                      <a:pt x="1164" y="454"/>
                    </a:lnTo>
                    <a:lnTo>
                      <a:pt x="1149" y="465"/>
                    </a:lnTo>
                    <a:lnTo>
                      <a:pt x="1134" y="477"/>
                    </a:lnTo>
                    <a:lnTo>
                      <a:pt x="1126" y="484"/>
                    </a:lnTo>
                    <a:lnTo>
                      <a:pt x="1120" y="491"/>
                    </a:lnTo>
                    <a:lnTo>
                      <a:pt x="1114" y="498"/>
                    </a:lnTo>
                    <a:lnTo>
                      <a:pt x="1108" y="506"/>
                    </a:lnTo>
                    <a:lnTo>
                      <a:pt x="1101" y="516"/>
                    </a:lnTo>
                    <a:lnTo>
                      <a:pt x="1096" y="527"/>
                    </a:lnTo>
                    <a:lnTo>
                      <a:pt x="1092" y="536"/>
                    </a:lnTo>
                    <a:lnTo>
                      <a:pt x="1089" y="546"/>
                    </a:lnTo>
                    <a:lnTo>
                      <a:pt x="1085" y="563"/>
                    </a:lnTo>
                    <a:lnTo>
                      <a:pt x="1081" y="580"/>
                    </a:lnTo>
                    <a:lnTo>
                      <a:pt x="1078" y="597"/>
                    </a:lnTo>
                    <a:lnTo>
                      <a:pt x="1073" y="613"/>
                    </a:lnTo>
                    <a:lnTo>
                      <a:pt x="1069" y="621"/>
                    </a:lnTo>
                    <a:lnTo>
                      <a:pt x="1065" y="629"/>
                    </a:lnTo>
                    <a:lnTo>
                      <a:pt x="1058" y="637"/>
                    </a:lnTo>
                    <a:lnTo>
                      <a:pt x="1051" y="645"/>
                    </a:lnTo>
                    <a:lnTo>
                      <a:pt x="1046" y="649"/>
                    </a:lnTo>
                    <a:lnTo>
                      <a:pt x="1040" y="653"/>
                    </a:lnTo>
                    <a:lnTo>
                      <a:pt x="1035" y="655"/>
                    </a:lnTo>
                    <a:lnTo>
                      <a:pt x="1029" y="656"/>
                    </a:lnTo>
                    <a:lnTo>
                      <a:pt x="1015" y="656"/>
                    </a:lnTo>
                    <a:lnTo>
                      <a:pt x="1000" y="654"/>
                    </a:lnTo>
                    <a:lnTo>
                      <a:pt x="982" y="653"/>
                    </a:lnTo>
                    <a:lnTo>
                      <a:pt x="962" y="651"/>
                    </a:lnTo>
                    <a:lnTo>
                      <a:pt x="950" y="651"/>
                    </a:lnTo>
                    <a:lnTo>
                      <a:pt x="938" y="654"/>
                    </a:lnTo>
                    <a:lnTo>
                      <a:pt x="925" y="655"/>
                    </a:lnTo>
                    <a:lnTo>
                      <a:pt x="911" y="658"/>
                    </a:lnTo>
                    <a:lnTo>
                      <a:pt x="949" y="760"/>
                    </a:lnTo>
                    <a:lnTo>
                      <a:pt x="848" y="696"/>
                    </a:lnTo>
                    <a:lnTo>
                      <a:pt x="839" y="702"/>
                    </a:lnTo>
                    <a:lnTo>
                      <a:pt x="832" y="707"/>
                    </a:lnTo>
                    <a:lnTo>
                      <a:pt x="824" y="712"/>
                    </a:lnTo>
                    <a:lnTo>
                      <a:pt x="818" y="719"/>
                    </a:lnTo>
                    <a:lnTo>
                      <a:pt x="813" y="725"/>
                    </a:lnTo>
                    <a:lnTo>
                      <a:pt x="808" y="731"/>
                    </a:lnTo>
                    <a:lnTo>
                      <a:pt x="803" y="737"/>
                    </a:lnTo>
                    <a:lnTo>
                      <a:pt x="799" y="744"/>
                    </a:lnTo>
                    <a:lnTo>
                      <a:pt x="793" y="757"/>
                    </a:lnTo>
                    <a:lnTo>
                      <a:pt x="788" y="772"/>
                    </a:lnTo>
                    <a:lnTo>
                      <a:pt x="783" y="787"/>
                    </a:lnTo>
                    <a:lnTo>
                      <a:pt x="781" y="801"/>
                    </a:lnTo>
                    <a:lnTo>
                      <a:pt x="776" y="834"/>
                    </a:lnTo>
                    <a:lnTo>
                      <a:pt x="771" y="866"/>
                    </a:lnTo>
                    <a:lnTo>
                      <a:pt x="767" y="884"/>
                    </a:lnTo>
                    <a:lnTo>
                      <a:pt x="761" y="901"/>
                    </a:lnTo>
                    <a:lnTo>
                      <a:pt x="755" y="919"/>
                    </a:lnTo>
                    <a:lnTo>
                      <a:pt x="747" y="937"/>
                    </a:lnTo>
                    <a:lnTo>
                      <a:pt x="743" y="942"/>
                    </a:lnTo>
                    <a:lnTo>
                      <a:pt x="737" y="945"/>
                    </a:lnTo>
                    <a:lnTo>
                      <a:pt x="732" y="948"/>
                    </a:lnTo>
                    <a:lnTo>
                      <a:pt x="726" y="950"/>
                    </a:lnTo>
                    <a:lnTo>
                      <a:pt x="712" y="952"/>
                    </a:lnTo>
                    <a:lnTo>
                      <a:pt x="698" y="954"/>
                    </a:lnTo>
                    <a:lnTo>
                      <a:pt x="692" y="954"/>
                    </a:lnTo>
                    <a:lnTo>
                      <a:pt x="686" y="955"/>
                    </a:lnTo>
                    <a:lnTo>
                      <a:pt x="680" y="956"/>
                    </a:lnTo>
                    <a:lnTo>
                      <a:pt x="674" y="957"/>
                    </a:lnTo>
                    <a:lnTo>
                      <a:pt x="670" y="960"/>
                    </a:lnTo>
                    <a:lnTo>
                      <a:pt x="667" y="963"/>
                    </a:lnTo>
                    <a:lnTo>
                      <a:pt x="665" y="968"/>
                    </a:lnTo>
                    <a:lnTo>
                      <a:pt x="665" y="975"/>
                    </a:lnTo>
                    <a:lnTo>
                      <a:pt x="665" y="988"/>
                    </a:lnTo>
                    <a:lnTo>
                      <a:pt x="664" y="1001"/>
                    </a:lnTo>
                    <a:lnTo>
                      <a:pt x="663" y="1012"/>
                    </a:lnTo>
                    <a:lnTo>
                      <a:pt x="660" y="1025"/>
                    </a:lnTo>
                    <a:lnTo>
                      <a:pt x="657" y="1035"/>
                    </a:lnTo>
                    <a:lnTo>
                      <a:pt x="653" y="1046"/>
                    </a:lnTo>
                    <a:lnTo>
                      <a:pt x="649" y="1056"/>
                    </a:lnTo>
                    <a:lnTo>
                      <a:pt x="644" y="1066"/>
                    </a:lnTo>
                    <a:lnTo>
                      <a:pt x="639" y="1075"/>
                    </a:lnTo>
                    <a:lnTo>
                      <a:pt x="632" y="1085"/>
                    </a:lnTo>
                    <a:lnTo>
                      <a:pt x="626" y="1093"/>
                    </a:lnTo>
                    <a:lnTo>
                      <a:pt x="619" y="1100"/>
                    </a:lnTo>
                    <a:lnTo>
                      <a:pt x="604" y="1116"/>
                    </a:lnTo>
                    <a:lnTo>
                      <a:pt x="588" y="1130"/>
                    </a:lnTo>
                    <a:lnTo>
                      <a:pt x="573" y="1142"/>
                    </a:lnTo>
                    <a:lnTo>
                      <a:pt x="556" y="1154"/>
                    </a:lnTo>
                    <a:lnTo>
                      <a:pt x="540" y="1164"/>
                    </a:lnTo>
                    <a:lnTo>
                      <a:pt x="524" y="1174"/>
                    </a:lnTo>
                    <a:lnTo>
                      <a:pt x="510" y="1183"/>
                    </a:lnTo>
                    <a:lnTo>
                      <a:pt x="496" y="1192"/>
                    </a:lnTo>
                    <a:lnTo>
                      <a:pt x="484" y="1200"/>
                    </a:lnTo>
                    <a:lnTo>
                      <a:pt x="475" y="1208"/>
                    </a:lnTo>
                    <a:lnTo>
                      <a:pt x="456" y="1228"/>
                    </a:lnTo>
                    <a:lnTo>
                      <a:pt x="436" y="1251"/>
                    </a:lnTo>
                    <a:lnTo>
                      <a:pt x="414" y="1277"/>
                    </a:lnTo>
                    <a:lnTo>
                      <a:pt x="391" y="1302"/>
                    </a:lnTo>
                    <a:lnTo>
                      <a:pt x="379" y="1313"/>
                    </a:lnTo>
                    <a:lnTo>
                      <a:pt x="367" y="1324"/>
                    </a:lnTo>
                    <a:lnTo>
                      <a:pt x="354" y="1333"/>
                    </a:lnTo>
                    <a:lnTo>
                      <a:pt x="343" y="1341"/>
                    </a:lnTo>
                    <a:lnTo>
                      <a:pt x="331" y="1346"/>
                    </a:lnTo>
                    <a:lnTo>
                      <a:pt x="320" y="1349"/>
                    </a:lnTo>
                    <a:lnTo>
                      <a:pt x="313" y="1350"/>
                    </a:lnTo>
                    <a:lnTo>
                      <a:pt x="308" y="1350"/>
                    </a:lnTo>
                    <a:lnTo>
                      <a:pt x="303" y="1349"/>
                    </a:lnTo>
                    <a:lnTo>
                      <a:pt x="298" y="1348"/>
                    </a:lnTo>
                    <a:lnTo>
                      <a:pt x="250" y="1333"/>
                    </a:lnTo>
                    <a:lnTo>
                      <a:pt x="216" y="1324"/>
                    </a:lnTo>
                    <a:lnTo>
                      <a:pt x="194" y="1317"/>
                    </a:lnTo>
                    <a:lnTo>
                      <a:pt x="179" y="1315"/>
                    </a:lnTo>
                    <a:lnTo>
                      <a:pt x="174" y="1315"/>
                    </a:lnTo>
                    <a:lnTo>
                      <a:pt x="168" y="1316"/>
                    </a:lnTo>
                    <a:lnTo>
                      <a:pt x="162" y="1317"/>
                    </a:lnTo>
                    <a:lnTo>
                      <a:pt x="156" y="1321"/>
                    </a:lnTo>
                    <a:lnTo>
                      <a:pt x="139" y="1327"/>
                    </a:lnTo>
                    <a:lnTo>
                      <a:pt x="114" y="1335"/>
                    </a:lnTo>
                    <a:lnTo>
                      <a:pt x="96" y="1341"/>
                    </a:lnTo>
                    <a:lnTo>
                      <a:pt x="81" y="1346"/>
                    </a:lnTo>
                    <a:lnTo>
                      <a:pt x="66" y="1353"/>
                    </a:lnTo>
                    <a:lnTo>
                      <a:pt x="54" y="1360"/>
                    </a:lnTo>
                    <a:lnTo>
                      <a:pt x="44" y="1369"/>
                    </a:lnTo>
                    <a:lnTo>
                      <a:pt x="36" y="1378"/>
                    </a:lnTo>
                    <a:lnTo>
                      <a:pt x="28" y="1389"/>
                    </a:lnTo>
                    <a:lnTo>
                      <a:pt x="22" y="1400"/>
                    </a:lnTo>
                    <a:lnTo>
                      <a:pt x="18" y="1412"/>
                    </a:lnTo>
                    <a:lnTo>
                      <a:pt x="13" y="1425"/>
                    </a:lnTo>
                    <a:lnTo>
                      <a:pt x="11" y="1440"/>
                    </a:lnTo>
                    <a:lnTo>
                      <a:pt x="9" y="1456"/>
                    </a:lnTo>
                    <a:lnTo>
                      <a:pt x="7" y="1492"/>
                    </a:lnTo>
                    <a:lnTo>
                      <a:pt x="6" y="1531"/>
                    </a:lnTo>
                    <a:lnTo>
                      <a:pt x="5" y="1556"/>
                    </a:lnTo>
                    <a:lnTo>
                      <a:pt x="3" y="1581"/>
                    </a:lnTo>
                    <a:lnTo>
                      <a:pt x="1" y="1604"/>
                    </a:lnTo>
                    <a:lnTo>
                      <a:pt x="0" y="1625"/>
                    </a:lnTo>
                    <a:lnTo>
                      <a:pt x="0" y="1633"/>
                    </a:lnTo>
                    <a:lnTo>
                      <a:pt x="1" y="1642"/>
                    </a:lnTo>
                    <a:lnTo>
                      <a:pt x="3" y="1648"/>
                    </a:lnTo>
                    <a:lnTo>
                      <a:pt x="6" y="1652"/>
                    </a:lnTo>
                    <a:lnTo>
                      <a:pt x="8" y="1654"/>
                    </a:lnTo>
                    <a:lnTo>
                      <a:pt x="10" y="1655"/>
                    </a:lnTo>
                    <a:lnTo>
                      <a:pt x="13" y="1656"/>
                    </a:lnTo>
                    <a:lnTo>
                      <a:pt x="16" y="1656"/>
                    </a:lnTo>
                    <a:lnTo>
                      <a:pt x="23" y="1655"/>
                    </a:lnTo>
                    <a:lnTo>
                      <a:pt x="31" y="1651"/>
                    </a:lnTo>
                    <a:lnTo>
                      <a:pt x="50" y="1646"/>
                    </a:lnTo>
                    <a:lnTo>
                      <a:pt x="68" y="1642"/>
                    </a:lnTo>
                    <a:lnTo>
                      <a:pt x="86" y="1638"/>
                    </a:lnTo>
                    <a:lnTo>
                      <a:pt x="102" y="1635"/>
                    </a:lnTo>
                    <a:lnTo>
                      <a:pt x="117" y="1633"/>
                    </a:lnTo>
                    <a:lnTo>
                      <a:pt x="132" y="1630"/>
                    </a:lnTo>
                    <a:lnTo>
                      <a:pt x="146" y="1626"/>
                    </a:lnTo>
                    <a:lnTo>
                      <a:pt x="158" y="1619"/>
                    </a:lnTo>
                    <a:lnTo>
                      <a:pt x="165" y="1613"/>
                    </a:lnTo>
                    <a:lnTo>
                      <a:pt x="170" y="1606"/>
                    </a:lnTo>
                    <a:lnTo>
                      <a:pt x="174" y="1596"/>
                    </a:lnTo>
                    <a:lnTo>
                      <a:pt x="177" y="1587"/>
                    </a:lnTo>
                    <a:lnTo>
                      <a:pt x="182" y="1567"/>
                    </a:lnTo>
                    <a:lnTo>
                      <a:pt x="188" y="1546"/>
                    </a:lnTo>
                    <a:lnTo>
                      <a:pt x="191" y="1536"/>
                    </a:lnTo>
                    <a:lnTo>
                      <a:pt x="194" y="1526"/>
                    </a:lnTo>
                    <a:lnTo>
                      <a:pt x="198" y="1517"/>
                    </a:lnTo>
                    <a:lnTo>
                      <a:pt x="203" y="1508"/>
                    </a:lnTo>
                    <a:lnTo>
                      <a:pt x="211" y="1501"/>
                    </a:lnTo>
                    <a:lnTo>
                      <a:pt x="218" y="1495"/>
                    </a:lnTo>
                    <a:lnTo>
                      <a:pt x="223" y="1493"/>
                    </a:lnTo>
                    <a:lnTo>
                      <a:pt x="229" y="1490"/>
                    </a:lnTo>
                    <a:lnTo>
                      <a:pt x="234" y="1488"/>
                    </a:lnTo>
                    <a:lnTo>
                      <a:pt x="240" y="1487"/>
                    </a:lnTo>
                    <a:lnTo>
                      <a:pt x="252" y="1486"/>
                    </a:lnTo>
                    <a:lnTo>
                      <a:pt x="262" y="1486"/>
                    </a:lnTo>
                    <a:lnTo>
                      <a:pt x="273" y="1487"/>
                    </a:lnTo>
                    <a:lnTo>
                      <a:pt x="282" y="1488"/>
                    </a:lnTo>
                    <a:lnTo>
                      <a:pt x="299" y="1493"/>
                    </a:lnTo>
                    <a:lnTo>
                      <a:pt x="313" y="1499"/>
                    </a:lnTo>
                    <a:lnTo>
                      <a:pt x="327" y="1505"/>
                    </a:lnTo>
                    <a:lnTo>
                      <a:pt x="340" y="1513"/>
                    </a:lnTo>
                    <a:lnTo>
                      <a:pt x="353" y="1520"/>
                    </a:lnTo>
                    <a:lnTo>
                      <a:pt x="367" y="1525"/>
                    </a:lnTo>
                    <a:lnTo>
                      <a:pt x="385" y="1527"/>
                    </a:lnTo>
                    <a:lnTo>
                      <a:pt x="401" y="1531"/>
                    </a:lnTo>
                    <a:lnTo>
                      <a:pt x="416" y="1536"/>
                    </a:lnTo>
                    <a:lnTo>
                      <a:pt x="430" y="1540"/>
                    </a:lnTo>
                    <a:lnTo>
                      <a:pt x="443" y="1545"/>
                    </a:lnTo>
                    <a:lnTo>
                      <a:pt x="454" y="1551"/>
                    </a:lnTo>
                    <a:lnTo>
                      <a:pt x="465" y="1558"/>
                    </a:lnTo>
                    <a:lnTo>
                      <a:pt x="474" y="1564"/>
                    </a:lnTo>
                    <a:lnTo>
                      <a:pt x="482" y="1571"/>
                    </a:lnTo>
                    <a:lnTo>
                      <a:pt x="490" y="1580"/>
                    </a:lnTo>
                    <a:lnTo>
                      <a:pt x="497" y="1588"/>
                    </a:lnTo>
                    <a:lnTo>
                      <a:pt x="503" y="1596"/>
                    </a:lnTo>
                    <a:lnTo>
                      <a:pt x="509" y="1605"/>
                    </a:lnTo>
                    <a:lnTo>
                      <a:pt x="514" y="1614"/>
                    </a:lnTo>
                    <a:lnTo>
                      <a:pt x="519" y="1623"/>
                    </a:lnTo>
                    <a:lnTo>
                      <a:pt x="523" y="1632"/>
                    </a:lnTo>
                    <a:lnTo>
                      <a:pt x="537" y="1671"/>
                    </a:lnTo>
                    <a:lnTo>
                      <a:pt x="550" y="1710"/>
                    </a:lnTo>
                    <a:lnTo>
                      <a:pt x="557" y="1729"/>
                    </a:lnTo>
                    <a:lnTo>
                      <a:pt x="565" y="1746"/>
                    </a:lnTo>
                    <a:lnTo>
                      <a:pt x="571" y="1755"/>
                    </a:lnTo>
                    <a:lnTo>
                      <a:pt x="576" y="1763"/>
                    </a:lnTo>
                    <a:lnTo>
                      <a:pt x="582" y="1771"/>
                    </a:lnTo>
                    <a:lnTo>
                      <a:pt x="588" y="1778"/>
                    </a:lnTo>
                    <a:lnTo>
                      <a:pt x="603" y="1753"/>
                    </a:lnTo>
                    <a:lnTo>
                      <a:pt x="617" y="1733"/>
                    </a:lnTo>
                    <a:lnTo>
                      <a:pt x="628" y="1717"/>
                    </a:lnTo>
                    <a:lnTo>
                      <a:pt x="640" y="1703"/>
                    </a:lnTo>
                    <a:lnTo>
                      <a:pt x="649" y="1694"/>
                    </a:lnTo>
                    <a:lnTo>
                      <a:pt x="659" y="1687"/>
                    </a:lnTo>
                    <a:lnTo>
                      <a:pt x="668" y="1681"/>
                    </a:lnTo>
                    <a:lnTo>
                      <a:pt x="676" y="1677"/>
                    </a:lnTo>
                    <a:lnTo>
                      <a:pt x="693" y="1672"/>
                    </a:lnTo>
                    <a:lnTo>
                      <a:pt x="712" y="1667"/>
                    </a:lnTo>
                    <a:lnTo>
                      <a:pt x="723" y="1662"/>
                    </a:lnTo>
                    <a:lnTo>
                      <a:pt x="734" y="1657"/>
                    </a:lnTo>
                    <a:lnTo>
                      <a:pt x="746" y="1649"/>
                    </a:lnTo>
                    <a:lnTo>
                      <a:pt x="759" y="1638"/>
                    </a:lnTo>
                    <a:lnTo>
                      <a:pt x="759" y="1616"/>
                    </a:lnTo>
                    <a:lnTo>
                      <a:pt x="757" y="1599"/>
                    </a:lnTo>
                    <a:lnTo>
                      <a:pt x="754" y="1584"/>
                    </a:lnTo>
                    <a:lnTo>
                      <a:pt x="751" y="1573"/>
                    </a:lnTo>
                    <a:lnTo>
                      <a:pt x="747" y="1565"/>
                    </a:lnTo>
                    <a:lnTo>
                      <a:pt x="741" y="1560"/>
                    </a:lnTo>
                    <a:lnTo>
                      <a:pt x="736" y="1556"/>
                    </a:lnTo>
                    <a:lnTo>
                      <a:pt x="731" y="1553"/>
                    </a:lnTo>
                    <a:lnTo>
                      <a:pt x="721" y="1551"/>
                    </a:lnTo>
                    <a:lnTo>
                      <a:pt x="711" y="1548"/>
                    </a:lnTo>
                    <a:lnTo>
                      <a:pt x="708" y="1545"/>
                    </a:lnTo>
                    <a:lnTo>
                      <a:pt x="705" y="1541"/>
                    </a:lnTo>
                    <a:lnTo>
                      <a:pt x="703" y="1535"/>
                    </a:lnTo>
                    <a:lnTo>
                      <a:pt x="703" y="1525"/>
                    </a:lnTo>
                    <a:lnTo>
                      <a:pt x="703" y="1520"/>
                    </a:lnTo>
                    <a:lnTo>
                      <a:pt x="704" y="1515"/>
                    </a:lnTo>
                    <a:lnTo>
                      <a:pt x="705" y="1509"/>
                    </a:lnTo>
                    <a:lnTo>
                      <a:pt x="707" y="1504"/>
                    </a:lnTo>
                    <a:lnTo>
                      <a:pt x="712" y="1494"/>
                    </a:lnTo>
                    <a:lnTo>
                      <a:pt x="719" y="1483"/>
                    </a:lnTo>
                    <a:lnTo>
                      <a:pt x="735" y="1462"/>
                    </a:lnTo>
                    <a:lnTo>
                      <a:pt x="752" y="1440"/>
                    </a:lnTo>
                    <a:lnTo>
                      <a:pt x="760" y="1430"/>
                    </a:lnTo>
                    <a:lnTo>
                      <a:pt x="767" y="1418"/>
                    </a:lnTo>
                    <a:lnTo>
                      <a:pt x="772" y="1407"/>
                    </a:lnTo>
                    <a:lnTo>
                      <a:pt x="775" y="1394"/>
                    </a:lnTo>
                    <a:lnTo>
                      <a:pt x="775" y="1388"/>
                    </a:lnTo>
                    <a:lnTo>
                      <a:pt x="775" y="1381"/>
                    </a:lnTo>
                    <a:lnTo>
                      <a:pt x="775" y="1375"/>
                    </a:lnTo>
                    <a:lnTo>
                      <a:pt x="773" y="1369"/>
                    </a:lnTo>
                    <a:lnTo>
                      <a:pt x="771" y="1363"/>
                    </a:lnTo>
                    <a:lnTo>
                      <a:pt x="768" y="1355"/>
                    </a:lnTo>
                    <a:lnTo>
                      <a:pt x="765" y="1349"/>
                    </a:lnTo>
                    <a:lnTo>
                      <a:pt x="759" y="1342"/>
                    </a:lnTo>
                    <a:lnTo>
                      <a:pt x="773" y="1346"/>
                    </a:lnTo>
                    <a:lnTo>
                      <a:pt x="785" y="1351"/>
                    </a:lnTo>
                    <a:lnTo>
                      <a:pt x="794" y="1357"/>
                    </a:lnTo>
                    <a:lnTo>
                      <a:pt x="802" y="1365"/>
                    </a:lnTo>
                    <a:lnTo>
                      <a:pt x="810" y="1373"/>
                    </a:lnTo>
                    <a:lnTo>
                      <a:pt x="815" y="1381"/>
                    </a:lnTo>
                    <a:lnTo>
                      <a:pt x="820" y="1390"/>
                    </a:lnTo>
                    <a:lnTo>
                      <a:pt x="823" y="1398"/>
                    </a:lnTo>
                    <a:lnTo>
                      <a:pt x="829" y="1414"/>
                    </a:lnTo>
                    <a:lnTo>
                      <a:pt x="832" y="1427"/>
                    </a:lnTo>
                    <a:lnTo>
                      <a:pt x="833" y="1432"/>
                    </a:lnTo>
                    <a:lnTo>
                      <a:pt x="834" y="1435"/>
                    </a:lnTo>
                    <a:lnTo>
                      <a:pt x="835" y="1436"/>
                    </a:lnTo>
                    <a:lnTo>
                      <a:pt x="836" y="1436"/>
                    </a:lnTo>
                    <a:lnTo>
                      <a:pt x="844" y="1414"/>
                    </a:lnTo>
                    <a:lnTo>
                      <a:pt x="853" y="1394"/>
                    </a:lnTo>
                    <a:lnTo>
                      <a:pt x="861" y="1377"/>
                    </a:lnTo>
                    <a:lnTo>
                      <a:pt x="872" y="1363"/>
                    </a:lnTo>
                    <a:lnTo>
                      <a:pt x="881" y="1349"/>
                    </a:lnTo>
                    <a:lnTo>
                      <a:pt x="893" y="1338"/>
                    </a:lnTo>
                    <a:lnTo>
                      <a:pt x="904" y="1330"/>
                    </a:lnTo>
                    <a:lnTo>
                      <a:pt x="917" y="1323"/>
                    </a:lnTo>
                    <a:lnTo>
                      <a:pt x="930" y="1316"/>
                    </a:lnTo>
                    <a:lnTo>
                      <a:pt x="946" y="1312"/>
                    </a:lnTo>
                    <a:lnTo>
                      <a:pt x="963" y="1309"/>
                    </a:lnTo>
                    <a:lnTo>
                      <a:pt x="981" y="1306"/>
                    </a:lnTo>
                    <a:lnTo>
                      <a:pt x="1000" y="1305"/>
                    </a:lnTo>
                    <a:lnTo>
                      <a:pt x="1022" y="1304"/>
                    </a:lnTo>
                    <a:lnTo>
                      <a:pt x="1045" y="1304"/>
                    </a:lnTo>
                    <a:lnTo>
                      <a:pt x="1070" y="1304"/>
                    </a:lnTo>
                    <a:lnTo>
                      <a:pt x="1070" y="1285"/>
                    </a:lnTo>
                    <a:lnTo>
                      <a:pt x="1071" y="1266"/>
                    </a:lnTo>
                    <a:lnTo>
                      <a:pt x="1072" y="1248"/>
                    </a:lnTo>
                    <a:lnTo>
                      <a:pt x="1074" y="1230"/>
                    </a:lnTo>
                    <a:lnTo>
                      <a:pt x="1077" y="1214"/>
                    </a:lnTo>
                    <a:lnTo>
                      <a:pt x="1080" y="1198"/>
                    </a:lnTo>
                    <a:lnTo>
                      <a:pt x="1083" y="1183"/>
                    </a:lnTo>
                    <a:lnTo>
                      <a:pt x="1088" y="1169"/>
                    </a:lnTo>
                    <a:lnTo>
                      <a:pt x="1093" y="1156"/>
                    </a:lnTo>
                    <a:lnTo>
                      <a:pt x="1098" y="1143"/>
                    </a:lnTo>
                    <a:lnTo>
                      <a:pt x="1103" y="1133"/>
                    </a:lnTo>
                    <a:lnTo>
                      <a:pt x="1110" y="1123"/>
                    </a:lnTo>
                    <a:lnTo>
                      <a:pt x="1116" y="1116"/>
                    </a:lnTo>
                    <a:lnTo>
                      <a:pt x="1123" y="1109"/>
                    </a:lnTo>
                    <a:lnTo>
                      <a:pt x="1131" y="1105"/>
                    </a:lnTo>
                    <a:lnTo>
                      <a:pt x="1139" y="1101"/>
                    </a:lnTo>
                    <a:lnTo>
                      <a:pt x="1150" y="1111"/>
                    </a:lnTo>
                    <a:lnTo>
                      <a:pt x="1159" y="1118"/>
                    </a:lnTo>
                    <a:lnTo>
                      <a:pt x="1167" y="1124"/>
                    </a:lnTo>
                    <a:lnTo>
                      <a:pt x="1176" y="1130"/>
                    </a:lnTo>
                    <a:lnTo>
                      <a:pt x="1183" y="1133"/>
                    </a:lnTo>
                    <a:lnTo>
                      <a:pt x="1190" y="1135"/>
                    </a:lnTo>
                    <a:lnTo>
                      <a:pt x="1198" y="1136"/>
                    </a:lnTo>
                    <a:lnTo>
                      <a:pt x="1205" y="1137"/>
                    </a:lnTo>
                    <a:lnTo>
                      <a:pt x="1219" y="1138"/>
                    </a:lnTo>
                    <a:lnTo>
                      <a:pt x="1232" y="1138"/>
                    </a:lnTo>
                    <a:lnTo>
                      <a:pt x="1240" y="1139"/>
                    </a:lnTo>
                    <a:lnTo>
                      <a:pt x="1248" y="1140"/>
                    </a:lnTo>
                    <a:lnTo>
                      <a:pt x="1257" y="1142"/>
                    </a:lnTo>
                    <a:lnTo>
                      <a:pt x="1266" y="1145"/>
                    </a:lnTo>
                    <a:lnTo>
                      <a:pt x="1273" y="1147"/>
                    </a:lnTo>
                    <a:lnTo>
                      <a:pt x="1282" y="1148"/>
                    </a:lnTo>
                    <a:lnTo>
                      <a:pt x="1289" y="1147"/>
                    </a:lnTo>
                    <a:lnTo>
                      <a:pt x="1297" y="1147"/>
                    </a:lnTo>
                    <a:lnTo>
                      <a:pt x="1313" y="1142"/>
                    </a:lnTo>
                    <a:lnTo>
                      <a:pt x="1330" y="1136"/>
                    </a:lnTo>
                    <a:lnTo>
                      <a:pt x="1347" y="1129"/>
                    </a:lnTo>
                    <a:lnTo>
                      <a:pt x="1365" y="1119"/>
                    </a:lnTo>
                    <a:lnTo>
                      <a:pt x="1382" y="1110"/>
                    </a:lnTo>
                    <a:lnTo>
                      <a:pt x="1400" y="1098"/>
                    </a:lnTo>
                    <a:lnTo>
                      <a:pt x="1419" y="1088"/>
                    </a:lnTo>
                    <a:lnTo>
                      <a:pt x="1438" y="1076"/>
                    </a:lnTo>
                    <a:lnTo>
                      <a:pt x="1458" y="1067"/>
                    </a:lnTo>
                    <a:lnTo>
                      <a:pt x="1478" y="1057"/>
                    </a:lnTo>
                    <a:lnTo>
                      <a:pt x="1498" y="1049"/>
                    </a:lnTo>
                    <a:lnTo>
                      <a:pt x="1519" y="1043"/>
                    </a:lnTo>
                    <a:lnTo>
                      <a:pt x="1530" y="1041"/>
                    </a:lnTo>
                    <a:lnTo>
                      <a:pt x="1541" y="1040"/>
                    </a:lnTo>
                    <a:lnTo>
                      <a:pt x="1552" y="1038"/>
                    </a:lnTo>
                    <a:lnTo>
                      <a:pt x="1563" y="1037"/>
                    </a:lnTo>
                    <a:lnTo>
                      <a:pt x="1577" y="1038"/>
                    </a:lnTo>
                    <a:lnTo>
                      <a:pt x="1588" y="1041"/>
                    </a:lnTo>
                    <a:lnTo>
                      <a:pt x="1601" y="1044"/>
                    </a:lnTo>
                    <a:lnTo>
                      <a:pt x="1612" y="1049"/>
                    </a:lnTo>
                    <a:lnTo>
                      <a:pt x="1635" y="1061"/>
                    </a:lnTo>
                    <a:lnTo>
                      <a:pt x="1656" y="1073"/>
                    </a:lnTo>
                    <a:lnTo>
                      <a:pt x="1677" y="1087"/>
                    </a:lnTo>
                    <a:lnTo>
                      <a:pt x="1698" y="1099"/>
                    </a:lnTo>
                    <a:lnTo>
                      <a:pt x="1709" y="1105"/>
                    </a:lnTo>
                    <a:lnTo>
                      <a:pt x="1719" y="1109"/>
                    </a:lnTo>
                    <a:lnTo>
                      <a:pt x="1730" y="1112"/>
                    </a:lnTo>
                    <a:lnTo>
                      <a:pt x="1740" y="1114"/>
                    </a:lnTo>
                    <a:lnTo>
                      <a:pt x="1702" y="918"/>
                    </a:lnTo>
                    <a:lnTo>
                      <a:pt x="1706" y="920"/>
                    </a:lnTo>
                    <a:lnTo>
                      <a:pt x="1710" y="922"/>
                    </a:lnTo>
                    <a:lnTo>
                      <a:pt x="1714" y="923"/>
                    </a:lnTo>
                    <a:lnTo>
                      <a:pt x="1717" y="924"/>
                    </a:lnTo>
                    <a:lnTo>
                      <a:pt x="1725" y="922"/>
                    </a:lnTo>
                    <a:lnTo>
                      <a:pt x="1733" y="920"/>
                    </a:lnTo>
                    <a:lnTo>
                      <a:pt x="1741" y="917"/>
                    </a:lnTo>
                    <a:lnTo>
                      <a:pt x="1748" y="915"/>
                    </a:lnTo>
                    <a:lnTo>
                      <a:pt x="1751" y="915"/>
                    </a:lnTo>
                    <a:lnTo>
                      <a:pt x="1754" y="915"/>
                    </a:lnTo>
                    <a:lnTo>
                      <a:pt x="1757" y="916"/>
                    </a:lnTo>
                    <a:lnTo>
                      <a:pt x="1759" y="918"/>
                    </a:lnTo>
                    <a:lnTo>
                      <a:pt x="1758" y="909"/>
                    </a:lnTo>
                    <a:lnTo>
                      <a:pt x="1757" y="898"/>
                    </a:lnTo>
                    <a:lnTo>
                      <a:pt x="1757" y="882"/>
                    </a:lnTo>
                    <a:lnTo>
                      <a:pt x="1757" y="863"/>
                    </a:lnTo>
                    <a:lnTo>
                      <a:pt x="1758" y="844"/>
                    </a:lnTo>
                    <a:lnTo>
                      <a:pt x="1759" y="825"/>
                    </a:lnTo>
                    <a:lnTo>
                      <a:pt x="1759" y="807"/>
                    </a:lnTo>
                    <a:lnTo>
                      <a:pt x="1759" y="791"/>
                    </a:lnTo>
                    <a:lnTo>
                      <a:pt x="1760" y="784"/>
                    </a:lnTo>
                    <a:lnTo>
                      <a:pt x="1762" y="777"/>
                    </a:lnTo>
                    <a:lnTo>
                      <a:pt x="1765" y="772"/>
                    </a:lnTo>
                    <a:lnTo>
                      <a:pt x="1768" y="767"/>
                    </a:lnTo>
                    <a:lnTo>
                      <a:pt x="1773" y="762"/>
                    </a:lnTo>
                    <a:lnTo>
                      <a:pt x="1776" y="756"/>
                    </a:lnTo>
                    <a:lnTo>
                      <a:pt x="1778" y="751"/>
                    </a:lnTo>
                    <a:lnTo>
                      <a:pt x="1778" y="747"/>
                    </a:lnTo>
                    <a:lnTo>
                      <a:pt x="1778" y="741"/>
                    </a:lnTo>
                    <a:lnTo>
                      <a:pt x="1777" y="734"/>
                    </a:lnTo>
                    <a:lnTo>
                      <a:pt x="1776" y="728"/>
                    </a:lnTo>
                    <a:lnTo>
                      <a:pt x="1774" y="723"/>
                    </a:lnTo>
                    <a:lnTo>
                      <a:pt x="1767" y="713"/>
                    </a:lnTo>
                    <a:lnTo>
                      <a:pt x="1760" y="704"/>
                    </a:lnTo>
                    <a:lnTo>
                      <a:pt x="1742" y="686"/>
                    </a:lnTo>
                    <a:lnTo>
                      <a:pt x="1721" y="667"/>
                    </a:lnTo>
                    <a:lnTo>
                      <a:pt x="1711" y="658"/>
                    </a:lnTo>
                    <a:lnTo>
                      <a:pt x="1700" y="647"/>
                    </a:lnTo>
                    <a:lnTo>
                      <a:pt x="1691" y="635"/>
                    </a:lnTo>
                    <a:lnTo>
                      <a:pt x="1682" y="622"/>
                    </a:lnTo>
                    <a:lnTo>
                      <a:pt x="1678" y="615"/>
                    </a:lnTo>
                    <a:lnTo>
                      <a:pt x="1675" y="607"/>
                    </a:lnTo>
                    <a:lnTo>
                      <a:pt x="1672" y="599"/>
                    </a:lnTo>
                    <a:lnTo>
                      <a:pt x="1670" y="591"/>
                    </a:lnTo>
                    <a:lnTo>
                      <a:pt x="1668" y="581"/>
                    </a:lnTo>
                    <a:lnTo>
                      <a:pt x="1666" y="572"/>
                    </a:lnTo>
                    <a:lnTo>
                      <a:pt x="1665" y="561"/>
                    </a:lnTo>
                    <a:lnTo>
                      <a:pt x="1665" y="551"/>
                    </a:lnTo>
                    <a:lnTo>
                      <a:pt x="1657" y="550"/>
                    </a:lnTo>
                    <a:lnTo>
                      <a:pt x="1651" y="549"/>
                    </a:lnTo>
                    <a:lnTo>
                      <a:pt x="1645" y="547"/>
                    </a:lnTo>
                    <a:lnTo>
                      <a:pt x="1639" y="543"/>
                    </a:lnTo>
                    <a:lnTo>
                      <a:pt x="1629" y="538"/>
                    </a:lnTo>
                    <a:lnTo>
                      <a:pt x="1620" y="530"/>
                    </a:lnTo>
                    <a:lnTo>
                      <a:pt x="1611" y="520"/>
                    </a:lnTo>
                    <a:lnTo>
                      <a:pt x="1605" y="510"/>
                    </a:lnTo>
                    <a:lnTo>
                      <a:pt x="1599" y="498"/>
                    </a:lnTo>
                    <a:lnTo>
                      <a:pt x="1593" y="487"/>
                    </a:lnTo>
                    <a:lnTo>
                      <a:pt x="1589" y="473"/>
                    </a:lnTo>
                    <a:lnTo>
                      <a:pt x="1585" y="460"/>
                    </a:lnTo>
                    <a:lnTo>
                      <a:pt x="1582" y="446"/>
                    </a:lnTo>
                    <a:lnTo>
                      <a:pt x="1579" y="432"/>
                    </a:lnTo>
                    <a:lnTo>
                      <a:pt x="1574" y="405"/>
                    </a:lnTo>
                    <a:lnTo>
                      <a:pt x="1569" y="380"/>
                    </a:lnTo>
                    <a:lnTo>
                      <a:pt x="1568" y="371"/>
                    </a:lnTo>
                    <a:lnTo>
                      <a:pt x="1566" y="363"/>
                    </a:lnTo>
                    <a:lnTo>
                      <a:pt x="1564" y="356"/>
                    </a:lnTo>
                    <a:lnTo>
                      <a:pt x="1561" y="348"/>
                    </a:lnTo>
                    <a:lnTo>
                      <a:pt x="1554" y="336"/>
                    </a:lnTo>
                    <a:lnTo>
                      <a:pt x="1547" y="325"/>
                    </a:lnTo>
                    <a:lnTo>
                      <a:pt x="1539" y="316"/>
                    </a:lnTo>
                    <a:lnTo>
                      <a:pt x="1530" y="308"/>
                    </a:lnTo>
                    <a:lnTo>
                      <a:pt x="1521" y="300"/>
                    </a:lnTo>
                    <a:lnTo>
                      <a:pt x="1511" y="294"/>
                    </a:lnTo>
                    <a:lnTo>
                      <a:pt x="1493" y="281"/>
                    </a:lnTo>
                    <a:lnTo>
                      <a:pt x="1477" y="270"/>
                    </a:lnTo>
                    <a:lnTo>
                      <a:pt x="1471" y="263"/>
                    </a:lnTo>
                    <a:lnTo>
                      <a:pt x="1466" y="257"/>
                    </a:lnTo>
                    <a:lnTo>
                      <a:pt x="1464" y="253"/>
                    </a:lnTo>
                    <a:lnTo>
                      <a:pt x="1463" y="250"/>
                    </a:lnTo>
                    <a:lnTo>
                      <a:pt x="1462" y="245"/>
                    </a:lnTo>
                    <a:lnTo>
                      <a:pt x="1462" y="240"/>
                    </a:lnTo>
                    <a:lnTo>
                      <a:pt x="1462" y="232"/>
                    </a:lnTo>
                    <a:lnTo>
                      <a:pt x="1463" y="223"/>
                    </a:lnTo>
                    <a:lnTo>
                      <a:pt x="1465" y="213"/>
                    </a:lnTo>
                    <a:lnTo>
                      <a:pt x="1467" y="204"/>
                    </a:lnTo>
                    <a:lnTo>
                      <a:pt x="1474" y="184"/>
                    </a:lnTo>
                    <a:lnTo>
                      <a:pt x="1481" y="163"/>
                    </a:lnTo>
                    <a:lnTo>
                      <a:pt x="1488" y="143"/>
                    </a:lnTo>
                    <a:lnTo>
                      <a:pt x="1494" y="125"/>
                    </a:lnTo>
                    <a:lnTo>
                      <a:pt x="1498" y="108"/>
                    </a:lnTo>
                    <a:lnTo>
                      <a:pt x="1500" y="95"/>
                    </a:lnTo>
                    <a:lnTo>
                      <a:pt x="1500" y="88"/>
                    </a:lnTo>
                    <a:lnTo>
                      <a:pt x="1499" y="82"/>
                    </a:lnTo>
                    <a:lnTo>
                      <a:pt x="1498" y="76"/>
                    </a:lnTo>
                    <a:lnTo>
                      <a:pt x="1496" y="69"/>
                    </a:lnTo>
                    <a:lnTo>
                      <a:pt x="1490" y="59"/>
                    </a:lnTo>
                    <a:lnTo>
                      <a:pt x="1485" y="48"/>
                    </a:lnTo>
                    <a:lnTo>
                      <a:pt x="1478" y="38"/>
                    </a:lnTo>
                    <a:lnTo>
                      <a:pt x="1471" y="29"/>
                    </a:lnTo>
                    <a:lnTo>
                      <a:pt x="1463" y="18"/>
                    </a:lnTo>
                    <a:lnTo>
                      <a:pt x="1456" y="7"/>
                    </a:lnTo>
                    <a:lnTo>
                      <a:pt x="1443" y="8"/>
                    </a:lnTo>
                    <a:lnTo>
                      <a:pt x="1432" y="8"/>
                    </a:lnTo>
                    <a:lnTo>
                      <a:pt x="1418" y="8"/>
                    </a:lnTo>
                    <a:lnTo>
                      <a:pt x="1404" y="5"/>
                    </a:lnTo>
                    <a:lnTo>
                      <a:pt x="1389" y="3"/>
                    </a:lnTo>
                    <a:lnTo>
                      <a:pt x="1371" y="2"/>
                    </a:lnTo>
                    <a:lnTo>
                      <a:pt x="1351" y="0"/>
                    </a:lnTo>
                    <a:lnTo>
                      <a:pt x="1329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39"/>
              <p:cNvSpPr>
                <a:spLocks/>
              </p:cNvSpPr>
              <p:nvPr/>
            </p:nvSpPr>
            <p:spPr bwMode="auto">
              <a:xfrm>
                <a:off x="5256" y="4036"/>
                <a:ext cx="117" cy="75"/>
              </a:xfrm>
              <a:custGeom>
                <a:avLst/>
                <a:gdLst>
                  <a:gd name="T0" fmla="*/ 28 w 544"/>
                  <a:gd name="T1" fmla="*/ 22 h 341"/>
                  <a:gd name="T2" fmla="*/ 31 w 544"/>
                  <a:gd name="T3" fmla="*/ 22 h 341"/>
                  <a:gd name="T4" fmla="*/ 33 w 544"/>
                  <a:gd name="T5" fmla="*/ 22 h 341"/>
                  <a:gd name="T6" fmla="*/ 38 w 544"/>
                  <a:gd name="T7" fmla="*/ 20 h 341"/>
                  <a:gd name="T8" fmla="*/ 48 w 544"/>
                  <a:gd name="T9" fmla="*/ 11 h 341"/>
                  <a:gd name="T10" fmla="*/ 54 w 544"/>
                  <a:gd name="T11" fmla="*/ 5 h 341"/>
                  <a:gd name="T12" fmla="*/ 60 w 544"/>
                  <a:gd name="T13" fmla="*/ 1 h 341"/>
                  <a:gd name="T14" fmla="*/ 63 w 544"/>
                  <a:gd name="T15" fmla="*/ 0 h 341"/>
                  <a:gd name="T16" fmla="*/ 68 w 544"/>
                  <a:gd name="T17" fmla="*/ 0 h 341"/>
                  <a:gd name="T18" fmla="*/ 74 w 544"/>
                  <a:gd name="T19" fmla="*/ 4 h 341"/>
                  <a:gd name="T20" fmla="*/ 83 w 544"/>
                  <a:gd name="T21" fmla="*/ 12 h 341"/>
                  <a:gd name="T22" fmla="*/ 88 w 544"/>
                  <a:gd name="T23" fmla="*/ 14 h 341"/>
                  <a:gd name="T24" fmla="*/ 106 w 544"/>
                  <a:gd name="T25" fmla="*/ 12 h 341"/>
                  <a:gd name="T26" fmla="*/ 109 w 544"/>
                  <a:gd name="T27" fmla="*/ 15 h 341"/>
                  <a:gd name="T28" fmla="*/ 112 w 544"/>
                  <a:gd name="T29" fmla="*/ 17 h 341"/>
                  <a:gd name="T30" fmla="*/ 115 w 544"/>
                  <a:gd name="T31" fmla="*/ 22 h 341"/>
                  <a:gd name="T32" fmla="*/ 116 w 544"/>
                  <a:gd name="T33" fmla="*/ 25 h 341"/>
                  <a:gd name="T34" fmla="*/ 117 w 544"/>
                  <a:gd name="T35" fmla="*/ 29 h 341"/>
                  <a:gd name="T36" fmla="*/ 116 w 544"/>
                  <a:gd name="T37" fmla="*/ 33 h 341"/>
                  <a:gd name="T38" fmla="*/ 111 w 544"/>
                  <a:gd name="T39" fmla="*/ 36 h 341"/>
                  <a:gd name="T40" fmla="*/ 103 w 544"/>
                  <a:gd name="T41" fmla="*/ 39 h 341"/>
                  <a:gd name="T42" fmla="*/ 100 w 544"/>
                  <a:gd name="T43" fmla="*/ 43 h 341"/>
                  <a:gd name="T44" fmla="*/ 99 w 544"/>
                  <a:gd name="T45" fmla="*/ 48 h 341"/>
                  <a:gd name="T46" fmla="*/ 99 w 544"/>
                  <a:gd name="T47" fmla="*/ 55 h 341"/>
                  <a:gd name="T48" fmla="*/ 98 w 544"/>
                  <a:gd name="T49" fmla="*/ 60 h 341"/>
                  <a:gd name="T50" fmla="*/ 97 w 544"/>
                  <a:gd name="T51" fmla="*/ 64 h 341"/>
                  <a:gd name="T52" fmla="*/ 92 w 544"/>
                  <a:gd name="T53" fmla="*/ 68 h 341"/>
                  <a:gd name="T54" fmla="*/ 84 w 544"/>
                  <a:gd name="T55" fmla="*/ 71 h 341"/>
                  <a:gd name="T56" fmla="*/ 70 w 544"/>
                  <a:gd name="T57" fmla="*/ 75 h 341"/>
                  <a:gd name="T58" fmla="*/ 64 w 544"/>
                  <a:gd name="T59" fmla="*/ 75 h 341"/>
                  <a:gd name="T60" fmla="*/ 60 w 544"/>
                  <a:gd name="T61" fmla="*/ 73 h 341"/>
                  <a:gd name="T62" fmla="*/ 59 w 544"/>
                  <a:gd name="T63" fmla="*/ 71 h 341"/>
                  <a:gd name="T64" fmla="*/ 55 w 544"/>
                  <a:gd name="T65" fmla="*/ 68 h 341"/>
                  <a:gd name="T66" fmla="*/ 53 w 544"/>
                  <a:gd name="T67" fmla="*/ 65 h 341"/>
                  <a:gd name="T68" fmla="*/ 43 w 544"/>
                  <a:gd name="T69" fmla="*/ 59 h 341"/>
                  <a:gd name="T70" fmla="*/ 33 w 544"/>
                  <a:gd name="T71" fmla="*/ 55 h 341"/>
                  <a:gd name="T72" fmla="*/ 25 w 544"/>
                  <a:gd name="T73" fmla="*/ 52 h 341"/>
                  <a:gd name="T74" fmla="*/ 22 w 544"/>
                  <a:gd name="T75" fmla="*/ 51 h 341"/>
                  <a:gd name="T76" fmla="*/ 18 w 544"/>
                  <a:gd name="T77" fmla="*/ 46 h 341"/>
                  <a:gd name="T78" fmla="*/ 15 w 544"/>
                  <a:gd name="T79" fmla="*/ 43 h 341"/>
                  <a:gd name="T80" fmla="*/ 11 w 544"/>
                  <a:gd name="T81" fmla="*/ 43 h 341"/>
                  <a:gd name="T82" fmla="*/ 6 w 544"/>
                  <a:gd name="T83" fmla="*/ 44 h 341"/>
                  <a:gd name="T84" fmla="*/ 2 w 544"/>
                  <a:gd name="T85" fmla="*/ 45 h 341"/>
                  <a:gd name="T86" fmla="*/ 5 w 544"/>
                  <a:gd name="T87" fmla="*/ 38 h 341"/>
                  <a:gd name="T88" fmla="*/ 14 w 544"/>
                  <a:gd name="T89" fmla="*/ 29 h 341"/>
                  <a:gd name="T90" fmla="*/ 20 w 544"/>
                  <a:gd name="T91" fmla="*/ 25 h 341"/>
                  <a:gd name="T92" fmla="*/ 25 w 544"/>
                  <a:gd name="T93" fmla="*/ 22 h 3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4"/>
                  <a:gd name="T142" fmla="*/ 0 h 341"/>
                  <a:gd name="T143" fmla="*/ 544 w 544"/>
                  <a:gd name="T144" fmla="*/ 341 h 3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4" h="341">
                    <a:moveTo>
                      <a:pt x="127" y="101"/>
                    </a:moveTo>
                    <a:lnTo>
                      <a:pt x="129" y="101"/>
                    </a:lnTo>
                    <a:lnTo>
                      <a:pt x="132" y="101"/>
                    </a:lnTo>
                    <a:lnTo>
                      <a:pt x="135" y="101"/>
                    </a:lnTo>
                    <a:lnTo>
                      <a:pt x="139" y="101"/>
                    </a:lnTo>
                    <a:lnTo>
                      <a:pt x="143" y="101"/>
                    </a:lnTo>
                    <a:lnTo>
                      <a:pt x="146" y="101"/>
                    </a:lnTo>
                    <a:lnTo>
                      <a:pt x="149" y="101"/>
                    </a:lnTo>
                    <a:lnTo>
                      <a:pt x="152" y="101"/>
                    </a:lnTo>
                    <a:lnTo>
                      <a:pt x="161" y="100"/>
                    </a:lnTo>
                    <a:lnTo>
                      <a:pt x="170" y="97"/>
                    </a:lnTo>
                    <a:lnTo>
                      <a:pt x="179" y="92"/>
                    </a:lnTo>
                    <a:lnTo>
                      <a:pt x="188" y="85"/>
                    </a:lnTo>
                    <a:lnTo>
                      <a:pt x="206" y="70"/>
                    </a:lnTo>
                    <a:lnTo>
                      <a:pt x="222" y="51"/>
                    </a:lnTo>
                    <a:lnTo>
                      <a:pt x="231" y="41"/>
                    </a:lnTo>
                    <a:lnTo>
                      <a:pt x="239" y="32"/>
                    </a:lnTo>
                    <a:lnTo>
                      <a:pt x="249" y="23"/>
                    </a:lnTo>
                    <a:lnTo>
                      <a:pt x="258" y="16"/>
                    </a:lnTo>
                    <a:lnTo>
                      <a:pt x="267" y="10"/>
                    </a:lnTo>
                    <a:lnTo>
                      <a:pt x="277" y="4"/>
                    </a:lnTo>
                    <a:lnTo>
                      <a:pt x="282" y="2"/>
                    </a:lnTo>
                    <a:lnTo>
                      <a:pt x="287" y="1"/>
                    </a:lnTo>
                    <a:lnTo>
                      <a:pt x="292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5" y="2"/>
                    </a:lnTo>
                    <a:lnTo>
                      <a:pt x="323" y="6"/>
                    </a:lnTo>
                    <a:lnTo>
                      <a:pt x="330" y="10"/>
                    </a:lnTo>
                    <a:lnTo>
                      <a:pt x="344" y="20"/>
                    </a:lnTo>
                    <a:lnTo>
                      <a:pt x="358" y="32"/>
                    </a:lnTo>
                    <a:lnTo>
                      <a:pt x="370" y="43"/>
                    </a:lnTo>
                    <a:lnTo>
                      <a:pt x="385" y="54"/>
                    </a:lnTo>
                    <a:lnTo>
                      <a:pt x="392" y="57"/>
                    </a:lnTo>
                    <a:lnTo>
                      <a:pt x="400" y="60"/>
                    </a:lnTo>
                    <a:lnTo>
                      <a:pt x="408" y="62"/>
                    </a:lnTo>
                    <a:lnTo>
                      <a:pt x="417" y="63"/>
                    </a:lnTo>
                    <a:lnTo>
                      <a:pt x="480" y="51"/>
                    </a:lnTo>
                    <a:lnTo>
                      <a:pt x="491" y="54"/>
                    </a:lnTo>
                    <a:lnTo>
                      <a:pt x="498" y="57"/>
                    </a:lnTo>
                    <a:lnTo>
                      <a:pt x="505" y="61"/>
                    </a:lnTo>
                    <a:lnTo>
                      <a:pt x="509" y="66"/>
                    </a:lnTo>
                    <a:lnTo>
                      <a:pt x="513" y="71"/>
                    </a:lnTo>
                    <a:lnTo>
                      <a:pt x="517" y="76"/>
                    </a:lnTo>
                    <a:lnTo>
                      <a:pt x="523" y="79"/>
                    </a:lnTo>
                    <a:lnTo>
                      <a:pt x="532" y="82"/>
                    </a:lnTo>
                    <a:lnTo>
                      <a:pt x="532" y="90"/>
                    </a:lnTo>
                    <a:lnTo>
                      <a:pt x="534" y="98"/>
                    </a:lnTo>
                    <a:lnTo>
                      <a:pt x="536" y="104"/>
                    </a:lnTo>
                    <a:lnTo>
                      <a:pt x="538" y="109"/>
                    </a:lnTo>
                    <a:lnTo>
                      <a:pt x="540" y="115"/>
                    </a:lnTo>
                    <a:lnTo>
                      <a:pt x="542" y="121"/>
                    </a:lnTo>
                    <a:lnTo>
                      <a:pt x="543" y="126"/>
                    </a:lnTo>
                    <a:lnTo>
                      <a:pt x="544" y="132"/>
                    </a:lnTo>
                    <a:lnTo>
                      <a:pt x="543" y="139"/>
                    </a:lnTo>
                    <a:lnTo>
                      <a:pt x="541" y="144"/>
                    </a:lnTo>
                    <a:lnTo>
                      <a:pt x="539" y="148"/>
                    </a:lnTo>
                    <a:lnTo>
                      <a:pt x="535" y="152"/>
                    </a:lnTo>
                    <a:lnTo>
                      <a:pt x="525" y="160"/>
                    </a:lnTo>
                    <a:lnTo>
                      <a:pt x="514" y="165"/>
                    </a:lnTo>
                    <a:lnTo>
                      <a:pt x="502" y="170"/>
                    </a:lnTo>
                    <a:lnTo>
                      <a:pt x="491" y="174"/>
                    </a:lnTo>
                    <a:lnTo>
                      <a:pt x="481" y="179"/>
                    </a:lnTo>
                    <a:lnTo>
                      <a:pt x="474" y="184"/>
                    </a:lnTo>
                    <a:lnTo>
                      <a:pt x="469" y="189"/>
                    </a:lnTo>
                    <a:lnTo>
                      <a:pt x="465" y="195"/>
                    </a:lnTo>
                    <a:lnTo>
                      <a:pt x="463" y="201"/>
                    </a:lnTo>
                    <a:lnTo>
                      <a:pt x="460" y="206"/>
                    </a:lnTo>
                    <a:lnTo>
                      <a:pt x="458" y="217"/>
                    </a:lnTo>
                    <a:lnTo>
                      <a:pt x="458" y="229"/>
                    </a:lnTo>
                    <a:lnTo>
                      <a:pt x="458" y="239"/>
                    </a:lnTo>
                    <a:lnTo>
                      <a:pt x="459" y="252"/>
                    </a:lnTo>
                    <a:lnTo>
                      <a:pt x="459" y="258"/>
                    </a:lnTo>
                    <a:lnTo>
                      <a:pt x="458" y="265"/>
                    </a:lnTo>
                    <a:lnTo>
                      <a:pt x="457" y="271"/>
                    </a:lnTo>
                    <a:lnTo>
                      <a:pt x="455" y="278"/>
                    </a:lnTo>
                    <a:lnTo>
                      <a:pt x="453" y="285"/>
                    </a:lnTo>
                    <a:lnTo>
                      <a:pt x="449" y="290"/>
                    </a:lnTo>
                    <a:lnTo>
                      <a:pt x="443" y="296"/>
                    </a:lnTo>
                    <a:lnTo>
                      <a:pt x="434" y="301"/>
                    </a:lnTo>
                    <a:lnTo>
                      <a:pt x="426" y="307"/>
                    </a:lnTo>
                    <a:lnTo>
                      <a:pt x="415" y="312"/>
                    </a:lnTo>
                    <a:lnTo>
                      <a:pt x="404" y="317"/>
                    </a:lnTo>
                    <a:lnTo>
                      <a:pt x="392" y="322"/>
                    </a:lnTo>
                    <a:lnTo>
                      <a:pt x="368" y="330"/>
                    </a:lnTo>
                    <a:lnTo>
                      <a:pt x="345" y="336"/>
                    </a:lnTo>
                    <a:lnTo>
                      <a:pt x="325" y="340"/>
                    </a:lnTo>
                    <a:lnTo>
                      <a:pt x="310" y="341"/>
                    </a:lnTo>
                    <a:lnTo>
                      <a:pt x="302" y="341"/>
                    </a:lnTo>
                    <a:lnTo>
                      <a:pt x="296" y="340"/>
                    </a:lnTo>
                    <a:lnTo>
                      <a:pt x="289" y="339"/>
                    </a:lnTo>
                    <a:lnTo>
                      <a:pt x="285" y="336"/>
                    </a:lnTo>
                    <a:lnTo>
                      <a:pt x="281" y="334"/>
                    </a:lnTo>
                    <a:lnTo>
                      <a:pt x="277" y="331"/>
                    </a:lnTo>
                    <a:lnTo>
                      <a:pt x="274" y="328"/>
                    </a:lnTo>
                    <a:lnTo>
                      <a:pt x="272" y="324"/>
                    </a:lnTo>
                    <a:lnTo>
                      <a:pt x="266" y="317"/>
                    </a:lnTo>
                    <a:lnTo>
                      <a:pt x="261" y="310"/>
                    </a:lnTo>
                    <a:lnTo>
                      <a:pt x="258" y="307"/>
                    </a:lnTo>
                    <a:lnTo>
                      <a:pt x="255" y="302"/>
                    </a:lnTo>
                    <a:lnTo>
                      <a:pt x="251" y="300"/>
                    </a:lnTo>
                    <a:lnTo>
                      <a:pt x="246" y="297"/>
                    </a:lnTo>
                    <a:lnTo>
                      <a:pt x="229" y="287"/>
                    </a:lnTo>
                    <a:lnTo>
                      <a:pt x="213" y="277"/>
                    </a:lnTo>
                    <a:lnTo>
                      <a:pt x="198" y="269"/>
                    </a:lnTo>
                    <a:lnTo>
                      <a:pt x="184" y="261"/>
                    </a:lnTo>
                    <a:lnTo>
                      <a:pt x="169" y="255"/>
                    </a:lnTo>
                    <a:lnTo>
                      <a:pt x="154" y="250"/>
                    </a:lnTo>
                    <a:lnTo>
                      <a:pt x="138" y="245"/>
                    </a:lnTo>
                    <a:lnTo>
                      <a:pt x="121" y="240"/>
                    </a:lnTo>
                    <a:lnTo>
                      <a:pt x="115" y="238"/>
                    </a:lnTo>
                    <a:lnTo>
                      <a:pt x="111" y="236"/>
                    </a:lnTo>
                    <a:lnTo>
                      <a:pt x="108" y="234"/>
                    </a:lnTo>
                    <a:lnTo>
                      <a:pt x="104" y="231"/>
                    </a:lnTo>
                    <a:lnTo>
                      <a:pt x="97" y="224"/>
                    </a:lnTo>
                    <a:lnTo>
                      <a:pt x="91" y="215"/>
                    </a:lnTo>
                    <a:lnTo>
                      <a:pt x="86" y="208"/>
                    </a:lnTo>
                    <a:lnTo>
                      <a:pt x="80" y="202"/>
                    </a:lnTo>
                    <a:lnTo>
                      <a:pt x="75" y="200"/>
                    </a:lnTo>
                    <a:lnTo>
                      <a:pt x="72" y="197"/>
                    </a:lnTo>
                    <a:lnTo>
                      <a:pt x="68" y="196"/>
                    </a:lnTo>
                    <a:lnTo>
                      <a:pt x="63" y="196"/>
                    </a:lnTo>
                    <a:lnTo>
                      <a:pt x="53" y="196"/>
                    </a:lnTo>
                    <a:lnTo>
                      <a:pt x="45" y="197"/>
                    </a:lnTo>
                    <a:lnTo>
                      <a:pt x="37" y="200"/>
                    </a:lnTo>
                    <a:lnTo>
                      <a:pt x="29" y="202"/>
                    </a:lnTo>
                    <a:lnTo>
                      <a:pt x="22" y="203"/>
                    </a:lnTo>
                    <a:lnTo>
                      <a:pt x="15" y="204"/>
                    </a:lnTo>
                    <a:lnTo>
                      <a:pt x="7" y="204"/>
                    </a:lnTo>
                    <a:lnTo>
                      <a:pt x="0" y="203"/>
                    </a:lnTo>
                    <a:lnTo>
                      <a:pt x="10" y="189"/>
                    </a:lnTo>
                    <a:lnTo>
                      <a:pt x="24" y="173"/>
                    </a:lnTo>
                    <a:lnTo>
                      <a:pt x="40" y="157"/>
                    </a:lnTo>
                    <a:lnTo>
                      <a:pt x="56" y="140"/>
                    </a:lnTo>
                    <a:lnTo>
                      <a:pt x="65" y="132"/>
                    </a:lnTo>
                    <a:lnTo>
                      <a:pt x="73" y="125"/>
                    </a:lnTo>
                    <a:lnTo>
                      <a:pt x="83" y="118"/>
                    </a:lnTo>
                    <a:lnTo>
                      <a:pt x="91" y="113"/>
                    </a:lnTo>
                    <a:lnTo>
                      <a:pt x="101" y="107"/>
                    </a:lnTo>
                    <a:lnTo>
                      <a:pt x="109" y="104"/>
                    </a:lnTo>
                    <a:lnTo>
                      <a:pt x="118" y="102"/>
                    </a:lnTo>
                    <a:lnTo>
                      <a:pt x="12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40"/>
              <p:cNvSpPr>
                <a:spLocks/>
              </p:cNvSpPr>
              <p:nvPr/>
            </p:nvSpPr>
            <p:spPr bwMode="auto">
              <a:xfrm>
                <a:off x="5256" y="4036"/>
                <a:ext cx="117" cy="75"/>
              </a:xfrm>
              <a:custGeom>
                <a:avLst/>
                <a:gdLst>
                  <a:gd name="T0" fmla="*/ 28 w 544"/>
                  <a:gd name="T1" fmla="*/ 22 h 341"/>
                  <a:gd name="T2" fmla="*/ 31 w 544"/>
                  <a:gd name="T3" fmla="*/ 22 h 341"/>
                  <a:gd name="T4" fmla="*/ 33 w 544"/>
                  <a:gd name="T5" fmla="*/ 22 h 341"/>
                  <a:gd name="T6" fmla="*/ 38 w 544"/>
                  <a:gd name="T7" fmla="*/ 20 h 341"/>
                  <a:gd name="T8" fmla="*/ 48 w 544"/>
                  <a:gd name="T9" fmla="*/ 11 h 341"/>
                  <a:gd name="T10" fmla="*/ 54 w 544"/>
                  <a:gd name="T11" fmla="*/ 5 h 341"/>
                  <a:gd name="T12" fmla="*/ 60 w 544"/>
                  <a:gd name="T13" fmla="*/ 1 h 341"/>
                  <a:gd name="T14" fmla="*/ 63 w 544"/>
                  <a:gd name="T15" fmla="*/ 0 h 341"/>
                  <a:gd name="T16" fmla="*/ 68 w 544"/>
                  <a:gd name="T17" fmla="*/ 0 h 341"/>
                  <a:gd name="T18" fmla="*/ 74 w 544"/>
                  <a:gd name="T19" fmla="*/ 4 h 341"/>
                  <a:gd name="T20" fmla="*/ 83 w 544"/>
                  <a:gd name="T21" fmla="*/ 12 h 341"/>
                  <a:gd name="T22" fmla="*/ 88 w 544"/>
                  <a:gd name="T23" fmla="*/ 14 h 341"/>
                  <a:gd name="T24" fmla="*/ 103 w 544"/>
                  <a:gd name="T25" fmla="*/ 11 h 341"/>
                  <a:gd name="T26" fmla="*/ 107 w 544"/>
                  <a:gd name="T27" fmla="*/ 13 h 341"/>
                  <a:gd name="T28" fmla="*/ 110 w 544"/>
                  <a:gd name="T29" fmla="*/ 16 h 341"/>
                  <a:gd name="T30" fmla="*/ 114 w 544"/>
                  <a:gd name="T31" fmla="*/ 18 h 341"/>
                  <a:gd name="T32" fmla="*/ 115 w 544"/>
                  <a:gd name="T33" fmla="*/ 23 h 341"/>
                  <a:gd name="T34" fmla="*/ 117 w 544"/>
                  <a:gd name="T35" fmla="*/ 27 h 341"/>
                  <a:gd name="T36" fmla="*/ 117 w 544"/>
                  <a:gd name="T37" fmla="*/ 31 h 341"/>
                  <a:gd name="T38" fmla="*/ 115 w 544"/>
                  <a:gd name="T39" fmla="*/ 33 h 341"/>
                  <a:gd name="T40" fmla="*/ 108 w 544"/>
                  <a:gd name="T41" fmla="*/ 37 h 341"/>
                  <a:gd name="T42" fmla="*/ 102 w 544"/>
                  <a:gd name="T43" fmla="*/ 40 h 341"/>
                  <a:gd name="T44" fmla="*/ 100 w 544"/>
                  <a:gd name="T45" fmla="*/ 44 h 341"/>
                  <a:gd name="T46" fmla="*/ 99 w 544"/>
                  <a:gd name="T47" fmla="*/ 50 h 341"/>
                  <a:gd name="T48" fmla="*/ 99 w 544"/>
                  <a:gd name="T49" fmla="*/ 57 h 341"/>
                  <a:gd name="T50" fmla="*/ 98 w 544"/>
                  <a:gd name="T51" fmla="*/ 61 h 341"/>
                  <a:gd name="T52" fmla="*/ 95 w 544"/>
                  <a:gd name="T53" fmla="*/ 65 h 341"/>
                  <a:gd name="T54" fmla="*/ 89 w 544"/>
                  <a:gd name="T55" fmla="*/ 69 h 341"/>
                  <a:gd name="T56" fmla="*/ 79 w 544"/>
                  <a:gd name="T57" fmla="*/ 73 h 341"/>
                  <a:gd name="T58" fmla="*/ 67 w 544"/>
                  <a:gd name="T59" fmla="*/ 75 h 341"/>
                  <a:gd name="T60" fmla="*/ 62 w 544"/>
                  <a:gd name="T61" fmla="*/ 75 h 341"/>
                  <a:gd name="T62" fmla="*/ 60 w 544"/>
                  <a:gd name="T63" fmla="*/ 73 h 341"/>
                  <a:gd name="T64" fmla="*/ 57 w 544"/>
                  <a:gd name="T65" fmla="*/ 70 h 341"/>
                  <a:gd name="T66" fmla="*/ 55 w 544"/>
                  <a:gd name="T67" fmla="*/ 66 h 341"/>
                  <a:gd name="T68" fmla="*/ 49 w 544"/>
                  <a:gd name="T69" fmla="*/ 63 h 341"/>
                  <a:gd name="T70" fmla="*/ 40 w 544"/>
                  <a:gd name="T71" fmla="*/ 57 h 341"/>
                  <a:gd name="T72" fmla="*/ 30 w 544"/>
                  <a:gd name="T73" fmla="*/ 54 h 341"/>
                  <a:gd name="T74" fmla="*/ 24 w 544"/>
                  <a:gd name="T75" fmla="*/ 52 h 341"/>
                  <a:gd name="T76" fmla="*/ 21 w 544"/>
                  <a:gd name="T77" fmla="*/ 49 h 341"/>
                  <a:gd name="T78" fmla="*/ 17 w 544"/>
                  <a:gd name="T79" fmla="*/ 44 h 341"/>
                  <a:gd name="T80" fmla="*/ 15 w 544"/>
                  <a:gd name="T81" fmla="*/ 43 h 341"/>
                  <a:gd name="T82" fmla="*/ 10 w 544"/>
                  <a:gd name="T83" fmla="*/ 43 h 341"/>
                  <a:gd name="T84" fmla="*/ 5 w 544"/>
                  <a:gd name="T85" fmla="*/ 45 h 341"/>
                  <a:gd name="T86" fmla="*/ 0 w 544"/>
                  <a:gd name="T87" fmla="*/ 45 h 341"/>
                  <a:gd name="T88" fmla="*/ 9 w 544"/>
                  <a:gd name="T89" fmla="*/ 35 h 341"/>
                  <a:gd name="T90" fmla="*/ 16 w 544"/>
                  <a:gd name="T91" fmla="*/ 27 h 341"/>
                  <a:gd name="T92" fmla="*/ 22 w 544"/>
                  <a:gd name="T93" fmla="*/ 24 h 341"/>
                  <a:gd name="T94" fmla="*/ 27 w 544"/>
                  <a:gd name="T95" fmla="*/ 22 h 3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44"/>
                  <a:gd name="T145" fmla="*/ 0 h 341"/>
                  <a:gd name="T146" fmla="*/ 544 w 544"/>
                  <a:gd name="T147" fmla="*/ 341 h 3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44" h="341">
                    <a:moveTo>
                      <a:pt x="127" y="101"/>
                    </a:moveTo>
                    <a:lnTo>
                      <a:pt x="129" y="101"/>
                    </a:lnTo>
                    <a:lnTo>
                      <a:pt x="132" y="101"/>
                    </a:lnTo>
                    <a:lnTo>
                      <a:pt x="135" y="101"/>
                    </a:lnTo>
                    <a:lnTo>
                      <a:pt x="139" y="101"/>
                    </a:lnTo>
                    <a:lnTo>
                      <a:pt x="143" y="101"/>
                    </a:lnTo>
                    <a:lnTo>
                      <a:pt x="146" y="101"/>
                    </a:lnTo>
                    <a:lnTo>
                      <a:pt x="149" y="101"/>
                    </a:lnTo>
                    <a:lnTo>
                      <a:pt x="152" y="101"/>
                    </a:lnTo>
                    <a:lnTo>
                      <a:pt x="161" y="100"/>
                    </a:lnTo>
                    <a:lnTo>
                      <a:pt x="170" y="97"/>
                    </a:lnTo>
                    <a:lnTo>
                      <a:pt x="179" y="92"/>
                    </a:lnTo>
                    <a:lnTo>
                      <a:pt x="188" y="85"/>
                    </a:lnTo>
                    <a:lnTo>
                      <a:pt x="206" y="70"/>
                    </a:lnTo>
                    <a:lnTo>
                      <a:pt x="222" y="51"/>
                    </a:lnTo>
                    <a:lnTo>
                      <a:pt x="231" y="41"/>
                    </a:lnTo>
                    <a:lnTo>
                      <a:pt x="239" y="32"/>
                    </a:lnTo>
                    <a:lnTo>
                      <a:pt x="249" y="23"/>
                    </a:lnTo>
                    <a:lnTo>
                      <a:pt x="258" y="16"/>
                    </a:lnTo>
                    <a:lnTo>
                      <a:pt x="267" y="10"/>
                    </a:lnTo>
                    <a:lnTo>
                      <a:pt x="277" y="4"/>
                    </a:lnTo>
                    <a:lnTo>
                      <a:pt x="282" y="2"/>
                    </a:lnTo>
                    <a:lnTo>
                      <a:pt x="287" y="1"/>
                    </a:lnTo>
                    <a:lnTo>
                      <a:pt x="292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5" y="2"/>
                    </a:lnTo>
                    <a:lnTo>
                      <a:pt x="323" y="6"/>
                    </a:lnTo>
                    <a:lnTo>
                      <a:pt x="330" y="10"/>
                    </a:lnTo>
                    <a:lnTo>
                      <a:pt x="344" y="20"/>
                    </a:lnTo>
                    <a:lnTo>
                      <a:pt x="358" y="32"/>
                    </a:lnTo>
                    <a:lnTo>
                      <a:pt x="370" y="43"/>
                    </a:lnTo>
                    <a:lnTo>
                      <a:pt x="385" y="54"/>
                    </a:lnTo>
                    <a:lnTo>
                      <a:pt x="392" y="57"/>
                    </a:lnTo>
                    <a:lnTo>
                      <a:pt x="400" y="60"/>
                    </a:lnTo>
                    <a:lnTo>
                      <a:pt x="408" y="62"/>
                    </a:lnTo>
                    <a:lnTo>
                      <a:pt x="417" y="63"/>
                    </a:lnTo>
                    <a:lnTo>
                      <a:pt x="480" y="51"/>
                    </a:lnTo>
                    <a:lnTo>
                      <a:pt x="491" y="54"/>
                    </a:lnTo>
                    <a:lnTo>
                      <a:pt x="498" y="57"/>
                    </a:lnTo>
                    <a:lnTo>
                      <a:pt x="505" y="61"/>
                    </a:lnTo>
                    <a:lnTo>
                      <a:pt x="509" y="66"/>
                    </a:lnTo>
                    <a:lnTo>
                      <a:pt x="513" y="71"/>
                    </a:lnTo>
                    <a:lnTo>
                      <a:pt x="517" y="76"/>
                    </a:lnTo>
                    <a:lnTo>
                      <a:pt x="523" y="79"/>
                    </a:lnTo>
                    <a:lnTo>
                      <a:pt x="532" y="82"/>
                    </a:lnTo>
                    <a:lnTo>
                      <a:pt x="532" y="90"/>
                    </a:lnTo>
                    <a:lnTo>
                      <a:pt x="534" y="98"/>
                    </a:lnTo>
                    <a:lnTo>
                      <a:pt x="536" y="104"/>
                    </a:lnTo>
                    <a:lnTo>
                      <a:pt x="538" y="109"/>
                    </a:lnTo>
                    <a:lnTo>
                      <a:pt x="540" y="115"/>
                    </a:lnTo>
                    <a:lnTo>
                      <a:pt x="542" y="121"/>
                    </a:lnTo>
                    <a:lnTo>
                      <a:pt x="543" y="126"/>
                    </a:lnTo>
                    <a:lnTo>
                      <a:pt x="544" y="132"/>
                    </a:lnTo>
                    <a:lnTo>
                      <a:pt x="543" y="139"/>
                    </a:lnTo>
                    <a:lnTo>
                      <a:pt x="541" y="144"/>
                    </a:lnTo>
                    <a:lnTo>
                      <a:pt x="539" y="148"/>
                    </a:lnTo>
                    <a:lnTo>
                      <a:pt x="535" y="152"/>
                    </a:lnTo>
                    <a:lnTo>
                      <a:pt x="525" y="160"/>
                    </a:lnTo>
                    <a:lnTo>
                      <a:pt x="514" y="165"/>
                    </a:lnTo>
                    <a:lnTo>
                      <a:pt x="502" y="170"/>
                    </a:lnTo>
                    <a:lnTo>
                      <a:pt x="491" y="174"/>
                    </a:lnTo>
                    <a:lnTo>
                      <a:pt x="481" y="179"/>
                    </a:lnTo>
                    <a:lnTo>
                      <a:pt x="474" y="184"/>
                    </a:lnTo>
                    <a:lnTo>
                      <a:pt x="469" y="189"/>
                    </a:lnTo>
                    <a:lnTo>
                      <a:pt x="465" y="195"/>
                    </a:lnTo>
                    <a:lnTo>
                      <a:pt x="463" y="201"/>
                    </a:lnTo>
                    <a:lnTo>
                      <a:pt x="460" y="206"/>
                    </a:lnTo>
                    <a:lnTo>
                      <a:pt x="458" y="217"/>
                    </a:lnTo>
                    <a:lnTo>
                      <a:pt x="458" y="229"/>
                    </a:lnTo>
                    <a:lnTo>
                      <a:pt x="458" y="239"/>
                    </a:lnTo>
                    <a:lnTo>
                      <a:pt x="459" y="252"/>
                    </a:lnTo>
                    <a:lnTo>
                      <a:pt x="459" y="258"/>
                    </a:lnTo>
                    <a:lnTo>
                      <a:pt x="458" y="265"/>
                    </a:lnTo>
                    <a:lnTo>
                      <a:pt x="457" y="271"/>
                    </a:lnTo>
                    <a:lnTo>
                      <a:pt x="455" y="278"/>
                    </a:lnTo>
                    <a:lnTo>
                      <a:pt x="453" y="285"/>
                    </a:lnTo>
                    <a:lnTo>
                      <a:pt x="449" y="290"/>
                    </a:lnTo>
                    <a:lnTo>
                      <a:pt x="443" y="296"/>
                    </a:lnTo>
                    <a:lnTo>
                      <a:pt x="434" y="301"/>
                    </a:lnTo>
                    <a:lnTo>
                      <a:pt x="426" y="307"/>
                    </a:lnTo>
                    <a:lnTo>
                      <a:pt x="415" y="312"/>
                    </a:lnTo>
                    <a:lnTo>
                      <a:pt x="404" y="317"/>
                    </a:lnTo>
                    <a:lnTo>
                      <a:pt x="392" y="322"/>
                    </a:lnTo>
                    <a:lnTo>
                      <a:pt x="368" y="330"/>
                    </a:lnTo>
                    <a:lnTo>
                      <a:pt x="345" y="336"/>
                    </a:lnTo>
                    <a:lnTo>
                      <a:pt x="325" y="340"/>
                    </a:lnTo>
                    <a:lnTo>
                      <a:pt x="310" y="341"/>
                    </a:lnTo>
                    <a:lnTo>
                      <a:pt x="302" y="341"/>
                    </a:lnTo>
                    <a:lnTo>
                      <a:pt x="296" y="340"/>
                    </a:lnTo>
                    <a:lnTo>
                      <a:pt x="289" y="339"/>
                    </a:lnTo>
                    <a:lnTo>
                      <a:pt x="285" y="336"/>
                    </a:lnTo>
                    <a:lnTo>
                      <a:pt x="281" y="334"/>
                    </a:lnTo>
                    <a:lnTo>
                      <a:pt x="277" y="331"/>
                    </a:lnTo>
                    <a:lnTo>
                      <a:pt x="274" y="328"/>
                    </a:lnTo>
                    <a:lnTo>
                      <a:pt x="272" y="324"/>
                    </a:lnTo>
                    <a:lnTo>
                      <a:pt x="266" y="317"/>
                    </a:lnTo>
                    <a:lnTo>
                      <a:pt x="261" y="310"/>
                    </a:lnTo>
                    <a:lnTo>
                      <a:pt x="258" y="307"/>
                    </a:lnTo>
                    <a:lnTo>
                      <a:pt x="255" y="302"/>
                    </a:lnTo>
                    <a:lnTo>
                      <a:pt x="251" y="300"/>
                    </a:lnTo>
                    <a:lnTo>
                      <a:pt x="246" y="297"/>
                    </a:lnTo>
                    <a:lnTo>
                      <a:pt x="229" y="287"/>
                    </a:lnTo>
                    <a:lnTo>
                      <a:pt x="213" y="277"/>
                    </a:lnTo>
                    <a:lnTo>
                      <a:pt x="198" y="269"/>
                    </a:lnTo>
                    <a:lnTo>
                      <a:pt x="184" y="261"/>
                    </a:lnTo>
                    <a:lnTo>
                      <a:pt x="169" y="255"/>
                    </a:lnTo>
                    <a:lnTo>
                      <a:pt x="154" y="250"/>
                    </a:lnTo>
                    <a:lnTo>
                      <a:pt x="138" y="245"/>
                    </a:lnTo>
                    <a:lnTo>
                      <a:pt x="121" y="240"/>
                    </a:lnTo>
                    <a:lnTo>
                      <a:pt x="115" y="238"/>
                    </a:lnTo>
                    <a:lnTo>
                      <a:pt x="111" y="236"/>
                    </a:lnTo>
                    <a:lnTo>
                      <a:pt x="108" y="234"/>
                    </a:lnTo>
                    <a:lnTo>
                      <a:pt x="104" y="231"/>
                    </a:lnTo>
                    <a:lnTo>
                      <a:pt x="97" y="224"/>
                    </a:lnTo>
                    <a:lnTo>
                      <a:pt x="91" y="215"/>
                    </a:lnTo>
                    <a:lnTo>
                      <a:pt x="86" y="208"/>
                    </a:lnTo>
                    <a:lnTo>
                      <a:pt x="80" y="202"/>
                    </a:lnTo>
                    <a:lnTo>
                      <a:pt x="75" y="200"/>
                    </a:lnTo>
                    <a:lnTo>
                      <a:pt x="72" y="197"/>
                    </a:lnTo>
                    <a:lnTo>
                      <a:pt x="68" y="196"/>
                    </a:lnTo>
                    <a:lnTo>
                      <a:pt x="63" y="196"/>
                    </a:lnTo>
                    <a:lnTo>
                      <a:pt x="53" y="196"/>
                    </a:lnTo>
                    <a:lnTo>
                      <a:pt x="45" y="197"/>
                    </a:lnTo>
                    <a:lnTo>
                      <a:pt x="37" y="200"/>
                    </a:lnTo>
                    <a:lnTo>
                      <a:pt x="29" y="202"/>
                    </a:lnTo>
                    <a:lnTo>
                      <a:pt x="22" y="203"/>
                    </a:lnTo>
                    <a:lnTo>
                      <a:pt x="15" y="204"/>
                    </a:lnTo>
                    <a:lnTo>
                      <a:pt x="7" y="204"/>
                    </a:lnTo>
                    <a:lnTo>
                      <a:pt x="0" y="203"/>
                    </a:lnTo>
                    <a:lnTo>
                      <a:pt x="10" y="189"/>
                    </a:lnTo>
                    <a:lnTo>
                      <a:pt x="24" y="173"/>
                    </a:lnTo>
                    <a:lnTo>
                      <a:pt x="40" y="157"/>
                    </a:lnTo>
                    <a:lnTo>
                      <a:pt x="56" y="140"/>
                    </a:lnTo>
                    <a:lnTo>
                      <a:pt x="65" y="132"/>
                    </a:lnTo>
                    <a:lnTo>
                      <a:pt x="73" y="125"/>
                    </a:lnTo>
                    <a:lnTo>
                      <a:pt x="83" y="118"/>
                    </a:lnTo>
                    <a:lnTo>
                      <a:pt x="91" y="113"/>
                    </a:lnTo>
                    <a:lnTo>
                      <a:pt x="101" y="107"/>
                    </a:lnTo>
                    <a:lnTo>
                      <a:pt x="109" y="104"/>
                    </a:lnTo>
                    <a:lnTo>
                      <a:pt x="118" y="102"/>
                    </a:lnTo>
                    <a:lnTo>
                      <a:pt x="127" y="101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41"/>
              <p:cNvSpPr>
                <a:spLocks/>
              </p:cNvSpPr>
              <p:nvPr/>
            </p:nvSpPr>
            <p:spPr bwMode="auto">
              <a:xfrm>
                <a:off x="4349" y="2059"/>
                <a:ext cx="41" cy="68"/>
              </a:xfrm>
              <a:custGeom>
                <a:avLst/>
                <a:gdLst>
                  <a:gd name="T0" fmla="*/ 19 w 189"/>
                  <a:gd name="T1" fmla="*/ 51 h 309"/>
                  <a:gd name="T2" fmla="*/ 18 w 189"/>
                  <a:gd name="T3" fmla="*/ 51 h 309"/>
                  <a:gd name="T4" fmla="*/ 18 w 189"/>
                  <a:gd name="T5" fmla="*/ 50 h 309"/>
                  <a:gd name="T6" fmla="*/ 18 w 189"/>
                  <a:gd name="T7" fmla="*/ 47 h 309"/>
                  <a:gd name="T8" fmla="*/ 19 w 189"/>
                  <a:gd name="T9" fmla="*/ 44 h 309"/>
                  <a:gd name="T10" fmla="*/ 19 w 189"/>
                  <a:gd name="T11" fmla="*/ 41 h 309"/>
                  <a:gd name="T12" fmla="*/ 17 w 189"/>
                  <a:gd name="T13" fmla="*/ 36 h 309"/>
                  <a:gd name="T14" fmla="*/ 15 w 189"/>
                  <a:gd name="T15" fmla="*/ 29 h 309"/>
                  <a:gd name="T16" fmla="*/ 13 w 189"/>
                  <a:gd name="T17" fmla="*/ 26 h 309"/>
                  <a:gd name="T18" fmla="*/ 11 w 189"/>
                  <a:gd name="T19" fmla="*/ 24 h 309"/>
                  <a:gd name="T20" fmla="*/ 8 w 189"/>
                  <a:gd name="T21" fmla="*/ 22 h 309"/>
                  <a:gd name="T22" fmla="*/ 5 w 189"/>
                  <a:gd name="T23" fmla="*/ 18 h 309"/>
                  <a:gd name="T24" fmla="*/ 2 w 189"/>
                  <a:gd name="T25" fmla="*/ 14 h 309"/>
                  <a:gd name="T26" fmla="*/ 0 w 189"/>
                  <a:gd name="T27" fmla="*/ 9 h 309"/>
                  <a:gd name="T28" fmla="*/ 0 w 189"/>
                  <a:gd name="T29" fmla="*/ 5 h 309"/>
                  <a:gd name="T30" fmla="*/ 1 w 189"/>
                  <a:gd name="T31" fmla="*/ 3 h 309"/>
                  <a:gd name="T32" fmla="*/ 2 w 189"/>
                  <a:gd name="T33" fmla="*/ 1 h 309"/>
                  <a:gd name="T34" fmla="*/ 5 w 189"/>
                  <a:gd name="T35" fmla="*/ 0 h 309"/>
                  <a:gd name="T36" fmla="*/ 6 w 189"/>
                  <a:gd name="T37" fmla="*/ 0 h 309"/>
                  <a:gd name="T38" fmla="*/ 8 w 189"/>
                  <a:gd name="T39" fmla="*/ 1 h 309"/>
                  <a:gd name="T40" fmla="*/ 11 w 189"/>
                  <a:gd name="T41" fmla="*/ 2 h 309"/>
                  <a:gd name="T42" fmla="*/ 16 w 189"/>
                  <a:gd name="T43" fmla="*/ 7 h 309"/>
                  <a:gd name="T44" fmla="*/ 21 w 189"/>
                  <a:gd name="T45" fmla="*/ 12 h 309"/>
                  <a:gd name="T46" fmla="*/ 28 w 189"/>
                  <a:gd name="T47" fmla="*/ 21 h 309"/>
                  <a:gd name="T48" fmla="*/ 36 w 189"/>
                  <a:gd name="T49" fmla="*/ 32 h 309"/>
                  <a:gd name="T50" fmla="*/ 39 w 189"/>
                  <a:gd name="T51" fmla="*/ 38 h 309"/>
                  <a:gd name="T52" fmla="*/ 39 w 189"/>
                  <a:gd name="T53" fmla="*/ 42 h 309"/>
                  <a:gd name="T54" fmla="*/ 39 w 189"/>
                  <a:gd name="T55" fmla="*/ 48 h 309"/>
                  <a:gd name="T56" fmla="*/ 38 w 189"/>
                  <a:gd name="T57" fmla="*/ 54 h 309"/>
                  <a:gd name="T58" fmla="*/ 38 w 189"/>
                  <a:gd name="T59" fmla="*/ 58 h 309"/>
                  <a:gd name="T60" fmla="*/ 39 w 189"/>
                  <a:gd name="T61" fmla="*/ 62 h 309"/>
                  <a:gd name="T62" fmla="*/ 40 w 189"/>
                  <a:gd name="T63" fmla="*/ 66 h 309"/>
                  <a:gd name="T64" fmla="*/ 41 w 189"/>
                  <a:gd name="T65" fmla="*/ 68 h 309"/>
                  <a:gd name="T66" fmla="*/ 40 w 189"/>
                  <a:gd name="T67" fmla="*/ 68 h 309"/>
                  <a:gd name="T68" fmla="*/ 39 w 189"/>
                  <a:gd name="T69" fmla="*/ 68 h 309"/>
                  <a:gd name="T70" fmla="*/ 38 w 189"/>
                  <a:gd name="T71" fmla="*/ 68 h 309"/>
                  <a:gd name="T72" fmla="*/ 37 w 189"/>
                  <a:gd name="T73" fmla="*/ 68 h 309"/>
                  <a:gd name="T74" fmla="*/ 34 w 189"/>
                  <a:gd name="T75" fmla="*/ 67 h 309"/>
                  <a:gd name="T76" fmla="*/ 31 w 189"/>
                  <a:gd name="T77" fmla="*/ 63 h 309"/>
                  <a:gd name="T78" fmla="*/ 27 w 189"/>
                  <a:gd name="T79" fmla="*/ 57 h 309"/>
                  <a:gd name="T80" fmla="*/ 24 w 189"/>
                  <a:gd name="T81" fmla="*/ 53 h 309"/>
                  <a:gd name="T82" fmla="*/ 21 w 189"/>
                  <a:gd name="T83" fmla="*/ 51 h 3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9"/>
                  <a:gd name="T127" fmla="*/ 0 h 309"/>
                  <a:gd name="T128" fmla="*/ 189 w 189"/>
                  <a:gd name="T129" fmla="*/ 309 h 3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9" h="309">
                    <a:moveTo>
                      <a:pt x="89" y="233"/>
                    </a:moveTo>
                    <a:lnTo>
                      <a:pt x="87" y="233"/>
                    </a:lnTo>
                    <a:lnTo>
                      <a:pt x="85" y="232"/>
                    </a:lnTo>
                    <a:lnTo>
                      <a:pt x="83" y="231"/>
                    </a:lnTo>
                    <a:lnTo>
                      <a:pt x="82" y="229"/>
                    </a:lnTo>
                    <a:lnTo>
                      <a:pt x="82" y="225"/>
                    </a:lnTo>
                    <a:lnTo>
                      <a:pt x="83" y="219"/>
                    </a:lnTo>
                    <a:lnTo>
                      <a:pt x="85" y="212"/>
                    </a:lnTo>
                    <a:lnTo>
                      <a:pt x="87" y="206"/>
                    </a:lnTo>
                    <a:lnTo>
                      <a:pt x="88" y="201"/>
                    </a:lnTo>
                    <a:lnTo>
                      <a:pt x="89" y="196"/>
                    </a:lnTo>
                    <a:lnTo>
                      <a:pt x="87" y="188"/>
                    </a:lnTo>
                    <a:lnTo>
                      <a:pt x="85" y="177"/>
                    </a:lnTo>
                    <a:lnTo>
                      <a:pt x="79" y="163"/>
                    </a:lnTo>
                    <a:lnTo>
                      <a:pt x="74" y="148"/>
                    </a:lnTo>
                    <a:lnTo>
                      <a:pt x="68" y="134"/>
                    </a:lnTo>
                    <a:lnTo>
                      <a:pt x="61" y="121"/>
                    </a:lnTo>
                    <a:lnTo>
                      <a:pt x="58" y="116"/>
                    </a:lnTo>
                    <a:lnTo>
                      <a:pt x="55" y="112"/>
                    </a:lnTo>
                    <a:lnTo>
                      <a:pt x="53" y="109"/>
                    </a:lnTo>
                    <a:lnTo>
                      <a:pt x="50" y="107"/>
                    </a:lnTo>
                    <a:lnTo>
                      <a:pt x="39" y="99"/>
                    </a:lnTo>
                    <a:lnTo>
                      <a:pt x="29" y="92"/>
                    </a:lnTo>
                    <a:lnTo>
                      <a:pt x="21" y="82"/>
                    </a:lnTo>
                    <a:lnTo>
                      <a:pt x="13" y="74"/>
                    </a:lnTo>
                    <a:lnTo>
                      <a:pt x="7" y="64"/>
                    </a:lnTo>
                    <a:lnTo>
                      <a:pt x="3" y="53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2" y="5"/>
                    </a:lnTo>
                    <a:lnTo>
                      <a:pt x="51" y="11"/>
                    </a:lnTo>
                    <a:lnTo>
                      <a:pt x="63" y="19"/>
                    </a:lnTo>
                    <a:lnTo>
                      <a:pt x="73" y="30"/>
                    </a:lnTo>
                    <a:lnTo>
                      <a:pt x="85" y="41"/>
                    </a:lnTo>
                    <a:lnTo>
                      <a:pt x="96" y="54"/>
                    </a:lnTo>
                    <a:lnTo>
                      <a:pt x="108" y="68"/>
                    </a:lnTo>
                    <a:lnTo>
                      <a:pt x="131" y="95"/>
                    </a:lnTo>
                    <a:lnTo>
                      <a:pt x="151" y="122"/>
                    </a:lnTo>
                    <a:lnTo>
                      <a:pt x="166" y="145"/>
                    </a:lnTo>
                    <a:lnTo>
                      <a:pt x="177" y="164"/>
                    </a:lnTo>
                    <a:lnTo>
                      <a:pt x="180" y="174"/>
                    </a:lnTo>
                    <a:lnTo>
                      <a:pt x="181" y="182"/>
                    </a:lnTo>
                    <a:lnTo>
                      <a:pt x="182" y="191"/>
                    </a:lnTo>
                    <a:lnTo>
                      <a:pt x="182" y="201"/>
                    </a:lnTo>
                    <a:lnTo>
                      <a:pt x="181" y="219"/>
                    </a:lnTo>
                    <a:lnTo>
                      <a:pt x="178" y="237"/>
                    </a:lnTo>
                    <a:lnTo>
                      <a:pt x="177" y="245"/>
                    </a:lnTo>
                    <a:lnTo>
                      <a:pt x="177" y="254"/>
                    </a:lnTo>
                    <a:lnTo>
                      <a:pt x="177" y="263"/>
                    </a:lnTo>
                    <a:lnTo>
                      <a:pt x="177" y="272"/>
                    </a:lnTo>
                    <a:lnTo>
                      <a:pt x="178" y="282"/>
                    </a:lnTo>
                    <a:lnTo>
                      <a:pt x="181" y="290"/>
                    </a:lnTo>
                    <a:lnTo>
                      <a:pt x="184" y="299"/>
                    </a:lnTo>
                    <a:lnTo>
                      <a:pt x="189" y="309"/>
                    </a:lnTo>
                    <a:lnTo>
                      <a:pt x="187" y="309"/>
                    </a:lnTo>
                    <a:lnTo>
                      <a:pt x="185" y="309"/>
                    </a:lnTo>
                    <a:lnTo>
                      <a:pt x="183" y="309"/>
                    </a:lnTo>
                    <a:lnTo>
                      <a:pt x="181" y="309"/>
                    </a:lnTo>
                    <a:lnTo>
                      <a:pt x="179" y="309"/>
                    </a:lnTo>
                    <a:lnTo>
                      <a:pt x="177" y="309"/>
                    </a:lnTo>
                    <a:lnTo>
                      <a:pt x="170" y="308"/>
                    </a:lnTo>
                    <a:lnTo>
                      <a:pt x="162" y="306"/>
                    </a:lnTo>
                    <a:lnTo>
                      <a:pt x="156" y="303"/>
                    </a:lnTo>
                    <a:lnTo>
                      <a:pt x="151" y="297"/>
                    </a:lnTo>
                    <a:lnTo>
                      <a:pt x="141" y="285"/>
                    </a:lnTo>
                    <a:lnTo>
                      <a:pt x="133" y="271"/>
                    </a:lnTo>
                    <a:lnTo>
                      <a:pt x="124" y="258"/>
                    </a:lnTo>
                    <a:lnTo>
                      <a:pt x="115" y="245"/>
                    </a:lnTo>
                    <a:lnTo>
                      <a:pt x="109" y="241"/>
                    </a:lnTo>
                    <a:lnTo>
                      <a:pt x="103" y="237"/>
                    </a:lnTo>
                    <a:lnTo>
                      <a:pt x="96" y="234"/>
                    </a:lnTo>
                    <a:lnTo>
                      <a:pt x="89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Freeform 142"/>
              <p:cNvSpPr>
                <a:spLocks/>
              </p:cNvSpPr>
              <p:nvPr/>
            </p:nvSpPr>
            <p:spPr bwMode="auto">
              <a:xfrm>
                <a:off x="4349" y="2059"/>
                <a:ext cx="41" cy="68"/>
              </a:xfrm>
              <a:custGeom>
                <a:avLst/>
                <a:gdLst>
                  <a:gd name="T0" fmla="*/ 19 w 189"/>
                  <a:gd name="T1" fmla="*/ 51 h 309"/>
                  <a:gd name="T2" fmla="*/ 18 w 189"/>
                  <a:gd name="T3" fmla="*/ 51 h 309"/>
                  <a:gd name="T4" fmla="*/ 18 w 189"/>
                  <a:gd name="T5" fmla="*/ 50 h 309"/>
                  <a:gd name="T6" fmla="*/ 18 w 189"/>
                  <a:gd name="T7" fmla="*/ 47 h 309"/>
                  <a:gd name="T8" fmla="*/ 19 w 189"/>
                  <a:gd name="T9" fmla="*/ 44 h 309"/>
                  <a:gd name="T10" fmla="*/ 19 w 189"/>
                  <a:gd name="T11" fmla="*/ 41 h 309"/>
                  <a:gd name="T12" fmla="*/ 17 w 189"/>
                  <a:gd name="T13" fmla="*/ 36 h 309"/>
                  <a:gd name="T14" fmla="*/ 15 w 189"/>
                  <a:gd name="T15" fmla="*/ 29 h 309"/>
                  <a:gd name="T16" fmla="*/ 13 w 189"/>
                  <a:gd name="T17" fmla="*/ 26 h 309"/>
                  <a:gd name="T18" fmla="*/ 11 w 189"/>
                  <a:gd name="T19" fmla="*/ 24 h 309"/>
                  <a:gd name="T20" fmla="*/ 8 w 189"/>
                  <a:gd name="T21" fmla="*/ 22 h 309"/>
                  <a:gd name="T22" fmla="*/ 5 w 189"/>
                  <a:gd name="T23" fmla="*/ 18 h 309"/>
                  <a:gd name="T24" fmla="*/ 2 w 189"/>
                  <a:gd name="T25" fmla="*/ 14 h 309"/>
                  <a:gd name="T26" fmla="*/ 0 w 189"/>
                  <a:gd name="T27" fmla="*/ 9 h 309"/>
                  <a:gd name="T28" fmla="*/ 0 w 189"/>
                  <a:gd name="T29" fmla="*/ 5 h 309"/>
                  <a:gd name="T30" fmla="*/ 1 w 189"/>
                  <a:gd name="T31" fmla="*/ 3 h 309"/>
                  <a:gd name="T32" fmla="*/ 2 w 189"/>
                  <a:gd name="T33" fmla="*/ 1 h 309"/>
                  <a:gd name="T34" fmla="*/ 5 w 189"/>
                  <a:gd name="T35" fmla="*/ 0 h 309"/>
                  <a:gd name="T36" fmla="*/ 6 w 189"/>
                  <a:gd name="T37" fmla="*/ 0 h 309"/>
                  <a:gd name="T38" fmla="*/ 8 w 189"/>
                  <a:gd name="T39" fmla="*/ 1 h 309"/>
                  <a:gd name="T40" fmla="*/ 11 w 189"/>
                  <a:gd name="T41" fmla="*/ 2 h 309"/>
                  <a:gd name="T42" fmla="*/ 16 w 189"/>
                  <a:gd name="T43" fmla="*/ 7 h 309"/>
                  <a:gd name="T44" fmla="*/ 21 w 189"/>
                  <a:gd name="T45" fmla="*/ 12 h 309"/>
                  <a:gd name="T46" fmla="*/ 28 w 189"/>
                  <a:gd name="T47" fmla="*/ 21 h 309"/>
                  <a:gd name="T48" fmla="*/ 36 w 189"/>
                  <a:gd name="T49" fmla="*/ 32 h 309"/>
                  <a:gd name="T50" fmla="*/ 39 w 189"/>
                  <a:gd name="T51" fmla="*/ 38 h 309"/>
                  <a:gd name="T52" fmla="*/ 39 w 189"/>
                  <a:gd name="T53" fmla="*/ 42 h 309"/>
                  <a:gd name="T54" fmla="*/ 39 w 189"/>
                  <a:gd name="T55" fmla="*/ 48 h 309"/>
                  <a:gd name="T56" fmla="*/ 38 w 189"/>
                  <a:gd name="T57" fmla="*/ 54 h 309"/>
                  <a:gd name="T58" fmla="*/ 38 w 189"/>
                  <a:gd name="T59" fmla="*/ 58 h 309"/>
                  <a:gd name="T60" fmla="*/ 39 w 189"/>
                  <a:gd name="T61" fmla="*/ 62 h 309"/>
                  <a:gd name="T62" fmla="*/ 40 w 189"/>
                  <a:gd name="T63" fmla="*/ 66 h 309"/>
                  <a:gd name="T64" fmla="*/ 41 w 189"/>
                  <a:gd name="T65" fmla="*/ 68 h 309"/>
                  <a:gd name="T66" fmla="*/ 40 w 189"/>
                  <a:gd name="T67" fmla="*/ 68 h 309"/>
                  <a:gd name="T68" fmla="*/ 39 w 189"/>
                  <a:gd name="T69" fmla="*/ 68 h 309"/>
                  <a:gd name="T70" fmla="*/ 38 w 189"/>
                  <a:gd name="T71" fmla="*/ 68 h 309"/>
                  <a:gd name="T72" fmla="*/ 37 w 189"/>
                  <a:gd name="T73" fmla="*/ 68 h 309"/>
                  <a:gd name="T74" fmla="*/ 34 w 189"/>
                  <a:gd name="T75" fmla="*/ 67 h 309"/>
                  <a:gd name="T76" fmla="*/ 31 w 189"/>
                  <a:gd name="T77" fmla="*/ 63 h 309"/>
                  <a:gd name="T78" fmla="*/ 27 w 189"/>
                  <a:gd name="T79" fmla="*/ 57 h 309"/>
                  <a:gd name="T80" fmla="*/ 24 w 189"/>
                  <a:gd name="T81" fmla="*/ 53 h 309"/>
                  <a:gd name="T82" fmla="*/ 21 w 189"/>
                  <a:gd name="T83" fmla="*/ 51 h 309"/>
                  <a:gd name="T84" fmla="*/ 19 w 189"/>
                  <a:gd name="T85" fmla="*/ 51 h 3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9"/>
                  <a:gd name="T130" fmla="*/ 0 h 309"/>
                  <a:gd name="T131" fmla="*/ 189 w 189"/>
                  <a:gd name="T132" fmla="*/ 309 h 3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9" h="309">
                    <a:moveTo>
                      <a:pt x="89" y="233"/>
                    </a:moveTo>
                    <a:lnTo>
                      <a:pt x="87" y="233"/>
                    </a:lnTo>
                    <a:lnTo>
                      <a:pt x="85" y="232"/>
                    </a:lnTo>
                    <a:lnTo>
                      <a:pt x="83" y="231"/>
                    </a:lnTo>
                    <a:lnTo>
                      <a:pt x="82" y="229"/>
                    </a:lnTo>
                    <a:lnTo>
                      <a:pt x="82" y="225"/>
                    </a:lnTo>
                    <a:lnTo>
                      <a:pt x="83" y="219"/>
                    </a:lnTo>
                    <a:lnTo>
                      <a:pt x="85" y="212"/>
                    </a:lnTo>
                    <a:lnTo>
                      <a:pt x="87" y="206"/>
                    </a:lnTo>
                    <a:lnTo>
                      <a:pt x="88" y="201"/>
                    </a:lnTo>
                    <a:lnTo>
                      <a:pt x="89" y="196"/>
                    </a:lnTo>
                    <a:lnTo>
                      <a:pt x="87" y="188"/>
                    </a:lnTo>
                    <a:lnTo>
                      <a:pt x="85" y="177"/>
                    </a:lnTo>
                    <a:lnTo>
                      <a:pt x="79" y="163"/>
                    </a:lnTo>
                    <a:lnTo>
                      <a:pt x="74" y="148"/>
                    </a:lnTo>
                    <a:lnTo>
                      <a:pt x="68" y="134"/>
                    </a:lnTo>
                    <a:lnTo>
                      <a:pt x="61" y="121"/>
                    </a:lnTo>
                    <a:lnTo>
                      <a:pt x="58" y="116"/>
                    </a:lnTo>
                    <a:lnTo>
                      <a:pt x="55" y="112"/>
                    </a:lnTo>
                    <a:lnTo>
                      <a:pt x="53" y="109"/>
                    </a:lnTo>
                    <a:lnTo>
                      <a:pt x="50" y="107"/>
                    </a:lnTo>
                    <a:lnTo>
                      <a:pt x="39" y="99"/>
                    </a:lnTo>
                    <a:lnTo>
                      <a:pt x="29" y="92"/>
                    </a:lnTo>
                    <a:lnTo>
                      <a:pt x="21" y="82"/>
                    </a:lnTo>
                    <a:lnTo>
                      <a:pt x="13" y="74"/>
                    </a:lnTo>
                    <a:lnTo>
                      <a:pt x="7" y="64"/>
                    </a:lnTo>
                    <a:lnTo>
                      <a:pt x="3" y="53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2" y="5"/>
                    </a:lnTo>
                    <a:lnTo>
                      <a:pt x="51" y="11"/>
                    </a:lnTo>
                    <a:lnTo>
                      <a:pt x="63" y="19"/>
                    </a:lnTo>
                    <a:lnTo>
                      <a:pt x="73" y="30"/>
                    </a:lnTo>
                    <a:lnTo>
                      <a:pt x="85" y="41"/>
                    </a:lnTo>
                    <a:lnTo>
                      <a:pt x="96" y="54"/>
                    </a:lnTo>
                    <a:lnTo>
                      <a:pt x="108" y="68"/>
                    </a:lnTo>
                    <a:lnTo>
                      <a:pt x="131" y="95"/>
                    </a:lnTo>
                    <a:lnTo>
                      <a:pt x="151" y="122"/>
                    </a:lnTo>
                    <a:lnTo>
                      <a:pt x="166" y="145"/>
                    </a:lnTo>
                    <a:lnTo>
                      <a:pt x="177" y="164"/>
                    </a:lnTo>
                    <a:lnTo>
                      <a:pt x="180" y="174"/>
                    </a:lnTo>
                    <a:lnTo>
                      <a:pt x="181" y="182"/>
                    </a:lnTo>
                    <a:lnTo>
                      <a:pt x="182" y="191"/>
                    </a:lnTo>
                    <a:lnTo>
                      <a:pt x="182" y="201"/>
                    </a:lnTo>
                    <a:lnTo>
                      <a:pt x="181" y="219"/>
                    </a:lnTo>
                    <a:lnTo>
                      <a:pt x="178" y="237"/>
                    </a:lnTo>
                    <a:lnTo>
                      <a:pt x="177" y="245"/>
                    </a:lnTo>
                    <a:lnTo>
                      <a:pt x="177" y="254"/>
                    </a:lnTo>
                    <a:lnTo>
                      <a:pt x="177" y="263"/>
                    </a:lnTo>
                    <a:lnTo>
                      <a:pt x="177" y="272"/>
                    </a:lnTo>
                    <a:lnTo>
                      <a:pt x="178" y="282"/>
                    </a:lnTo>
                    <a:lnTo>
                      <a:pt x="181" y="290"/>
                    </a:lnTo>
                    <a:lnTo>
                      <a:pt x="184" y="299"/>
                    </a:lnTo>
                    <a:lnTo>
                      <a:pt x="189" y="309"/>
                    </a:lnTo>
                    <a:lnTo>
                      <a:pt x="187" y="309"/>
                    </a:lnTo>
                    <a:lnTo>
                      <a:pt x="185" y="309"/>
                    </a:lnTo>
                    <a:lnTo>
                      <a:pt x="183" y="309"/>
                    </a:lnTo>
                    <a:lnTo>
                      <a:pt x="181" y="309"/>
                    </a:lnTo>
                    <a:lnTo>
                      <a:pt x="179" y="309"/>
                    </a:lnTo>
                    <a:lnTo>
                      <a:pt x="177" y="309"/>
                    </a:lnTo>
                    <a:lnTo>
                      <a:pt x="170" y="308"/>
                    </a:lnTo>
                    <a:lnTo>
                      <a:pt x="162" y="306"/>
                    </a:lnTo>
                    <a:lnTo>
                      <a:pt x="156" y="303"/>
                    </a:lnTo>
                    <a:lnTo>
                      <a:pt x="151" y="297"/>
                    </a:lnTo>
                    <a:lnTo>
                      <a:pt x="141" y="285"/>
                    </a:lnTo>
                    <a:lnTo>
                      <a:pt x="133" y="271"/>
                    </a:lnTo>
                    <a:lnTo>
                      <a:pt x="124" y="258"/>
                    </a:lnTo>
                    <a:lnTo>
                      <a:pt x="115" y="245"/>
                    </a:lnTo>
                    <a:lnTo>
                      <a:pt x="109" y="241"/>
                    </a:lnTo>
                    <a:lnTo>
                      <a:pt x="103" y="237"/>
                    </a:lnTo>
                    <a:lnTo>
                      <a:pt x="96" y="234"/>
                    </a:lnTo>
                    <a:lnTo>
                      <a:pt x="89" y="23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Freeform 143"/>
              <p:cNvSpPr>
                <a:spLocks/>
              </p:cNvSpPr>
              <p:nvPr/>
            </p:nvSpPr>
            <p:spPr bwMode="auto">
              <a:xfrm>
                <a:off x="4305" y="2135"/>
                <a:ext cx="72" cy="112"/>
              </a:xfrm>
              <a:custGeom>
                <a:avLst/>
                <a:gdLst>
                  <a:gd name="T0" fmla="*/ 43 w 331"/>
                  <a:gd name="T1" fmla="*/ 3 h 514"/>
                  <a:gd name="T2" fmla="*/ 40 w 331"/>
                  <a:gd name="T3" fmla="*/ 1 h 514"/>
                  <a:gd name="T4" fmla="*/ 36 w 331"/>
                  <a:gd name="T5" fmla="*/ 0 h 514"/>
                  <a:gd name="T6" fmla="*/ 31 w 331"/>
                  <a:gd name="T7" fmla="*/ 0 h 514"/>
                  <a:gd name="T8" fmla="*/ 27 w 331"/>
                  <a:gd name="T9" fmla="*/ 1 h 514"/>
                  <a:gd name="T10" fmla="*/ 23 w 331"/>
                  <a:gd name="T11" fmla="*/ 3 h 514"/>
                  <a:gd name="T12" fmla="*/ 18 w 331"/>
                  <a:gd name="T13" fmla="*/ 5 h 514"/>
                  <a:gd name="T14" fmla="*/ 14 w 331"/>
                  <a:gd name="T15" fmla="*/ 8 h 514"/>
                  <a:gd name="T16" fmla="*/ 10 w 331"/>
                  <a:gd name="T17" fmla="*/ 12 h 514"/>
                  <a:gd name="T18" fmla="*/ 7 w 331"/>
                  <a:gd name="T19" fmla="*/ 15 h 514"/>
                  <a:gd name="T20" fmla="*/ 4 w 331"/>
                  <a:gd name="T21" fmla="*/ 19 h 514"/>
                  <a:gd name="T22" fmla="*/ 2 w 331"/>
                  <a:gd name="T23" fmla="*/ 23 h 514"/>
                  <a:gd name="T24" fmla="*/ 1 w 331"/>
                  <a:gd name="T25" fmla="*/ 28 h 514"/>
                  <a:gd name="T26" fmla="*/ 0 w 331"/>
                  <a:gd name="T27" fmla="*/ 32 h 514"/>
                  <a:gd name="T28" fmla="*/ 0 w 331"/>
                  <a:gd name="T29" fmla="*/ 36 h 514"/>
                  <a:gd name="T30" fmla="*/ 2 w 331"/>
                  <a:gd name="T31" fmla="*/ 41 h 514"/>
                  <a:gd name="T32" fmla="*/ 5 w 331"/>
                  <a:gd name="T33" fmla="*/ 44 h 514"/>
                  <a:gd name="T34" fmla="*/ 6 w 331"/>
                  <a:gd name="T35" fmla="*/ 49 h 514"/>
                  <a:gd name="T36" fmla="*/ 8 w 331"/>
                  <a:gd name="T37" fmla="*/ 55 h 514"/>
                  <a:gd name="T38" fmla="*/ 9 w 331"/>
                  <a:gd name="T39" fmla="*/ 65 h 514"/>
                  <a:gd name="T40" fmla="*/ 10 w 331"/>
                  <a:gd name="T41" fmla="*/ 76 h 514"/>
                  <a:gd name="T42" fmla="*/ 12 w 331"/>
                  <a:gd name="T43" fmla="*/ 84 h 514"/>
                  <a:gd name="T44" fmla="*/ 13 w 331"/>
                  <a:gd name="T45" fmla="*/ 89 h 514"/>
                  <a:gd name="T46" fmla="*/ 16 w 331"/>
                  <a:gd name="T47" fmla="*/ 93 h 514"/>
                  <a:gd name="T48" fmla="*/ 19 w 331"/>
                  <a:gd name="T49" fmla="*/ 98 h 514"/>
                  <a:gd name="T50" fmla="*/ 23 w 331"/>
                  <a:gd name="T51" fmla="*/ 102 h 514"/>
                  <a:gd name="T52" fmla="*/ 29 w 331"/>
                  <a:gd name="T53" fmla="*/ 105 h 514"/>
                  <a:gd name="T54" fmla="*/ 36 w 331"/>
                  <a:gd name="T55" fmla="*/ 108 h 514"/>
                  <a:gd name="T56" fmla="*/ 44 w 331"/>
                  <a:gd name="T57" fmla="*/ 110 h 514"/>
                  <a:gd name="T58" fmla="*/ 52 w 331"/>
                  <a:gd name="T59" fmla="*/ 112 h 514"/>
                  <a:gd name="T60" fmla="*/ 57 w 331"/>
                  <a:gd name="T61" fmla="*/ 112 h 514"/>
                  <a:gd name="T62" fmla="*/ 62 w 331"/>
                  <a:gd name="T63" fmla="*/ 111 h 514"/>
                  <a:gd name="T64" fmla="*/ 65 w 331"/>
                  <a:gd name="T65" fmla="*/ 110 h 514"/>
                  <a:gd name="T66" fmla="*/ 68 w 331"/>
                  <a:gd name="T67" fmla="*/ 108 h 514"/>
                  <a:gd name="T68" fmla="*/ 70 w 331"/>
                  <a:gd name="T69" fmla="*/ 105 h 514"/>
                  <a:gd name="T70" fmla="*/ 71 w 331"/>
                  <a:gd name="T71" fmla="*/ 102 h 514"/>
                  <a:gd name="T72" fmla="*/ 72 w 331"/>
                  <a:gd name="T73" fmla="*/ 99 h 514"/>
                  <a:gd name="T74" fmla="*/ 72 w 331"/>
                  <a:gd name="T75" fmla="*/ 93 h 514"/>
                  <a:gd name="T76" fmla="*/ 70 w 331"/>
                  <a:gd name="T77" fmla="*/ 86 h 514"/>
                  <a:gd name="T78" fmla="*/ 68 w 331"/>
                  <a:gd name="T79" fmla="*/ 78 h 514"/>
                  <a:gd name="T80" fmla="*/ 65 w 331"/>
                  <a:gd name="T81" fmla="*/ 72 h 514"/>
                  <a:gd name="T82" fmla="*/ 64 w 331"/>
                  <a:gd name="T83" fmla="*/ 69 h 514"/>
                  <a:gd name="T84" fmla="*/ 63 w 331"/>
                  <a:gd name="T85" fmla="*/ 68 h 514"/>
                  <a:gd name="T86" fmla="*/ 63 w 331"/>
                  <a:gd name="T87" fmla="*/ 66 h 514"/>
                  <a:gd name="T88" fmla="*/ 65 w 331"/>
                  <a:gd name="T89" fmla="*/ 62 h 514"/>
                  <a:gd name="T90" fmla="*/ 67 w 331"/>
                  <a:gd name="T91" fmla="*/ 59 h 514"/>
                  <a:gd name="T92" fmla="*/ 67 w 331"/>
                  <a:gd name="T93" fmla="*/ 57 h 514"/>
                  <a:gd name="T94" fmla="*/ 67 w 331"/>
                  <a:gd name="T95" fmla="*/ 56 h 514"/>
                  <a:gd name="T96" fmla="*/ 65 w 331"/>
                  <a:gd name="T97" fmla="*/ 53 h 514"/>
                  <a:gd name="T98" fmla="*/ 59 w 331"/>
                  <a:gd name="T99" fmla="*/ 50 h 514"/>
                  <a:gd name="T100" fmla="*/ 55 w 331"/>
                  <a:gd name="T101" fmla="*/ 42 h 514"/>
                  <a:gd name="T102" fmla="*/ 57 w 331"/>
                  <a:gd name="T103" fmla="*/ 33 h 514"/>
                  <a:gd name="T104" fmla="*/ 58 w 331"/>
                  <a:gd name="T105" fmla="*/ 28 h 514"/>
                  <a:gd name="T106" fmla="*/ 58 w 331"/>
                  <a:gd name="T107" fmla="*/ 22 h 514"/>
                  <a:gd name="T108" fmla="*/ 56 w 331"/>
                  <a:gd name="T109" fmla="*/ 17 h 514"/>
                  <a:gd name="T110" fmla="*/ 54 w 331"/>
                  <a:gd name="T111" fmla="*/ 12 h 514"/>
                  <a:gd name="T112" fmla="*/ 49 w 331"/>
                  <a:gd name="T113" fmla="*/ 7 h 5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1"/>
                  <a:gd name="T172" fmla="*/ 0 h 514"/>
                  <a:gd name="T173" fmla="*/ 331 w 331"/>
                  <a:gd name="T174" fmla="*/ 514 h 5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1" h="514">
                    <a:moveTo>
                      <a:pt x="206" y="18"/>
                    </a:moveTo>
                    <a:lnTo>
                      <a:pt x="199" y="12"/>
                    </a:lnTo>
                    <a:lnTo>
                      <a:pt x="190" y="8"/>
                    </a:lnTo>
                    <a:lnTo>
                      <a:pt x="182" y="4"/>
                    </a:lnTo>
                    <a:lnTo>
                      <a:pt x="173" y="2"/>
                    </a:lnTo>
                    <a:lnTo>
                      <a:pt x="164" y="0"/>
                    </a:lnTo>
                    <a:lnTo>
                      <a:pt x="154" y="0"/>
                    </a:lnTo>
                    <a:lnTo>
                      <a:pt x="144" y="2"/>
                    </a:lnTo>
                    <a:lnTo>
                      <a:pt x="135" y="3"/>
                    </a:lnTo>
                    <a:lnTo>
                      <a:pt x="124" y="6"/>
                    </a:lnTo>
                    <a:lnTo>
                      <a:pt x="115" y="9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4" y="24"/>
                    </a:lnTo>
                    <a:lnTo>
                      <a:pt x="75" y="30"/>
                    </a:lnTo>
                    <a:lnTo>
                      <a:pt x="65" y="37"/>
                    </a:lnTo>
                    <a:lnTo>
                      <a:pt x="57" y="45"/>
                    </a:lnTo>
                    <a:lnTo>
                      <a:pt x="47" y="53"/>
                    </a:lnTo>
                    <a:lnTo>
                      <a:pt x="40" y="61"/>
                    </a:lnTo>
                    <a:lnTo>
                      <a:pt x="33" y="70"/>
                    </a:lnTo>
                    <a:lnTo>
                      <a:pt x="25" y="79"/>
                    </a:lnTo>
                    <a:lnTo>
                      <a:pt x="19" y="89"/>
                    </a:lnTo>
                    <a:lnTo>
                      <a:pt x="14" y="98"/>
                    </a:lnTo>
                    <a:lnTo>
                      <a:pt x="10" y="107"/>
                    </a:lnTo>
                    <a:lnTo>
                      <a:pt x="6" y="118"/>
                    </a:lnTo>
                    <a:lnTo>
                      <a:pt x="3" y="127"/>
                    </a:lnTo>
                    <a:lnTo>
                      <a:pt x="1" y="138"/>
                    </a:lnTo>
                    <a:lnTo>
                      <a:pt x="0" y="147"/>
                    </a:lnTo>
                    <a:lnTo>
                      <a:pt x="1" y="158"/>
                    </a:lnTo>
                    <a:lnTo>
                      <a:pt x="2" y="167"/>
                    </a:lnTo>
                    <a:lnTo>
                      <a:pt x="6" y="177"/>
                    </a:lnTo>
                    <a:lnTo>
                      <a:pt x="11" y="186"/>
                    </a:lnTo>
                    <a:lnTo>
                      <a:pt x="16" y="194"/>
                    </a:lnTo>
                    <a:lnTo>
                      <a:pt x="21" y="204"/>
                    </a:lnTo>
                    <a:lnTo>
                      <a:pt x="25" y="212"/>
                    </a:lnTo>
                    <a:lnTo>
                      <a:pt x="29" y="223"/>
                    </a:lnTo>
                    <a:lnTo>
                      <a:pt x="32" y="232"/>
                    </a:lnTo>
                    <a:lnTo>
                      <a:pt x="35" y="254"/>
                    </a:lnTo>
                    <a:lnTo>
                      <a:pt x="38" y="276"/>
                    </a:lnTo>
                    <a:lnTo>
                      <a:pt x="40" y="300"/>
                    </a:lnTo>
                    <a:lnTo>
                      <a:pt x="42" y="325"/>
                    </a:lnTo>
                    <a:lnTo>
                      <a:pt x="45" y="349"/>
                    </a:lnTo>
                    <a:lnTo>
                      <a:pt x="50" y="372"/>
                    </a:lnTo>
                    <a:lnTo>
                      <a:pt x="53" y="384"/>
                    </a:lnTo>
                    <a:lnTo>
                      <a:pt x="56" y="396"/>
                    </a:lnTo>
                    <a:lnTo>
                      <a:pt x="60" y="407"/>
                    </a:lnTo>
                    <a:lnTo>
                      <a:pt x="65" y="418"/>
                    </a:lnTo>
                    <a:lnTo>
                      <a:pt x="72" y="428"/>
                    </a:lnTo>
                    <a:lnTo>
                      <a:pt x="79" y="439"/>
                    </a:lnTo>
                    <a:lnTo>
                      <a:pt x="86" y="449"/>
                    </a:lnTo>
                    <a:lnTo>
                      <a:pt x="96" y="459"/>
                    </a:lnTo>
                    <a:lnTo>
                      <a:pt x="107" y="467"/>
                    </a:lnTo>
                    <a:lnTo>
                      <a:pt x="119" y="476"/>
                    </a:lnTo>
                    <a:lnTo>
                      <a:pt x="132" y="483"/>
                    </a:lnTo>
                    <a:lnTo>
                      <a:pt x="147" y="490"/>
                    </a:lnTo>
                    <a:lnTo>
                      <a:pt x="164" y="497"/>
                    </a:lnTo>
                    <a:lnTo>
                      <a:pt x="183" y="503"/>
                    </a:lnTo>
                    <a:lnTo>
                      <a:pt x="203" y="507"/>
                    </a:lnTo>
                    <a:lnTo>
                      <a:pt x="225" y="511"/>
                    </a:lnTo>
                    <a:lnTo>
                      <a:pt x="239" y="513"/>
                    </a:lnTo>
                    <a:lnTo>
                      <a:pt x="252" y="514"/>
                    </a:lnTo>
                    <a:lnTo>
                      <a:pt x="264" y="513"/>
                    </a:lnTo>
                    <a:lnTo>
                      <a:pt x="275" y="512"/>
                    </a:lnTo>
                    <a:lnTo>
                      <a:pt x="285" y="510"/>
                    </a:lnTo>
                    <a:lnTo>
                      <a:pt x="293" y="508"/>
                    </a:lnTo>
                    <a:lnTo>
                      <a:pt x="300" y="504"/>
                    </a:lnTo>
                    <a:lnTo>
                      <a:pt x="307" y="500"/>
                    </a:lnTo>
                    <a:lnTo>
                      <a:pt x="313" y="494"/>
                    </a:lnTo>
                    <a:lnTo>
                      <a:pt x="317" y="489"/>
                    </a:lnTo>
                    <a:lnTo>
                      <a:pt x="321" y="483"/>
                    </a:lnTo>
                    <a:lnTo>
                      <a:pt x="324" y="476"/>
                    </a:lnTo>
                    <a:lnTo>
                      <a:pt x="328" y="468"/>
                    </a:lnTo>
                    <a:lnTo>
                      <a:pt x="330" y="461"/>
                    </a:lnTo>
                    <a:lnTo>
                      <a:pt x="331" y="454"/>
                    </a:lnTo>
                    <a:lnTo>
                      <a:pt x="331" y="445"/>
                    </a:lnTo>
                    <a:lnTo>
                      <a:pt x="331" y="428"/>
                    </a:lnTo>
                    <a:lnTo>
                      <a:pt x="329" y="411"/>
                    </a:lnTo>
                    <a:lnTo>
                      <a:pt x="324" y="393"/>
                    </a:lnTo>
                    <a:lnTo>
                      <a:pt x="319" y="376"/>
                    </a:lnTo>
                    <a:lnTo>
                      <a:pt x="314" y="360"/>
                    </a:lnTo>
                    <a:lnTo>
                      <a:pt x="308" y="346"/>
                    </a:lnTo>
                    <a:lnTo>
                      <a:pt x="300" y="332"/>
                    </a:lnTo>
                    <a:lnTo>
                      <a:pt x="295" y="321"/>
                    </a:lnTo>
                    <a:lnTo>
                      <a:pt x="292" y="318"/>
                    </a:lnTo>
                    <a:lnTo>
                      <a:pt x="289" y="315"/>
                    </a:lnTo>
                    <a:lnTo>
                      <a:pt x="288" y="312"/>
                    </a:lnTo>
                    <a:lnTo>
                      <a:pt x="287" y="309"/>
                    </a:lnTo>
                    <a:lnTo>
                      <a:pt x="288" y="303"/>
                    </a:lnTo>
                    <a:lnTo>
                      <a:pt x="290" y="297"/>
                    </a:lnTo>
                    <a:lnTo>
                      <a:pt x="297" y="286"/>
                    </a:lnTo>
                    <a:lnTo>
                      <a:pt x="306" y="275"/>
                    </a:lnTo>
                    <a:lnTo>
                      <a:pt x="309" y="270"/>
                    </a:lnTo>
                    <a:lnTo>
                      <a:pt x="310" y="265"/>
                    </a:lnTo>
                    <a:lnTo>
                      <a:pt x="310" y="262"/>
                    </a:lnTo>
                    <a:lnTo>
                      <a:pt x="309" y="258"/>
                    </a:lnTo>
                    <a:lnTo>
                      <a:pt x="308" y="255"/>
                    </a:lnTo>
                    <a:lnTo>
                      <a:pt x="306" y="252"/>
                    </a:lnTo>
                    <a:lnTo>
                      <a:pt x="298" y="245"/>
                    </a:lnTo>
                    <a:lnTo>
                      <a:pt x="287" y="237"/>
                    </a:lnTo>
                    <a:lnTo>
                      <a:pt x="271" y="229"/>
                    </a:lnTo>
                    <a:lnTo>
                      <a:pt x="250" y="221"/>
                    </a:lnTo>
                    <a:lnTo>
                      <a:pt x="254" y="192"/>
                    </a:lnTo>
                    <a:lnTo>
                      <a:pt x="259" y="165"/>
                    </a:lnTo>
                    <a:lnTo>
                      <a:pt x="261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6" y="115"/>
                    </a:lnTo>
                    <a:lnTo>
                      <a:pt x="266" y="102"/>
                    </a:lnTo>
                    <a:lnTo>
                      <a:pt x="264" y="90"/>
                    </a:lnTo>
                    <a:lnTo>
                      <a:pt x="259" y="77"/>
                    </a:lnTo>
                    <a:lnTo>
                      <a:pt x="254" y="65"/>
                    </a:lnTo>
                    <a:lnTo>
                      <a:pt x="246" y="54"/>
                    </a:lnTo>
                    <a:lnTo>
                      <a:pt x="235" y="41"/>
                    </a:lnTo>
                    <a:lnTo>
                      <a:pt x="223" y="30"/>
                    </a:lnTo>
                    <a:lnTo>
                      <a:pt x="20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144"/>
              <p:cNvSpPr>
                <a:spLocks/>
              </p:cNvSpPr>
              <p:nvPr/>
            </p:nvSpPr>
            <p:spPr bwMode="auto">
              <a:xfrm>
                <a:off x="4305" y="2135"/>
                <a:ext cx="72" cy="112"/>
              </a:xfrm>
              <a:custGeom>
                <a:avLst/>
                <a:gdLst>
                  <a:gd name="T0" fmla="*/ 43 w 331"/>
                  <a:gd name="T1" fmla="*/ 3 h 514"/>
                  <a:gd name="T2" fmla="*/ 40 w 331"/>
                  <a:gd name="T3" fmla="*/ 1 h 514"/>
                  <a:gd name="T4" fmla="*/ 36 w 331"/>
                  <a:gd name="T5" fmla="*/ 0 h 514"/>
                  <a:gd name="T6" fmla="*/ 31 w 331"/>
                  <a:gd name="T7" fmla="*/ 0 h 514"/>
                  <a:gd name="T8" fmla="*/ 27 w 331"/>
                  <a:gd name="T9" fmla="*/ 1 h 514"/>
                  <a:gd name="T10" fmla="*/ 23 w 331"/>
                  <a:gd name="T11" fmla="*/ 3 h 514"/>
                  <a:gd name="T12" fmla="*/ 18 w 331"/>
                  <a:gd name="T13" fmla="*/ 5 h 514"/>
                  <a:gd name="T14" fmla="*/ 14 w 331"/>
                  <a:gd name="T15" fmla="*/ 8 h 514"/>
                  <a:gd name="T16" fmla="*/ 10 w 331"/>
                  <a:gd name="T17" fmla="*/ 12 h 514"/>
                  <a:gd name="T18" fmla="*/ 7 w 331"/>
                  <a:gd name="T19" fmla="*/ 15 h 514"/>
                  <a:gd name="T20" fmla="*/ 4 w 331"/>
                  <a:gd name="T21" fmla="*/ 19 h 514"/>
                  <a:gd name="T22" fmla="*/ 2 w 331"/>
                  <a:gd name="T23" fmla="*/ 23 h 514"/>
                  <a:gd name="T24" fmla="*/ 1 w 331"/>
                  <a:gd name="T25" fmla="*/ 28 h 514"/>
                  <a:gd name="T26" fmla="*/ 0 w 331"/>
                  <a:gd name="T27" fmla="*/ 32 h 514"/>
                  <a:gd name="T28" fmla="*/ 0 w 331"/>
                  <a:gd name="T29" fmla="*/ 36 h 514"/>
                  <a:gd name="T30" fmla="*/ 2 w 331"/>
                  <a:gd name="T31" fmla="*/ 41 h 514"/>
                  <a:gd name="T32" fmla="*/ 5 w 331"/>
                  <a:gd name="T33" fmla="*/ 44 h 514"/>
                  <a:gd name="T34" fmla="*/ 6 w 331"/>
                  <a:gd name="T35" fmla="*/ 49 h 514"/>
                  <a:gd name="T36" fmla="*/ 8 w 331"/>
                  <a:gd name="T37" fmla="*/ 55 h 514"/>
                  <a:gd name="T38" fmla="*/ 9 w 331"/>
                  <a:gd name="T39" fmla="*/ 65 h 514"/>
                  <a:gd name="T40" fmla="*/ 10 w 331"/>
                  <a:gd name="T41" fmla="*/ 76 h 514"/>
                  <a:gd name="T42" fmla="*/ 12 w 331"/>
                  <a:gd name="T43" fmla="*/ 84 h 514"/>
                  <a:gd name="T44" fmla="*/ 13 w 331"/>
                  <a:gd name="T45" fmla="*/ 89 h 514"/>
                  <a:gd name="T46" fmla="*/ 16 w 331"/>
                  <a:gd name="T47" fmla="*/ 93 h 514"/>
                  <a:gd name="T48" fmla="*/ 19 w 331"/>
                  <a:gd name="T49" fmla="*/ 98 h 514"/>
                  <a:gd name="T50" fmla="*/ 23 w 331"/>
                  <a:gd name="T51" fmla="*/ 102 h 514"/>
                  <a:gd name="T52" fmla="*/ 29 w 331"/>
                  <a:gd name="T53" fmla="*/ 105 h 514"/>
                  <a:gd name="T54" fmla="*/ 36 w 331"/>
                  <a:gd name="T55" fmla="*/ 108 h 514"/>
                  <a:gd name="T56" fmla="*/ 44 w 331"/>
                  <a:gd name="T57" fmla="*/ 110 h 514"/>
                  <a:gd name="T58" fmla="*/ 52 w 331"/>
                  <a:gd name="T59" fmla="*/ 112 h 514"/>
                  <a:gd name="T60" fmla="*/ 57 w 331"/>
                  <a:gd name="T61" fmla="*/ 112 h 514"/>
                  <a:gd name="T62" fmla="*/ 62 w 331"/>
                  <a:gd name="T63" fmla="*/ 111 h 514"/>
                  <a:gd name="T64" fmla="*/ 65 w 331"/>
                  <a:gd name="T65" fmla="*/ 110 h 514"/>
                  <a:gd name="T66" fmla="*/ 68 w 331"/>
                  <a:gd name="T67" fmla="*/ 108 h 514"/>
                  <a:gd name="T68" fmla="*/ 70 w 331"/>
                  <a:gd name="T69" fmla="*/ 105 h 514"/>
                  <a:gd name="T70" fmla="*/ 71 w 331"/>
                  <a:gd name="T71" fmla="*/ 102 h 514"/>
                  <a:gd name="T72" fmla="*/ 72 w 331"/>
                  <a:gd name="T73" fmla="*/ 99 h 514"/>
                  <a:gd name="T74" fmla="*/ 72 w 331"/>
                  <a:gd name="T75" fmla="*/ 93 h 514"/>
                  <a:gd name="T76" fmla="*/ 70 w 331"/>
                  <a:gd name="T77" fmla="*/ 86 h 514"/>
                  <a:gd name="T78" fmla="*/ 68 w 331"/>
                  <a:gd name="T79" fmla="*/ 78 h 514"/>
                  <a:gd name="T80" fmla="*/ 65 w 331"/>
                  <a:gd name="T81" fmla="*/ 72 h 514"/>
                  <a:gd name="T82" fmla="*/ 64 w 331"/>
                  <a:gd name="T83" fmla="*/ 69 h 514"/>
                  <a:gd name="T84" fmla="*/ 63 w 331"/>
                  <a:gd name="T85" fmla="*/ 68 h 514"/>
                  <a:gd name="T86" fmla="*/ 63 w 331"/>
                  <a:gd name="T87" fmla="*/ 66 h 514"/>
                  <a:gd name="T88" fmla="*/ 65 w 331"/>
                  <a:gd name="T89" fmla="*/ 62 h 514"/>
                  <a:gd name="T90" fmla="*/ 67 w 331"/>
                  <a:gd name="T91" fmla="*/ 59 h 514"/>
                  <a:gd name="T92" fmla="*/ 67 w 331"/>
                  <a:gd name="T93" fmla="*/ 57 h 514"/>
                  <a:gd name="T94" fmla="*/ 67 w 331"/>
                  <a:gd name="T95" fmla="*/ 56 h 514"/>
                  <a:gd name="T96" fmla="*/ 65 w 331"/>
                  <a:gd name="T97" fmla="*/ 53 h 514"/>
                  <a:gd name="T98" fmla="*/ 59 w 331"/>
                  <a:gd name="T99" fmla="*/ 50 h 514"/>
                  <a:gd name="T100" fmla="*/ 55 w 331"/>
                  <a:gd name="T101" fmla="*/ 42 h 514"/>
                  <a:gd name="T102" fmla="*/ 57 w 331"/>
                  <a:gd name="T103" fmla="*/ 33 h 514"/>
                  <a:gd name="T104" fmla="*/ 58 w 331"/>
                  <a:gd name="T105" fmla="*/ 28 h 514"/>
                  <a:gd name="T106" fmla="*/ 58 w 331"/>
                  <a:gd name="T107" fmla="*/ 22 h 514"/>
                  <a:gd name="T108" fmla="*/ 56 w 331"/>
                  <a:gd name="T109" fmla="*/ 17 h 514"/>
                  <a:gd name="T110" fmla="*/ 54 w 331"/>
                  <a:gd name="T111" fmla="*/ 12 h 514"/>
                  <a:gd name="T112" fmla="*/ 49 w 331"/>
                  <a:gd name="T113" fmla="*/ 7 h 514"/>
                  <a:gd name="T114" fmla="*/ 45 w 331"/>
                  <a:gd name="T115" fmla="*/ 4 h 5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31"/>
                  <a:gd name="T175" fmla="*/ 0 h 514"/>
                  <a:gd name="T176" fmla="*/ 331 w 331"/>
                  <a:gd name="T177" fmla="*/ 514 h 5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31" h="514">
                    <a:moveTo>
                      <a:pt x="206" y="18"/>
                    </a:moveTo>
                    <a:lnTo>
                      <a:pt x="199" y="12"/>
                    </a:lnTo>
                    <a:lnTo>
                      <a:pt x="190" y="8"/>
                    </a:lnTo>
                    <a:lnTo>
                      <a:pt x="182" y="4"/>
                    </a:lnTo>
                    <a:lnTo>
                      <a:pt x="173" y="2"/>
                    </a:lnTo>
                    <a:lnTo>
                      <a:pt x="164" y="0"/>
                    </a:lnTo>
                    <a:lnTo>
                      <a:pt x="154" y="0"/>
                    </a:lnTo>
                    <a:lnTo>
                      <a:pt x="144" y="2"/>
                    </a:lnTo>
                    <a:lnTo>
                      <a:pt x="135" y="3"/>
                    </a:lnTo>
                    <a:lnTo>
                      <a:pt x="124" y="6"/>
                    </a:lnTo>
                    <a:lnTo>
                      <a:pt x="115" y="9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4" y="24"/>
                    </a:lnTo>
                    <a:lnTo>
                      <a:pt x="75" y="30"/>
                    </a:lnTo>
                    <a:lnTo>
                      <a:pt x="65" y="37"/>
                    </a:lnTo>
                    <a:lnTo>
                      <a:pt x="57" y="45"/>
                    </a:lnTo>
                    <a:lnTo>
                      <a:pt x="47" y="53"/>
                    </a:lnTo>
                    <a:lnTo>
                      <a:pt x="40" y="61"/>
                    </a:lnTo>
                    <a:lnTo>
                      <a:pt x="33" y="70"/>
                    </a:lnTo>
                    <a:lnTo>
                      <a:pt x="25" y="79"/>
                    </a:lnTo>
                    <a:lnTo>
                      <a:pt x="19" y="89"/>
                    </a:lnTo>
                    <a:lnTo>
                      <a:pt x="14" y="98"/>
                    </a:lnTo>
                    <a:lnTo>
                      <a:pt x="10" y="107"/>
                    </a:lnTo>
                    <a:lnTo>
                      <a:pt x="6" y="118"/>
                    </a:lnTo>
                    <a:lnTo>
                      <a:pt x="3" y="127"/>
                    </a:lnTo>
                    <a:lnTo>
                      <a:pt x="1" y="138"/>
                    </a:lnTo>
                    <a:lnTo>
                      <a:pt x="0" y="147"/>
                    </a:lnTo>
                    <a:lnTo>
                      <a:pt x="1" y="158"/>
                    </a:lnTo>
                    <a:lnTo>
                      <a:pt x="2" y="167"/>
                    </a:lnTo>
                    <a:lnTo>
                      <a:pt x="6" y="177"/>
                    </a:lnTo>
                    <a:lnTo>
                      <a:pt x="11" y="186"/>
                    </a:lnTo>
                    <a:lnTo>
                      <a:pt x="16" y="194"/>
                    </a:lnTo>
                    <a:lnTo>
                      <a:pt x="21" y="204"/>
                    </a:lnTo>
                    <a:lnTo>
                      <a:pt x="25" y="212"/>
                    </a:lnTo>
                    <a:lnTo>
                      <a:pt x="29" y="223"/>
                    </a:lnTo>
                    <a:lnTo>
                      <a:pt x="32" y="232"/>
                    </a:lnTo>
                    <a:lnTo>
                      <a:pt x="35" y="254"/>
                    </a:lnTo>
                    <a:lnTo>
                      <a:pt x="38" y="276"/>
                    </a:lnTo>
                    <a:lnTo>
                      <a:pt x="40" y="300"/>
                    </a:lnTo>
                    <a:lnTo>
                      <a:pt x="42" y="325"/>
                    </a:lnTo>
                    <a:lnTo>
                      <a:pt x="45" y="349"/>
                    </a:lnTo>
                    <a:lnTo>
                      <a:pt x="50" y="372"/>
                    </a:lnTo>
                    <a:lnTo>
                      <a:pt x="53" y="384"/>
                    </a:lnTo>
                    <a:lnTo>
                      <a:pt x="56" y="396"/>
                    </a:lnTo>
                    <a:lnTo>
                      <a:pt x="60" y="407"/>
                    </a:lnTo>
                    <a:lnTo>
                      <a:pt x="65" y="418"/>
                    </a:lnTo>
                    <a:lnTo>
                      <a:pt x="72" y="428"/>
                    </a:lnTo>
                    <a:lnTo>
                      <a:pt x="79" y="439"/>
                    </a:lnTo>
                    <a:lnTo>
                      <a:pt x="86" y="449"/>
                    </a:lnTo>
                    <a:lnTo>
                      <a:pt x="96" y="459"/>
                    </a:lnTo>
                    <a:lnTo>
                      <a:pt x="107" y="467"/>
                    </a:lnTo>
                    <a:lnTo>
                      <a:pt x="119" y="476"/>
                    </a:lnTo>
                    <a:lnTo>
                      <a:pt x="132" y="483"/>
                    </a:lnTo>
                    <a:lnTo>
                      <a:pt x="147" y="490"/>
                    </a:lnTo>
                    <a:lnTo>
                      <a:pt x="164" y="497"/>
                    </a:lnTo>
                    <a:lnTo>
                      <a:pt x="183" y="503"/>
                    </a:lnTo>
                    <a:lnTo>
                      <a:pt x="203" y="507"/>
                    </a:lnTo>
                    <a:lnTo>
                      <a:pt x="225" y="511"/>
                    </a:lnTo>
                    <a:lnTo>
                      <a:pt x="239" y="513"/>
                    </a:lnTo>
                    <a:lnTo>
                      <a:pt x="252" y="514"/>
                    </a:lnTo>
                    <a:lnTo>
                      <a:pt x="264" y="513"/>
                    </a:lnTo>
                    <a:lnTo>
                      <a:pt x="275" y="512"/>
                    </a:lnTo>
                    <a:lnTo>
                      <a:pt x="285" y="510"/>
                    </a:lnTo>
                    <a:lnTo>
                      <a:pt x="293" y="508"/>
                    </a:lnTo>
                    <a:lnTo>
                      <a:pt x="300" y="504"/>
                    </a:lnTo>
                    <a:lnTo>
                      <a:pt x="307" y="500"/>
                    </a:lnTo>
                    <a:lnTo>
                      <a:pt x="313" y="494"/>
                    </a:lnTo>
                    <a:lnTo>
                      <a:pt x="317" y="489"/>
                    </a:lnTo>
                    <a:lnTo>
                      <a:pt x="321" y="483"/>
                    </a:lnTo>
                    <a:lnTo>
                      <a:pt x="324" y="476"/>
                    </a:lnTo>
                    <a:lnTo>
                      <a:pt x="328" y="468"/>
                    </a:lnTo>
                    <a:lnTo>
                      <a:pt x="330" y="461"/>
                    </a:lnTo>
                    <a:lnTo>
                      <a:pt x="331" y="454"/>
                    </a:lnTo>
                    <a:lnTo>
                      <a:pt x="331" y="445"/>
                    </a:lnTo>
                    <a:lnTo>
                      <a:pt x="331" y="428"/>
                    </a:lnTo>
                    <a:lnTo>
                      <a:pt x="329" y="411"/>
                    </a:lnTo>
                    <a:lnTo>
                      <a:pt x="324" y="393"/>
                    </a:lnTo>
                    <a:lnTo>
                      <a:pt x="319" y="376"/>
                    </a:lnTo>
                    <a:lnTo>
                      <a:pt x="314" y="360"/>
                    </a:lnTo>
                    <a:lnTo>
                      <a:pt x="308" y="346"/>
                    </a:lnTo>
                    <a:lnTo>
                      <a:pt x="300" y="332"/>
                    </a:lnTo>
                    <a:lnTo>
                      <a:pt x="295" y="321"/>
                    </a:lnTo>
                    <a:lnTo>
                      <a:pt x="292" y="318"/>
                    </a:lnTo>
                    <a:lnTo>
                      <a:pt x="289" y="315"/>
                    </a:lnTo>
                    <a:lnTo>
                      <a:pt x="288" y="312"/>
                    </a:lnTo>
                    <a:lnTo>
                      <a:pt x="287" y="309"/>
                    </a:lnTo>
                    <a:lnTo>
                      <a:pt x="288" y="303"/>
                    </a:lnTo>
                    <a:lnTo>
                      <a:pt x="290" y="297"/>
                    </a:lnTo>
                    <a:lnTo>
                      <a:pt x="297" y="286"/>
                    </a:lnTo>
                    <a:lnTo>
                      <a:pt x="306" y="275"/>
                    </a:lnTo>
                    <a:lnTo>
                      <a:pt x="309" y="270"/>
                    </a:lnTo>
                    <a:lnTo>
                      <a:pt x="310" y="265"/>
                    </a:lnTo>
                    <a:lnTo>
                      <a:pt x="310" y="262"/>
                    </a:lnTo>
                    <a:lnTo>
                      <a:pt x="309" y="258"/>
                    </a:lnTo>
                    <a:lnTo>
                      <a:pt x="308" y="255"/>
                    </a:lnTo>
                    <a:lnTo>
                      <a:pt x="306" y="252"/>
                    </a:lnTo>
                    <a:lnTo>
                      <a:pt x="298" y="245"/>
                    </a:lnTo>
                    <a:lnTo>
                      <a:pt x="287" y="237"/>
                    </a:lnTo>
                    <a:lnTo>
                      <a:pt x="271" y="229"/>
                    </a:lnTo>
                    <a:lnTo>
                      <a:pt x="250" y="221"/>
                    </a:lnTo>
                    <a:lnTo>
                      <a:pt x="254" y="192"/>
                    </a:lnTo>
                    <a:lnTo>
                      <a:pt x="259" y="165"/>
                    </a:lnTo>
                    <a:lnTo>
                      <a:pt x="261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6" y="115"/>
                    </a:lnTo>
                    <a:lnTo>
                      <a:pt x="266" y="102"/>
                    </a:lnTo>
                    <a:lnTo>
                      <a:pt x="264" y="90"/>
                    </a:lnTo>
                    <a:lnTo>
                      <a:pt x="259" y="77"/>
                    </a:lnTo>
                    <a:lnTo>
                      <a:pt x="254" y="65"/>
                    </a:lnTo>
                    <a:lnTo>
                      <a:pt x="246" y="54"/>
                    </a:lnTo>
                    <a:lnTo>
                      <a:pt x="235" y="41"/>
                    </a:lnTo>
                    <a:lnTo>
                      <a:pt x="223" y="30"/>
                    </a:lnTo>
                    <a:lnTo>
                      <a:pt x="206" y="1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Freeform 145"/>
              <p:cNvSpPr>
                <a:spLocks/>
              </p:cNvSpPr>
              <p:nvPr/>
            </p:nvSpPr>
            <p:spPr bwMode="auto">
              <a:xfrm>
                <a:off x="4029" y="1748"/>
                <a:ext cx="48" cy="48"/>
              </a:xfrm>
              <a:custGeom>
                <a:avLst/>
                <a:gdLst>
                  <a:gd name="T0" fmla="*/ 0 w 223"/>
                  <a:gd name="T1" fmla="*/ 45 h 221"/>
                  <a:gd name="T2" fmla="*/ 0 w 223"/>
                  <a:gd name="T3" fmla="*/ 46 h 221"/>
                  <a:gd name="T4" fmla="*/ 0 w 223"/>
                  <a:gd name="T5" fmla="*/ 46 h 221"/>
                  <a:gd name="T6" fmla="*/ 1 w 223"/>
                  <a:gd name="T7" fmla="*/ 47 h 221"/>
                  <a:gd name="T8" fmla="*/ 2 w 223"/>
                  <a:gd name="T9" fmla="*/ 47 h 221"/>
                  <a:gd name="T10" fmla="*/ 2 w 223"/>
                  <a:gd name="T11" fmla="*/ 48 h 221"/>
                  <a:gd name="T12" fmla="*/ 3 w 223"/>
                  <a:gd name="T13" fmla="*/ 48 h 221"/>
                  <a:gd name="T14" fmla="*/ 4 w 223"/>
                  <a:gd name="T15" fmla="*/ 48 h 221"/>
                  <a:gd name="T16" fmla="*/ 4 w 223"/>
                  <a:gd name="T17" fmla="*/ 48 h 221"/>
                  <a:gd name="T18" fmla="*/ 6 w 223"/>
                  <a:gd name="T19" fmla="*/ 48 h 221"/>
                  <a:gd name="T20" fmla="*/ 8 w 223"/>
                  <a:gd name="T21" fmla="*/ 48 h 221"/>
                  <a:gd name="T22" fmla="*/ 10 w 223"/>
                  <a:gd name="T23" fmla="*/ 47 h 221"/>
                  <a:gd name="T24" fmla="*/ 12 w 223"/>
                  <a:gd name="T25" fmla="*/ 47 h 221"/>
                  <a:gd name="T26" fmla="*/ 14 w 223"/>
                  <a:gd name="T27" fmla="*/ 46 h 221"/>
                  <a:gd name="T28" fmla="*/ 15 w 223"/>
                  <a:gd name="T29" fmla="*/ 46 h 221"/>
                  <a:gd name="T30" fmla="*/ 17 w 223"/>
                  <a:gd name="T31" fmla="*/ 45 h 221"/>
                  <a:gd name="T32" fmla="*/ 19 w 223"/>
                  <a:gd name="T33" fmla="*/ 43 h 221"/>
                  <a:gd name="T34" fmla="*/ 23 w 223"/>
                  <a:gd name="T35" fmla="*/ 41 h 221"/>
                  <a:gd name="T36" fmla="*/ 26 w 223"/>
                  <a:gd name="T37" fmla="*/ 38 h 221"/>
                  <a:gd name="T38" fmla="*/ 29 w 223"/>
                  <a:gd name="T39" fmla="*/ 36 h 221"/>
                  <a:gd name="T40" fmla="*/ 32 w 223"/>
                  <a:gd name="T41" fmla="*/ 32 h 221"/>
                  <a:gd name="T42" fmla="*/ 35 w 223"/>
                  <a:gd name="T43" fmla="*/ 29 h 221"/>
                  <a:gd name="T44" fmla="*/ 38 w 223"/>
                  <a:gd name="T45" fmla="*/ 25 h 221"/>
                  <a:gd name="T46" fmla="*/ 40 w 223"/>
                  <a:gd name="T47" fmla="*/ 21 h 221"/>
                  <a:gd name="T48" fmla="*/ 42 w 223"/>
                  <a:gd name="T49" fmla="*/ 18 h 221"/>
                  <a:gd name="T50" fmla="*/ 44 w 223"/>
                  <a:gd name="T51" fmla="*/ 14 h 221"/>
                  <a:gd name="T52" fmla="*/ 46 w 223"/>
                  <a:gd name="T53" fmla="*/ 10 h 221"/>
                  <a:gd name="T54" fmla="*/ 47 w 223"/>
                  <a:gd name="T55" fmla="*/ 6 h 221"/>
                  <a:gd name="T56" fmla="*/ 48 w 223"/>
                  <a:gd name="T57" fmla="*/ 3 h 221"/>
                  <a:gd name="T58" fmla="*/ 47 w 223"/>
                  <a:gd name="T59" fmla="*/ 3 h 221"/>
                  <a:gd name="T60" fmla="*/ 47 w 223"/>
                  <a:gd name="T61" fmla="*/ 2 h 221"/>
                  <a:gd name="T62" fmla="*/ 46 w 223"/>
                  <a:gd name="T63" fmla="*/ 2 h 221"/>
                  <a:gd name="T64" fmla="*/ 46 w 223"/>
                  <a:gd name="T65" fmla="*/ 2 h 221"/>
                  <a:gd name="T66" fmla="*/ 46 w 223"/>
                  <a:gd name="T67" fmla="*/ 2 h 221"/>
                  <a:gd name="T68" fmla="*/ 45 w 223"/>
                  <a:gd name="T69" fmla="*/ 1 h 221"/>
                  <a:gd name="T70" fmla="*/ 45 w 223"/>
                  <a:gd name="T71" fmla="*/ 1 h 221"/>
                  <a:gd name="T72" fmla="*/ 45 w 223"/>
                  <a:gd name="T73" fmla="*/ 0 h 221"/>
                  <a:gd name="T74" fmla="*/ 42 w 223"/>
                  <a:gd name="T75" fmla="*/ 1 h 221"/>
                  <a:gd name="T76" fmla="*/ 39 w 223"/>
                  <a:gd name="T77" fmla="*/ 3 h 221"/>
                  <a:gd name="T78" fmla="*/ 35 w 223"/>
                  <a:gd name="T79" fmla="*/ 5 h 221"/>
                  <a:gd name="T80" fmla="*/ 32 w 223"/>
                  <a:gd name="T81" fmla="*/ 7 h 221"/>
                  <a:gd name="T82" fmla="*/ 28 w 223"/>
                  <a:gd name="T83" fmla="*/ 9 h 221"/>
                  <a:gd name="T84" fmla="*/ 24 w 223"/>
                  <a:gd name="T85" fmla="*/ 12 h 221"/>
                  <a:gd name="T86" fmla="*/ 21 w 223"/>
                  <a:gd name="T87" fmla="*/ 15 h 221"/>
                  <a:gd name="T88" fmla="*/ 17 w 223"/>
                  <a:gd name="T89" fmla="*/ 18 h 221"/>
                  <a:gd name="T90" fmla="*/ 14 w 223"/>
                  <a:gd name="T91" fmla="*/ 21 h 221"/>
                  <a:gd name="T92" fmla="*/ 11 w 223"/>
                  <a:gd name="T93" fmla="*/ 24 h 221"/>
                  <a:gd name="T94" fmla="*/ 8 w 223"/>
                  <a:gd name="T95" fmla="*/ 28 h 221"/>
                  <a:gd name="T96" fmla="*/ 5 w 223"/>
                  <a:gd name="T97" fmla="*/ 31 h 221"/>
                  <a:gd name="T98" fmla="*/ 4 w 223"/>
                  <a:gd name="T99" fmla="*/ 33 h 221"/>
                  <a:gd name="T100" fmla="*/ 3 w 223"/>
                  <a:gd name="T101" fmla="*/ 35 h 221"/>
                  <a:gd name="T102" fmla="*/ 2 w 223"/>
                  <a:gd name="T103" fmla="*/ 36 h 221"/>
                  <a:gd name="T104" fmla="*/ 2 w 223"/>
                  <a:gd name="T105" fmla="*/ 38 h 221"/>
                  <a:gd name="T106" fmla="*/ 1 w 223"/>
                  <a:gd name="T107" fmla="*/ 40 h 221"/>
                  <a:gd name="T108" fmla="*/ 0 w 223"/>
                  <a:gd name="T109" fmla="*/ 42 h 221"/>
                  <a:gd name="T110" fmla="*/ 0 w 223"/>
                  <a:gd name="T111" fmla="*/ 43 h 221"/>
                  <a:gd name="T112" fmla="*/ 0 w 223"/>
                  <a:gd name="T113" fmla="*/ 45 h 2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3"/>
                  <a:gd name="T172" fmla="*/ 0 h 221"/>
                  <a:gd name="T173" fmla="*/ 223 w 223"/>
                  <a:gd name="T174" fmla="*/ 221 h 2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3" h="221">
                    <a:moveTo>
                      <a:pt x="0" y="209"/>
                    </a:moveTo>
                    <a:lnTo>
                      <a:pt x="1" y="212"/>
                    </a:lnTo>
                    <a:lnTo>
                      <a:pt x="2" y="214"/>
                    </a:lnTo>
                    <a:lnTo>
                      <a:pt x="5" y="216"/>
                    </a:lnTo>
                    <a:lnTo>
                      <a:pt x="8" y="218"/>
                    </a:lnTo>
                    <a:lnTo>
                      <a:pt x="11" y="219"/>
                    </a:lnTo>
                    <a:lnTo>
                      <a:pt x="14" y="220"/>
                    </a:lnTo>
                    <a:lnTo>
                      <a:pt x="17" y="221"/>
                    </a:lnTo>
                    <a:lnTo>
                      <a:pt x="19" y="221"/>
                    </a:lnTo>
                    <a:lnTo>
                      <a:pt x="29" y="221"/>
                    </a:lnTo>
                    <a:lnTo>
                      <a:pt x="37" y="220"/>
                    </a:lnTo>
                    <a:lnTo>
                      <a:pt x="47" y="218"/>
                    </a:lnTo>
                    <a:lnTo>
                      <a:pt x="55" y="216"/>
                    </a:lnTo>
                    <a:lnTo>
                      <a:pt x="63" y="213"/>
                    </a:lnTo>
                    <a:lnTo>
                      <a:pt x="72" y="210"/>
                    </a:lnTo>
                    <a:lnTo>
                      <a:pt x="80" y="205"/>
                    </a:lnTo>
                    <a:lnTo>
                      <a:pt x="88" y="200"/>
                    </a:lnTo>
                    <a:lnTo>
                      <a:pt x="105" y="190"/>
                    </a:lnTo>
                    <a:lnTo>
                      <a:pt x="120" y="177"/>
                    </a:lnTo>
                    <a:lnTo>
                      <a:pt x="136" y="164"/>
                    </a:lnTo>
                    <a:lnTo>
                      <a:pt x="149" y="148"/>
                    </a:lnTo>
                    <a:lnTo>
                      <a:pt x="163" y="132"/>
                    </a:lnTo>
                    <a:lnTo>
                      <a:pt x="175" y="115"/>
                    </a:lnTo>
                    <a:lnTo>
                      <a:pt x="186" y="97"/>
                    </a:lnTo>
                    <a:lnTo>
                      <a:pt x="195" y="81"/>
                    </a:lnTo>
                    <a:lnTo>
                      <a:pt x="205" y="63"/>
                    </a:lnTo>
                    <a:lnTo>
                      <a:pt x="212" y="45"/>
                    </a:lnTo>
                    <a:lnTo>
                      <a:pt x="218" y="29"/>
                    </a:lnTo>
                    <a:lnTo>
                      <a:pt x="223" y="12"/>
                    </a:lnTo>
                    <a:lnTo>
                      <a:pt x="220" y="12"/>
                    </a:lnTo>
                    <a:lnTo>
                      <a:pt x="218" y="11"/>
                    </a:lnTo>
                    <a:lnTo>
                      <a:pt x="215" y="10"/>
                    </a:lnTo>
                    <a:lnTo>
                      <a:pt x="213" y="9"/>
                    </a:lnTo>
                    <a:lnTo>
                      <a:pt x="212" y="7"/>
                    </a:lnTo>
                    <a:lnTo>
                      <a:pt x="210" y="5"/>
                    </a:lnTo>
                    <a:lnTo>
                      <a:pt x="210" y="3"/>
                    </a:lnTo>
                    <a:lnTo>
                      <a:pt x="209" y="0"/>
                    </a:lnTo>
                    <a:lnTo>
                      <a:pt x="195" y="6"/>
                    </a:lnTo>
                    <a:lnTo>
                      <a:pt x="181" y="12"/>
                    </a:lnTo>
                    <a:lnTo>
                      <a:pt x="164" y="21"/>
                    </a:lnTo>
                    <a:lnTo>
                      <a:pt x="147" y="31"/>
                    </a:lnTo>
                    <a:lnTo>
                      <a:pt x="130" y="42"/>
                    </a:lnTo>
                    <a:lnTo>
                      <a:pt x="113" y="54"/>
                    </a:lnTo>
                    <a:lnTo>
                      <a:pt x="96" y="67"/>
                    </a:lnTo>
                    <a:lnTo>
                      <a:pt x="79" y="81"/>
                    </a:lnTo>
                    <a:lnTo>
                      <a:pt x="63" y="95"/>
                    </a:lnTo>
                    <a:lnTo>
                      <a:pt x="49" y="111"/>
                    </a:lnTo>
                    <a:lnTo>
                      <a:pt x="35" y="127"/>
                    </a:lnTo>
                    <a:lnTo>
                      <a:pt x="23" y="143"/>
                    </a:lnTo>
                    <a:lnTo>
                      <a:pt x="18" y="151"/>
                    </a:lnTo>
                    <a:lnTo>
                      <a:pt x="14" y="159"/>
                    </a:lnTo>
                    <a:lnTo>
                      <a:pt x="10" y="168"/>
                    </a:lnTo>
                    <a:lnTo>
                      <a:pt x="7" y="176"/>
                    </a:lnTo>
                    <a:lnTo>
                      <a:pt x="5" y="184"/>
                    </a:lnTo>
                    <a:lnTo>
                      <a:pt x="2" y="192"/>
                    </a:lnTo>
                    <a:lnTo>
                      <a:pt x="1" y="200"/>
                    </a:lnTo>
                    <a:lnTo>
                      <a:pt x="0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Freeform 146"/>
              <p:cNvSpPr>
                <a:spLocks/>
              </p:cNvSpPr>
              <p:nvPr/>
            </p:nvSpPr>
            <p:spPr bwMode="auto">
              <a:xfrm>
                <a:off x="4029" y="1748"/>
                <a:ext cx="48" cy="48"/>
              </a:xfrm>
              <a:custGeom>
                <a:avLst/>
                <a:gdLst>
                  <a:gd name="T0" fmla="*/ 0 w 223"/>
                  <a:gd name="T1" fmla="*/ 45 h 221"/>
                  <a:gd name="T2" fmla="*/ 0 w 223"/>
                  <a:gd name="T3" fmla="*/ 46 h 221"/>
                  <a:gd name="T4" fmla="*/ 0 w 223"/>
                  <a:gd name="T5" fmla="*/ 46 h 221"/>
                  <a:gd name="T6" fmla="*/ 1 w 223"/>
                  <a:gd name="T7" fmla="*/ 47 h 221"/>
                  <a:gd name="T8" fmla="*/ 2 w 223"/>
                  <a:gd name="T9" fmla="*/ 47 h 221"/>
                  <a:gd name="T10" fmla="*/ 2 w 223"/>
                  <a:gd name="T11" fmla="*/ 48 h 221"/>
                  <a:gd name="T12" fmla="*/ 3 w 223"/>
                  <a:gd name="T13" fmla="*/ 48 h 221"/>
                  <a:gd name="T14" fmla="*/ 4 w 223"/>
                  <a:gd name="T15" fmla="*/ 48 h 221"/>
                  <a:gd name="T16" fmla="*/ 4 w 223"/>
                  <a:gd name="T17" fmla="*/ 48 h 221"/>
                  <a:gd name="T18" fmla="*/ 6 w 223"/>
                  <a:gd name="T19" fmla="*/ 48 h 221"/>
                  <a:gd name="T20" fmla="*/ 8 w 223"/>
                  <a:gd name="T21" fmla="*/ 48 h 221"/>
                  <a:gd name="T22" fmla="*/ 10 w 223"/>
                  <a:gd name="T23" fmla="*/ 47 h 221"/>
                  <a:gd name="T24" fmla="*/ 12 w 223"/>
                  <a:gd name="T25" fmla="*/ 47 h 221"/>
                  <a:gd name="T26" fmla="*/ 14 w 223"/>
                  <a:gd name="T27" fmla="*/ 46 h 221"/>
                  <a:gd name="T28" fmla="*/ 15 w 223"/>
                  <a:gd name="T29" fmla="*/ 46 h 221"/>
                  <a:gd name="T30" fmla="*/ 17 w 223"/>
                  <a:gd name="T31" fmla="*/ 45 h 221"/>
                  <a:gd name="T32" fmla="*/ 19 w 223"/>
                  <a:gd name="T33" fmla="*/ 43 h 221"/>
                  <a:gd name="T34" fmla="*/ 23 w 223"/>
                  <a:gd name="T35" fmla="*/ 41 h 221"/>
                  <a:gd name="T36" fmla="*/ 26 w 223"/>
                  <a:gd name="T37" fmla="*/ 38 h 221"/>
                  <a:gd name="T38" fmla="*/ 29 w 223"/>
                  <a:gd name="T39" fmla="*/ 36 h 221"/>
                  <a:gd name="T40" fmla="*/ 32 w 223"/>
                  <a:gd name="T41" fmla="*/ 32 h 221"/>
                  <a:gd name="T42" fmla="*/ 35 w 223"/>
                  <a:gd name="T43" fmla="*/ 29 h 221"/>
                  <a:gd name="T44" fmla="*/ 38 w 223"/>
                  <a:gd name="T45" fmla="*/ 25 h 221"/>
                  <a:gd name="T46" fmla="*/ 40 w 223"/>
                  <a:gd name="T47" fmla="*/ 21 h 221"/>
                  <a:gd name="T48" fmla="*/ 42 w 223"/>
                  <a:gd name="T49" fmla="*/ 18 h 221"/>
                  <a:gd name="T50" fmla="*/ 44 w 223"/>
                  <a:gd name="T51" fmla="*/ 14 h 221"/>
                  <a:gd name="T52" fmla="*/ 46 w 223"/>
                  <a:gd name="T53" fmla="*/ 10 h 221"/>
                  <a:gd name="T54" fmla="*/ 47 w 223"/>
                  <a:gd name="T55" fmla="*/ 6 h 221"/>
                  <a:gd name="T56" fmla="*/ 48 w 223"/>
                  <a:gd name="T57" fmla="*/ 3 h 221"/>
                  <a:gd name="T58" fmla="*/ 47 w 223"/>
                  <a:gd name="T59" fmla="*/ 3 h 221"/>
                  <a:gd name="T60" fmla="*/ 47 w 223"/>
                  <a:gd name="T61" fmla="*/ 2 h 221"/>
                  <a:gd name="T62" fmla="*/ 46 w 223"/>
                  <a:gd name="T63" fmla="*/ 2 h 221"/>
                  <a:gd name="T64" fmla="*/ 46 w 223"/>
                  <a:gd name="T65" fmla="*/ 2 h 221"/>
                  <a:gd name="T66" fmla="*/ 46 w 223"/>
                  <a:gd name="T67" fmla="*/ 2 h 221"/>
                  <a:gd name="T68" fmla="*/ 45 w 223"/>
                  <a:gd name="T69" fmla="*/ 1 h 221"/>
                  <a:gd name="T70" fmla="*/ 45 w 223"/>
                  <a:gd name="T71" fmla="*/ 1 h 221"/>
                  <a:gd name="T72" fmla="*/ 45 w 223"/>
                  <a:gd name="T73" fmla="*/ 0 h 221"/>
                  <a:gd name="T74" fmla="*/ 42 w 223"/>
                  <a:gd name="T75" fmla="*/ 1 h 221"/>
                  <a:gd name="T76" fmla="*/ 39 w 223"/>
                  <a:gd name="T77" fmla="*/ 3 h 221"/>
                  <a:gd name="T78" fmla="*/ 35 w 223"/>
                  <a:gd name="T79" fmla="*/ 5 h 221"/>
                  <a:gd name="T80" fmla="*/ 32 w 223"/>
                  <a:gd name="T81" fmla="*/ 7 h 221"/>
                  <a:gd name="T82" fmla="*/ 28 w 223"/>
                  <a:gd name="T83" fmla="*/ 9 h 221"/>
                  <a:gd name="T84" fmla="*/ 24 w 223"/>
                  <a:gd name="T85" fmla="*/ 12 h 221"/>
                  <a:gd name="T86" fmla="*/ 21 w 223"/>
                  <a:gd name="T87" fmla="*/ 15 h 221"/>
                  <a:gd name="T88" fmla="*/ 17 w 223"/>
                  <a:gd name="T89" fmla="*/ 18 h 221"/>
                  <a:gd name="T90" fmla="*/ 14 w 223"/>
                  <a:gd name="T91" fmla="*/ 21 h 221"/>
                  <a:gd name="T92" fmla="*/ 11 w 223"/>
                  <a:gd name="T93" fmla="*/ 24 h 221"/>
                  <a:gd name="T94" fmla="*/ 8 w 223"/>
                  <a:gd name="T95" fmla="*/ 28 h 221"/>
                  <a:gd name="T96" fmla="*/ 5 w 223"/>
                  <a:gd name="T97" fmla="*/ 31 h 221"/>
                  <a:gd name="T98" fmla="*/ 4 w 223"/>
                  <a:gd name="T99" fmla="*/ 33 h 221"/>
                  <a:gd name="T100" fmla="*/ 3 w 223"/>
                  <a:gd name="T101" fmla="*/ 35 h 221"/>
                  <a:gd name="T102" fmla="*/ 2 w 223"/>
                  <a:gd name="T103" fmla="*/ 36 h 221"/>
                  <a:gd name="T104" fmla="*/ 2 w 223"/>
                  <a:gd name="T105" fmla="*/ 38 h 221"/>
                  <a:gd name="T106" fmla="*/ 1 w 223"/>
                  <a:gd name="T107" fmla="*/ 40 h 221"/>
                  <a:gd name="T108" fmla="*/ 0 w 223"/>
                  <a:gd name="T109" fmla="*/ 42 h 221"/>
                  <a:gd name="T110" fmla="*/ 0 w 223"/>
                  <a:gd name="T111" fmla="*/ 43 h 221"/>
                  <a:gd name="T112" fmla="*/ 0 w 223"/>
                  <a:gd name="T113" fmla="*/ 45 h 221"/>
                  <a:gd name="T114" fmla="*/ 0 w 223"/>
                  <a:gd name="T115" fmla="*/ 45 h 221"/>
                  <a:gd name="T116" fmla="*/ 0 w 223"/>
                  <a:gd name="T117" fmla="*/ 45 h 2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3"/>
                  <a:gd name="T178" fmla="*/ 0 h 221"/>
                  <a:gd name="T179" fmla="*/ 223 w 223"/>
                  <a:gd name="T180" fmla="*/ 221 h 2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3" h="221">
                    <a:moveTo>
                      <a:pt x="0" y="209"/>
                    </a:moveTo>
                    <a:lnTo>
                      <a:pt x="1" y="212"/>
                    </a:lnTo>
                    <a:lnTo>
                      <a:pt x="2" y="214"/>
                    </a:lnTo>
                    <a:lnTo>
                      <a:pt x="5" y="216"/>
                    </a:lnTo>
                    <a:lnTo>
                      <a:pt x="8" y="218"/>
                    </a:lnTo>
                    <a:lnTo>
                      <a:pt x="11" y="219"/>
                    </a:lnTo>
                    <a:lnTo>
                      <a:pt x="14" y="220"/>
                    </a:lnTo>
                    <a:lnTo>
                      <a:pt x="17" y="221"/>
                    </a:lnTo>
                    <a:lnTo>
                      <a:pt x="19" y="221"/>
                    </a:lnTo>
                    <a:lnTo>
                      <a:pt x="29" y="221"/>
                    </a:lnTo>
                    <a:lnTo>
                      <a:pt x="37" y="220"/>
                    </a:lnTo>
                    <a:lnTo>
                      <a:pt x="47" y="218"/>
                    </a:lnTo>
                    <a:lnTo>
                      <a:pt x="55" y="216"/>
                    </a:lnTo>
                    <a:lnTo>
                      <a:pt x="63" y="213"/>
                    </a:lnTo>
                    <a:lnTo>
                      <a:pt x="72" y="210"/>
                    </a:lnTo>
                    <a:lnTo>
                      <a:pt x="80" y="205"/>
                    </a:lnTo>
                    <a:lnTo>
                      <a:pt x="88" y="200"/>
                    </a:lnTo>
                    <a:lnTo>
                      <a:pt x="105" y="190"/>
                    </a:lnTo>
                    <a:lnTo>
                      <a:pt x="120" y="177"/>
                    </a:lnTo>
                    <a:lnTo>
                      <a:pt x="136" y="164"/>
                    </a:lnTo>
                    <a:lnTo>
                      <a:pt x="149" y="148"/>
                    </a:lnTo>
                    <a:lnTo>
                      <a:pt x="163" y="132"/>
                    </a:lnTo>
                    <a:lnTo>
                      <a:pt x="175" y="115"/>
                    </a:lnTo>
                    <a:lnTo>
                      <a:pt x="186" y="97"/>
                    </a:lnTo>
                    <a:lnTo>
                      <a:pt x="195" y="81"/>
                    </a:lnTo>
                    <a:lnTo>
                      <a:pt x="205" y="63"/>
                    </a:lnTo>
                    <a:lnTo>
                      <a:pt x="212" y="45"/>
                    </a:lnTo>
                    <a:lnTo>
                      <a:pt x="218" y="29"/>
                    </a:lnTo>
                    <a:lnTo>
                      <a:pt x="223" y="12"/>
                    </a:lnTo>
                    <a:lnTo>
                      <a:pt x="220" y="12"/>
                    </a:lnTo>
                    <a:lnTo>
                      <a:pt x="218" y="11"/>
                    </a:lnTo>
                    <a:lnTo>
                      <a:pt x="215" y="10"/>
                    </a:lnTo>
                    <a:lnTo>
                      <a:pt x="213" y="9"/>
                    </a:lnTo>
                    <a:lnTo>
                      <a:pt x="212" y="7"/>
                    </a:lnTo>
                    <a:lnTo>
                      <a:pt x="210" y="5"/>
                    </a:lnTo>
                    <a:lnTo>
                      <a:pt x="210" y="3"/>
                    </a:lnTo>
                    <a:lnTo>
                      <a:pt x="209" y="0"/>
                    </a:lnTo>
                    <a:lnTo>
                      <a:pt x="195" y="6"/>
                    </a:lnTo>
                    <a:lnTo>
                      <a:pt x="181" y="12"/>
                    </a:lnTo>
                    <a:lnTo>
                      <a:pt x="164" y="21"/>
                    </a:lnTo>
                    <a:lnTo>
                      <a:pt x="147" y="31"/>
                    </a:lnTo>
                    <a:lnTo>
                      <a:pt x="130" y="42"/>
                    </a:lnTo>
                    <a:lnTo>
                      <a:pt x="113" y="54"/>
                    </a:lnTo>
                    <a:lnTo>
                      <a:pt x="96" y="67"/>
                    </a:lnTo>
                    <a:lnTo>
                      <a:pt x="79" y="81"/>
                    </a:lnTo>
                    <a:lnTo>
                      <a:pt x="63" y="95"/>
                    </a:lnTo>
                    <a:lnTo>
                      <a:pt x="49" y="111"/>
                    </a:lnTo>
                    <a:lnTo>
                      <a:pt x="35" y="127"/>
                    </a:lnTo>
                    <a:lnTo>
                      <a:pt x="23" y="143"/>
                    </a:lnTo>
                    <a:lnTo>
                      <a:pt x="18" y="151"/>
                    </a:lnTo>
                    <a:lnTo>
                      <a:pt x="14" y="159"/>
                    </a:lnTo>
                    <a:lnTo>
                      <a:pt x="10" y="168"/>
                    </a:lnTo>
                    <a:lnTo>
                      <a:pt x="7" y="176"/>
                    </a:lnTo>
                    <a:lnTo>
                      <a:pt x="5" y="184"/>
                    </a:lnTo>
                    <a:lnTo>
                      <a:pt x="2" y="192"/>
                    </a:lnTo>
                    <a:lnTo>
                      <a:pt x="1" y="200"/>
                    </a:lnTo>
                    <a:lnTo>
                      <a:pt x="0" y="209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Freeform 147"/>
              <p:cNvSpPr>
                <a:spLocks/>
              </p:cNvSpPr>
              <p:nvPr/>
            </p:nvSpPr>
            <p:spPr bwMode="auto">
              <a:xfrm>
                <a:off x="3964" y="1807"/>
                <a:ext cx="55" cy="39"/>
              </a:xfrm>
              <a:custGeom>
                <a:avLst/>
                <a:gdLst>
                  <a:gd name="T0" fmla="*/ 54 w 253"/>
                  <a:gd name="T1" fmla="*/ 2 h 171"/>
                  <a:gd name="T2" fmla="*/ 53 w 253"/>
                  <a:gd name="T3" fmla="*/ 1 h 171"/>
                  <a:gd name="T4" fmla="*/ 49 w 253"/>
                  <a:gd name="T5" fmla="*/ 0 h 171"/>
                  <a:gd name="T6" fmla="*/ 45 w 253"/>
                  <a:gd name="T7" fmla="*/ 0 h 171"/>
                  <a:gd name="T8" fmla="*/ 40 w 253"/>
                  <a:gd name="T9" fmla="*/ 2 h 171"/>
                  <a:gd name="T10" fmla="*/ 32 w 253"/>
                  <a:gd name="T11" fmla="*/ 5 h 171"/>
                  <a:gd name="T12" fmla="*/ 25 w 253"/>
                  <a:gd name="T13" fmla="*/ 7 h 171"/>
                  <a:gd name="T14" fmla="*/ 21 w 253"/>
                  <a:gd name="T15" fmla="*/ 8 h 171"/>
                  <a:gd name="T16" fmla="*/ 16 w 253"/>
                  <a:gd name="T17" fmla="*/ 8 h 171"/>
                  <a:gd name="T18" fmla="*/ 9 w 253"/>
                  <a:gd name="T19" fmla="*/ 8 h 171"/>
                  <a:gd name="T20" fmla="*/ 5 w 253"/>
                  <a:gd name="T21" fmla="*/ 9 h 171"/>
                  <a:gd name="T22" fmla="*/ 3 w 253"/>
                  <a:gd name="T23" fmla="*/ 10 h 171"/>
                  <a:gd name="T24" fmla="*/ 1 w 253"/>
                  <a:gd name="T25" fmla="*/ 11 h 171"/>
                  <a:gd name="T26" fmla="*/ 0 w 253"/>
                  <a:gd name="T27" fmla="*/ 13 h 171"/>
                  <a:gd name="T28" fmla="*/ 0 w 253"/>
                  <a:gd name="T29" fmla="*/ 17 h 171"/>
                  <a:gd name="T30" fmla="*/ 2 w 253"/>
                  <a:gd name="T31" fmla="*/ 25 h 171"/>
                  <a:gd name="T32" fmla="*/ 4 w 253"/>
                  <a:gd name="T33" fmla="*/ 31 h 171"/>
                  <a:gd name="T34" fmla="*/ 7 w 253"/>
                  <a:gd name="T35" fmla="*/ 34 h 171"/>
                  <a:gd name="T36" fmla="*/ 9 w 253"/>
                  <a:gd name="T37" fmla="*/ 37 h 171"/>
                  <a:gd name="T38" fmla="*/ 11 w 253"/>
                  <a:gd name="T39" fmla="*/ 39 h 171"/>
                  <a:gd name="T40" fmla="*/ 14 w 253"/>
                  <a:gd name="T41" fmla="*/ 39 h 171"/>
                  <a:gd name="T42" fmla="*/ 17 w 253"/>
                  <a:gd name="T43" fmla="*/ 38 h 171"/>
                  <a:gd name="T44" fmla="*/ 19 w 253"/>
                  <a:gd name="T45" fmla="*/ 38 h 171"/>
                  <a:gd name="T46" fmla="*/ 21 w 253"/>
                  <a:gd name="T47" fmla="*/ 37 h 171"/>
                  <a:gd name="T48" fmla="*/ 22 w 253"/>
                  <a:gd name="T49" fmla="*/ 36 h 171"/>
                  <a:gd name="T50" fmla="*/ 22 w 253"/>
                  <a:gd name="T51" fmla="*/ 33 h 171"/>
                  <a:gd name="T52" fmla="*/ 23 w 253"/>
                  <a:gd name="T53" fmla="*/ 29 h 171"/>
                  <a:gd name="T54" fmla="*/ 23 w 253"/>
                  <a:gd name="T55" fmla="*/ 27 h 171"/>
                  <a:gd name="T56" fmla="*/ 40 w 253"/>
                  <a:gd name="T57" fmla="*/ 11 h 171"/>
                  <a:gd name="T58" fmla="*/ 46 w 253"/>
                  <a:gd name="T59" fmla="*/ 11 h 171"/>
                  <a:gd name="T60" fmla="*/ 50 w 253"/>
                  <a:gd name="T61" fmla="*/ 10 h 171"/>
                  <a:gd name="T62" fmla="*/ 53 w 253"/>
                  <a:gd name="T63" fmla="*/ 9 h 171"/>
                  <a:gd name="T64" fmla="*/ 54 w 253"/>
                  <a:gd name="T65" fmla="*/ 8 h 171"/>
                  <a:gd name="T66" fmla="*/ 55 w 253"/>
                  <a:gd name="T67" fmla="*/ 5 h 171"/>
                  <a:gd name="T68" fmla="*/ 55 w 253"/>
                  <a:gd name="T69" fmla="*/ 3 h 1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71"/>
                  <a:gd name="T107" fmla="*/ 253 w 253"/>
                  <a:gd name="T108" fmla="*/ 171 h 1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71">
                    <a:moveTo>
                      <a:pt x="253" y="12"/>
                    </a:moveTo>
                    <a:lnTo>
                      <a:pt x="250" y="9"/>
                    </a:lnTo>
                    <a:lnTo>
                      <a:pt x="246" y="6"/>
                    </a:lnTo>
                    <a:lnTo>
                      <a:pt x="242" y="4"/>
                    </a:lnTo>
                    <a:lnTo>
                      <a:pt x="237" y="2"/>
                    </a:lnTo>
                    <a:lnTo>
                      <a:pt x="227" y="1"/>
                    </a:lnTo>
                    <a:lnTo>
                      <a:pt x="217" y="0"/>
                    </a:lnTo>
                    <a:lnTo>
                      <a:pt x="206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1" y="10"/>
                    </a:lnTo>
                    <a:lnTo>
                      <a:pt x="147" y="20"/>
                    </a:lnTo>
                    <a:lnTo>
                      <a:pt x="125" y="28"/>
                    </a:lnTo>
                    <a:lnTo>
                      <a:pt x="115" y="32"/>
                    </a:lnTo>
                    <a:lnTo>
                      <a:pt x="105" y="34"/>
                    </a:lnTo>
                    <a:lnTo>
                      <a:pt x="97" y="36"/>
                    </a:lnTo>
                    <a:lnTo>
                      <a:pt x="89" y="37"/>
                    </a:lnTo>
                    <a:lnTo>
                      <a:pt x="72" y="37"/>
                    </a:lnTo>
                    <a:lnTo>
                      <a:pt x="56" y="36"/>
                    </a:lnTo>
                    <a:lnTo>
                      <a:pt x="41" y="37"/>
                    </a:lnTo>
                    <a:lnTo>
                      <a:pt x="28" y="38"/>
                    </a:lnTo>
                    <a:lnTo>
                      <a:pt x="21" y="39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8" y="46"/>
                    </a:lnTo>
                    <a:lnTo>
                      <a:pt x="5" y="49"/>
                    </a:lnTo>
                    <a:lnTo>
                      <a:pt x="3" y="52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74"/>
                    </a:lnTo>
                    <a:lnTo>
                      <a:pt x="5" y="90"/>
                    </a:lnTo>
                    <a:lnTo>
                      <a:pt x="10" y="108"/>
                    </a:lnTo>
                    <a:lnTo>
                      <a:pt x="17" y="125"/>
                    </a:lnTo>
                    <a:lnTo>
                      <a:pt x="20" y="135"/>
                    </a:lnTo>
                    <a:lnTo>
                      <a:pt x="26" y="143"/>
                    </a:lnTo>
                    <a:lnTo>
                      <a:pt x="30" y="151"/>
                    </a:lnTo>
                    <a:lnTo>
                      <a:pt x="35" y="157"/>
                    </a:lnTo>
                    <a:lnTo>
                      <a:pt x="40" y="162"/>
                    </a:lnTo>
                    <a:lnTo>
                      <a:pt x="46" y="166"/>
                    </a:lnTo>
                    <a:lnTo>
                      <a:pt x="51" y="169"/>
                    </a:lnTo>
                    <a:lnTo>
                      <a:pt x="57" y="171"/>
                    </a:lnTo>
                    <a:lnTo>
                      <a:pt x="64" y="169"/>
                    </a:lnTo>
                    <a:lnTo>
                      <a:pt x="71" y="169"/>
                    </a:lnTo>
                    <a:lnTo>
                      <a:pt x="76" y="168"/>
                    </a:lnTo>
                    <a:lnTo>
                      <a:pt x="81" y="167"/>
                    </a:lnTo>
                    <a:lnTo>
                      <a:pt x="87" y="165"/>
                    </a:lnTo>
                    <a:lnTo>
                      <a:pt x="92" y="164"/>
                    </a:lnTo>
                    <a:lnTo>
                      <a:pt x="97" y="164"/>
                    </a:lnTo>
                    <a:lnTo>
                      <a:pt x="101" y="164"/>
                    </a:lnTo>
                    <a:lnTo>
                      <a:pt x="102" y="158"/>
                    </a:lnTo>
                    <a:lnTo>
                      <a:pt x="102" y="152"/>
                    </a:lnTo>
                    <a:lnTo>
                      <a:pt x="103" y="144"/>
                    </a:lnTo>
                    <a:lnTo>
                      <a:pt x="104" y="136"/>
                    </a:lnTo>
                    <a:lnTo>
                      <a:pt x="105" y="129"/>
                    </a:lnTo>
                    <a:lnTo>
                      <a:pt x="106" y="122"/>
                    </a:lnTo>
                    <a:lnTo>
                      <a:pt x="107" y="117"/>
                    </a:lnTo>
                    <a:lnTo>
                      <a:pt x="107" y="113"/>
                    </a:lnTo>
                    <a:lnTo>
                      <a:pt x="184" y="50"/>
                    </a:lnTo>
                    <a:lnTo>
                      <a:pt x="198" y="48"/>
                    </a:lnTo>
                    <a:lnTo>
                      <a:pt x="210" y="47"/>
                    </a:lnTo>
                    <a:lnTo>
                      <a:pt x="223" y="45"/>
                    </a:lnTo>
                    <a:lnTo>
                      <a:pt x="232" y="43"/>
                    </a:lnTo>
                    <a:lnTo>
                      <a:pt x="238" y="42"/>
                    </a:lnTo>
                    <a:lnTo>
                      <a:pt x="242" y="39"/>
                    </a:lnTo>
                    <a:lnTo>
                      <a:pt x="245" y="36"/>
                    </a:lnTo>
                    <a:lnTo>
                      <a:pt x="248" y="33"/>
                    </a:lnTo>
                    <a:lnTo>
                      <a:pt x="250" y="29"/>
                    </a:lnTo>
                    <a:lnTo>
                      <a:pt x="252" y="24"/>
                    </a:lnTo>
                    <a:lnTo>
                      <a:pt x="253" y="18"/>
                    </a:lnTo>
                    <a:lnTo>
                      <a:pt x="25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Freeform 148"/>
              <p:cNvSpPr>
                <a:spLocks/>
              </p:cNvSpPr>
              <p:nvPr/>
            </p:nvSpPr>
            <p:spPr bwMode="auto">
              <a:xfrm>
                <a:off x="3964" y="1807"/>
                <a:ext cx="55" cy="39"/>
              </a:xfrm>
              <a:custGeom>
                <a:avLst/>
                <a:gdLst>
                  <a:gd name="T0" fmla="*/ 54 w 253"/>
                  <a:gd name="T1" fmla="*/ 2 h 171"/>
                  <a:gd name="T2" fmla="*/ 53 w 253"/>
                  <a:gd name="T3" fmla="*/ 1 h 171"/>
                  <a:gd name="T4" fmla="*/ 49 w 253"/>
                  <a:gd name="T5" fmla="*/ 0 h 171"/>
                  <a:gd name="T6" fmla="*/ 45 w 253"/>
                  <a:gd name="T7" fmla="*/ 0 h 171"/>
                  <a:gd name="T8" fmla="*/ 40 w 253"/>
                  <a:gd name="T9" fmla="*/ 2 h 171"/>
                  <a:gd name="T10" fmla="*/ 32 w 253"/>
                  <a:gd name="T11" fmla="*/ 5 h 171"/>
                  <a:gd name="T12" fmla="*/ 25 w 253"/>
                  <a:gd name="T13" fmla="*/ 7 h 171"/>
                  <a:gd name="T14" fmla="*/ 21 w 253"/>
                  <a:gd name="T15" fmla="*/ 8 h 171"/>
                  <a:gd name="T16" fmla="*/ 16 w 253"/>
                  <a:gd name="T17" fmla="*/ 8 h 171"/>
                  <a:gd name="T18" fmla="*/ 9 w 253"/>
                  <a:gd name="T19" fmla="*/ 8 h 171"/>
                  <a:gd name="T20" fmla="*/ 5 w 253"/>
                  <a:gd name="T21" fmla="*/ 9 h 171"/>
                  <a:gd name="T22" fmla="*/ 3 w 253"/>
                  <a:gd name="T23" fmla="*/ 10 h 171"/>
                  <a:gd name="T24" fmla="*/ 1 w 253"/>
                  <a:gd name="T25" fmla="*/ 11 h 171"/>
                  <a:gd name="T26" fmla="*/ 0 w 253"/>
                  <a:gd name="T27" fmla="*/ 13 h 171"/>
                  <a:gd name="T28" fmla="*/ 0 w 253"/>
                  <a:gd name="T29" fmla="*/ 17 h 171"/>
                  <a:gd name="T30" fmla="*/ 2 w 253"/>
                  <a:gd name="T31" fmla="*/ 25 h 171"/>
                  <a:gd name="T32" fmla="*/ 4 w 253"/>
                  <a:gd name="T33" fmla="*/ 31 h 171"/>
                  <a:gd name="T34" fmla="*/ 7 w 253"/>
                  <a:gd name="T35" fmla="*/ 34 h 171"/>
                  <a:gd name="T36" fmla="*/ 9 w 253"/>
                  <a:gd name="T37" fmla="*/ 37 h 171"/>
                  <a:gd name="T38" fmla="*/ 11 w 253"/>
                  <a:gd name="T39" fmla="*/ 39 h 171"/>
                  <a:gd name="T40" fmla="*/ 14 w 253"/>
                  <a:gd name="T41" fmla="*/ 39 h 171"/>
                  <a:gd name="T42" fmla="*/ 17 w 253"/>
                  <a:gd name="T43" fmla="*/ 38 h 171"/>
                  <a:gd name="T44" fmla="*/ 19 w 253"/>
                  <a:gd name="T45" fmla="*/ 38 h 171"/>
                  <a:gd name="T46" fmla="*/ 21 w 253"/>
                  <a:gd name="T47" fmla="*/ 37 h 171"/>
                  <a:gd name="T48" fmla="*/ 22 w 253"/>
                  <a:gd name="T49" fmla="*/ 36 h 171"/>
                  <a:gd name="T50" fmla="*/ 22 w 253"/>
                  <a:gd name="T51" fmla="*/ 33 h 171"/>
                  <a:gd name="T52" fmla="*/ 23 w 253"/>
                  <a:gd name="T53" fmla="*/ 29 h 171"/>
                  <a:gd name="T54" fmla="*/ 23 w 253"/>
                  <a:gd name="T55" fmla="*/ 27 h 171"/>
                  <a:gd name="T56" fmla="*/ 23 w 253"/>
                  <a:gd name="T57" fmla="*/ 26 h 171"/>
                  <a:gd name="T58" fmla="*/ 40 w 253"/>
                  <a:gd name="T59" fmla="*/ 11 h 171"/>
                  <a:gd name="T60" fmla="*/ 46 w 253"/>
                  <a:gd name="T61" fmla="*/ 11 h 171"/>
                  <a:gd name="T62" fmla="*/ 50 w 253"/>
                  <a:gd name="T63" fmla="*/ 10 h 171"/>
                  <a:gd name="T64" fmla="*/ 53 w 253"/>
                  <a:gd name="T65" fmla="*/ 9 h 171"/>
                  <a:gd name="T66" fmla="*/ 54 w 253"/>
                  <a:gd name="T67" fmla="*/ 8 h 171"/>
                  <a:gd name="T68" fmla="*/ 55 w 253"/>
                  <a:gd name="T69" fmla="*/ 5 h 171"/>
                  <a:gd name="T70" fmla="*/ 55 w 253"/>
                  <a:gd name="T71" fmla="*/ 3 h 171"/>
                  <a:gd name="T72" fmla="*/ 55 w 253"/>
                  <a:gd name="T73" fmla="*/ 3 h 1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171"/>
                  <a:gd name="T113" fmla="*/ 253 w 253"/>
                  <a:gd name="T114" fmla="*/ 171 h 1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171">
                    <a:moveTo>
                      <a:pt x="253" y="12"/>
                    </a:moveTo>
                    <a:lnTo>
                      <a:pt x="250" y="9"/>
                    </a:lnTo>
                    <a:lnTo>
                      <a:pt x="246" y="6"/>
                    </a:lnTo>
                    <a:lnTo>
                      <a:pt x="242" y="4"/>
                    </a:lnTo>
                    <a:lnTo>
                      <a:pt x="237" y="2"/>
                    </a:lnTo>
                    <a:lnTo>
                      <a:pt x="227" y="1"/>
                    </a:lnTo>
                    <a:lnTo>
                      <a:pt x="217" y="0"/>
                    </a:lnTo>
                    <a:lnTo>
                      <a:pt x="206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1" y="10"/>
                    </a:lnTo>
                    <a:lnTo>
                      <a:pt x="147" y="20"/>
                    </a:lnTo>
                    <a:lnTo>
                      <a:pt x="125" y="28"/>
                    </a:lnTo>
                    <a:lnTo>
                      <a:pt x="115" y="32"/>
                    </a:lnTo>
                    <a:lnTo>
                      <a:pt x="105" y="34"/>
                    </a:lnTo>
                    <a:lnTo>
                      <a:pt x="97" y="36"/>
                    </a:lnTo>
                    <a:lnTo>
                      <a:pt x="89" y="37"/>
                    </a:lnTo>
                    <a:lnTo>
                      <a:pt x="72" y="37"/>
                    </a:lnTo>
                    <a:lnTo>
                      <a:pt x="56" y="36"/>
                    </a:lnTo>
                    <a:lnTo>
                      <a:pt x="41" y="37"/>
                    </a:lnTo>
                    <a:lnTo>
                      <a:pt x="28" y="38"/>
                    </a:lnTo>
                    <a:lnTo>
                      <a:pt x="21" y="39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8" y="46"/>
                    </a:lnTo>
                    <a:lnTo>
                      <a:pt x="5" y="49"/>
                    </a:lnTo>
                    <a:lnTo>
                      <a:pt x="3" y="52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74"/>
                    </a:lnTo>
                    <a:lnTo>
                      <a:pt x="5" y="90"/>
                    </a:lnTo>
                    <a:lnTo>
                      <a:pt x="10" y="108"/>
                    </a:lnTo>
                    <a:lnTo>
                      <a:pt x="17" y="125"/>
                    </a:lnTo>
                    <a:lnTo>
                      <a:pt x="20" y="135"/>
                    </a:lnTo>
                    <a:lnTo>
                      <a:pt x="26" y="143"/>
                    </a:lnTo>
                    <a:lnTo>
                      <a:pt x="30" y="151"/>
                    </a:lnTo>
                    <a:lnTo>
                      <a:pt x="35" y="157"/>
                    </a:lnTo>
                    <a:lnTo>
                      <a:pt x="40" y="162"/>
                    </a:lnTo>
                    <a:lnTo>
                      <a:pt x="46" y="166"/>
                    </a:lnTo>
                    <a:lnTo>
                      <a:pt x="51" y="169"/>
                    </a:lnTo>
                    <a:lnTo>
                      <a:pt x="57" y="171"/>
                    </a:lnTo>
                    <a:lnTo>
                      <a:pt x="64" y="169"/>
                    </a:lnTo>
                    <a:lnTo>
                      <a:pt x="71" y="169"/>
                    </a:lnTo>
                    <a:lnTo>
                      <a:pt x="76" y="168"/>
                    </a:lnTo>
                    <a:lnTo>
                      <a:pt x="81" y="167"/>
                    </a:lnTo>
                    <a:lnTo>
                      <a:pt x="87" y="165"/>
                    </a:lnTo>
                    <a:lnTo>
                      <a:pt x="92" y="164"/>
                    </a:lnTo>
                    <a:lnTo>
                      <a:pt x="97" y="164"/>
                    </a:lnTo>
                    <a:lnTo>
                      <a:pt x="101" y="164"/>
                    </a:lnTo>
                    <a:lnTo>
                      <a:pt x="102" y="158"/>
                    </a:lnTo>
                    <a:lnTo>
                      <a:pt x="102" y="152"/>
                    </a:lnTo>
                    <a:lnTo>
                      <a:pt x="103" y="144"/>
                    </a:lnTo>
                    <a:lnTo>
                      <a:pt x="104" y="136"/>
                    </a:lnTo>
                    <a:lnTo>
                      <a:pt x="105" y="129"/>
                    </a:lnTo>
                    <a:lnTo>
                      <a:pt x="106" y="122"/>
                    </a:lnTo>
                    <a:lnTo>
                      <a:pt x="107" y="117"/>
                    </a:lnTo>
                    <a:lnTo>
                      <a:pt x="107" y="113"/>
                    </a:lnTo>
                    <a:lnTo>
                      <a:pt x="184" y="50"/>
                    </a:lnTo>
                    <a:lnTo>
                      <a:pt x="198" y="48"/>
                    </a:lnTo>
                    <a:lnTo>
                      <a:pt x="210" y="47"/>
                    </a:lnTo>
                    <a:lnTo>
                      <a:pt x="223" y="45"/>
                    </a:lnTo>
                    <a:lnTo>
                      <a:pt x="232" y="43"/>
                    </a:lnTo>
                    <a:lnTo>
                      <a:pt x="238" y="42"/>
                    </a:lnTo>
                    <a:lnTo>
                      <a:pt x="242" y="39"/>
                    </a:lnTo>
                    <a:lnTo>
                      <a:pt x="245" y="36"/>
                    </a:lnTo>
                    <a:lnTo>
                      <a:pt x="248" y="33"/>
                    </a:lnTo>
                    <a:lnTo>
                      <a:pt x="250" y="29"/>
                    </a:lnTo>
                    <a:lnTo>
                      <a:pt x="252" y="24"/>
                    </a:lnTo>
                    <a:lnTo>
                      <a:pt x="253" y="18"/>
                    </a:lnTo>
                    <a:lnTo>
                      <a:pt x="253" y="12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Freeform 149"/>
              <p:cNvSpPr>
                <a:spLocks/>
              </p:cNvSpPr>
              <p:nvPr/>
            </p:nvSpPr>
            <p:spPr bwMode="auto">
              <a:xfrm>
                <a:off x="4098" y="1765"/>
                <a:ext cx="152" cy="150"/>
              </a:xfrm>
              <a:custGeom>
                <a:avLst/>
                <a:gdLst>
                  <a:gd name="T0" fmla="*/ 85 w 705"/>
                  <a:gd name="T1" fmla="*/ 52 h 680"/>
                  <a:gd name="T2" fmla="*/ 73 w 705"/>
                  <a:gd name="T3" fmla="*/ 30 h 680"/>
                  <a:gd name="T4" fmla="*/ 61 w 705"/>
                  <a:gd name="T5" fmla="*/ 7 h 680"/>
                  <a:gd name="T6" fmla="*/ 56 w 705"/>
                  <a:gd name="T7" fmla="*/ 1 h 680"/>
                  <a:gd name="T8" fmla="*/ 50 w 705"/>
                  <a:gd name="T9" fmla="*/ 0 h 680"/>
                  <a:gd name="T10" fmla="*/ 42 w 705"/>
                  <a:gd name="T11" fmla="*/ 6 h 680"/>
                  <a:gd name="T12" fmla="*/ 22 w 705"/>
                  <a:gd name="T13" fmla="*/ 17 h 680"/>
                  <a:gd name="T14" fmla="*/ 7 w 705"/>
                  <a:gd name="T15" fmla="*/ 24 h 680"/>
                  <a:gd name="T16" fmla="*/ 4 w 705"/>
                  <a:gd name="T17" fmla="*/ 26 h 680"/>
                  <a:gd name="T18" fmla="*/ 6 w 705"/>
                  <a:gd name="T19" fmla="*/ 28 h 680"/>
                  <a:gd name="T20" fmla="*/ 10 w 705"/>
                  <a:gd name="T21" fmla="*/ 30 h 680"/>
                  <a:gd name="T22" fmla="*/ 11 w 705"/>
                  <a:gd name="T23" fmla="*/ 34 h 680"/>
                  <a:gd name="T24" fmla="*/ 8 w 705"/>
                  <a:gd name="T25" fmla="*/ 42 h 680"/>
                  <a:gd name="T26" fmla="*/ 22 w 705"/>
                  <a:gd name="T27" fmla="*/ 47 h 680"/>
                  <a:gd name="T28" fmla="*/ 32 w 705"/>
                  <a:gd name="T29" fmla="*/ 51 h 680"/>
                  <a:gd name="T30" fmla="*/ 41 w 705"/>
                  <a:gd name="T31" fmla="*/ 58 h 680"/>
                  <a:gd name="T32" fmla="*/ 54 w 705"/>
                  <a:gd name="T33" fmla="*/ 64 h 680"/>
                  <a:gd name="T34" fmla="*/ 71 w 705"/>
                  <a:gd name="T35" fmla="*/ 61 h 680"/>
                  <a:gd name="T36" fmla="*/ 74 w 705"/>
                  <a:gd name="T37" fmla="*/ 62 h 680"/>
                  <a:gd name="T38" fmla="*/ 73 w 705"/>
                  <a:gd name="T39" fmla="*/ 67 h 680"/>
                  <a:gd name="T40" fmla="*/ 75 w 705"/>
                  <a:gd name="T41" fmla="*/ 70 h 680"/>
                  <a:gd name="T42" fmla="*/ 62 w 705"/>
                  <a:gd name="T43" fmla="*/ 79 h 680"/>
                  <a:gd name="T44" fmla="*/ 50 w 705"/>
                  <a:gd name="T45" fmla="*/ 87 h 680"/>
                  <a:gd name="T46" fmla="*/ 41 w 705"/>
                  <a:gd name="T47" fmla="*/ 100 h 680"/>
                  <a:gd name="T48" fmla="*/ 41 w 705"/>
                  <a:gd name="T49" fmla="*/ 112 h 680"/>
                  <a:gd name="T50" fmla="*/ 53 w 705"/>
                  <a:gd name="T51" fmla="*/ 109 h 680"/>
                  <a:gd name="T52" fmla="*/ 63 w 705"/>
                  <a:gd name="T53" fmla="*/ 106 h 680"/>
                  <a:gd name="T54" fmla="*/ 72 w 705"/>
                  <a:gd name="T55" fmla="*/ 110 h 680"/>
                  <a:gd name="T56" fmla="*/ 61 w 705"/>
                  <a:gd name="T57" fmla="*/ 117 h 680"/>
                  <a:gd name="T58" fmla="*/ 40 w 705"/>
                  <a:gd name="T59" fmla="*/ 121 h 680"/>
                  <a:gd name="T60" fmla="*/ 8 w 705"/>
                  <a:gd name="T61" fmla="*/ 124 h 680"/>
                  <a:gd name="T62" fmla="*/ 3 w 705"/>
                  <a:gd name="T63" fmla="*/ 148 h 680"/>
                  <a:gd name="T64" fmla="*/ 14 w 705"/>
                  <a:gd name="T65" fmla="*/ 150 h 680"/>
                  <a:gd name="T66" fmla="*/ 22 w 705"/>
                  <a:gd name="T67" fmla="*/ 150 h 680"/>
                  <a:gd name="T68" fmla="*/ 31 w 705"/>
                  <a:gd name="T69" fmla="*/ 146 h 680"/>
                  <a:gd name="T70" fmla="*/ 42 w 705"/>
                  <a:gd name="T71" fmla="*/ 144 h 680"/>
                  <a:gd name="T72" fmla="*/ 61 w 705"/>
                  <a:gd name="T73" fmla="*/ 143 h 680"/>
                  <a:gd name="T74" fmla="*/ 72 w 705"/>
                  <a:gd name="T75" fmla="*/ 140 h 680"/>
                  <a:gd name="T76" fmla="*/ 87 w 705"/>
                  <a:gd name="T77" fmla="*/ 131 h 680"/>
                  <a:gd name="T78" fmla="*/ 104 w 705"/>
                  <a:gd name="T79" fmla="*/ 118 h 680"/>
                  <a:gd name="T80" fmla="*/ 108 w 705"/>
                  <a:gd name="T81" fmla="*/ 122 h 680"/>
                  <a:gd name="T82" fmla="*/ 107 w 705"/>
                  <a:gd name="T83" fmla="*/ 128 h 680"/>
                  <a:gd name="T84" fmla="*/ 105 w 705"/>
                  <a:gd name="T85" fmla="*/ 133 h 680"/>
                  <a:gd name="T86" fmla="*/ 128 w 705"/>
                  <a:gd name="T87" fmla="*/ 122 h 680"/>
                  <a:gd name="T88" fmla="*/ 138 w 705"/>
                  <a:gd name="T89" fmla="*/ 114 h 680"/>
                  <a:gd name="T90" fmla="*/ 140 w 705"/>
                  <a:gd name="T91" fmla="*/ 112 h 680"/>
                  <a:gd name="T92" fmla="*/ 138 w 705"/>
                  <a:gd name="T93" fmla="*/ 111 h 680"/>
                  <a:gd name="T94" fmla="*/ 126 w 705"/>
                  <a:gd name="T95" fmla="*/ 111 h 680"/>
                  <a:gd name="T96" fmla="*/ 136 w 705"/>
                  <a:gd name="T97" fmla="*/ 102 h 680"/>
                  <a:gd name="T98" fmla="*/ 141 w 705"/>
                  <a:gd name="T99" fmla="*/ 103 h 680"/>
                  <a:gd name="T100" fmla="*/ 150 w 705"/>
                  <a:gd name="T101" fmla="*/ 99 h 680"/>
                  <a:gd name="T102" fmla="*/ 152 w 705"/>
                  <a:gd name="T103" fmla="*/ 96 h 680"/>
                  <a:gd name="T104" fmla="*/ 151 w 705"/>
                  <a:gd name="T105" fmla="*/ 88 h 680"/>
                  <a:gd name="T106" fmla="*/ 146 w 705"/>
                  <a:gd name="T107" fmla="*/ 80 h 680"/>
                  <a:gd name="T108" fmla="*/ 136 w 705"/>
                  <a:gd name="T109" fmla="*/ 72 h 680"/>
                  <a:gd name="T110" fmla="*/ 122 w 705"/>
                  <a:gd name="T111" fmla="*/ 56 h 680"/>
                  <a:gd name="T112" fmla="*/ 117 w 705"/>
                  <a:gd name="T113" fmla="*/ 53 h 680"/>
                  <a:gd name="T114" fmla="*/ 109 w 705"/>
                  <a:gd name="T115" fmla="*/ 51 h 680"/>
                  <a:gd name="T116" fmla="*/ 100 w 705"/>
                  <a:gd name="T117" fmla="*/ 53 h 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5"/>
                  <a:gd name="T178" fmla="*/ 0 h 680"/>
                  <a:gd name="T179" fmla="*/ 705 w 705"/>
                  <a:gd name="T180" fmla="*/ 680 h 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5" h="680">
                    <a:moveTo>
                      <a:pt x="418" y="256"/>
                    </a:moveTo>
                    <a:lnTo>
                      <a:pt x="411" y="250"/>
                    </a:lnTo>
                    <a:lnTo>
                      <a:pt x="403" y="244"/>
                    </a:lnTo>
                    <a:lnTo>
                      <a:pt x="396" y="236"/>
                    </a:lnTo>
                    <a:lnTo>
                      <a:pt x="389" y="227"/>
                    </a:lnTo>
                    <a:lnTo>
                      <a:pt x="375" y="207"/>
                    </a:lnTo>
                    <a:lnTo>
                      <a:pt x="362" y="185"/>
                    </a:lnTo>
                    <a:lnTo>
                      <a:pt x="337" y="136"/>
                    </a:lnTo>
                    <a:lnTo>
                      <a:pt x="314" y="86"/>
                    </a:lnTo>
                    <a:lnTo>
                      <a:pt x="302" y="63"/>
                    </a:lnTo>
                    <a:lnTo>
                      <a:pt x="290" y="42"/>
                    </a:lnTo>
                    <a:lnTo>
                      <a:pt x="284" y="32"/>
                    </a:lnTo>
                    <a:lnTo>
                      <a:pt x="277" y="24"/>
                    </a:lnTo>
                    <a:lnTo>
                      <a:pt x="271" y="17"/>
                    </a:lnTo>
                    <a:lnTo>
                      <a:pt x="265" y="11"/>
                    </a:lnTo>
                    <a:lnTo>
                      <a:pt x="259" y="6"/>
                    </a:lnTo>
                    <a:lnTo>
                      <a:pt x="252" y="3"/>
                    </a:lnTo>
                    <a:lnTo>
                      <a:pt x="245" y="1"/>
                    </a:lnTo>
                    <a:lnTo>
                      <a:pt x="239" y="0"/>
                    </a:lnTo>
                    <a:lnTo>
                      <a:pt x="231" y="1"/>
                    </a:lnTo>
                    <a:lnTo>
                      <a:pt x="224" y="4"/>
                    </a:lnTo>
                    <a:lnTo>
                      <a:pt x="217" y="8"/>
                    </a:lnTo>
                    <a:lnTo>
                      <a:pt x="209" y="15"/>
                    </a:lnTo>
                    <a:lnTo>
                      <a:pt x="193" y="29"/>
                    </a:lnTo>
                    <a:lnTo>
                      <a:pt x="176" y="41"/>
                    </a:lnTo>
                    <a:lnTo>
                      <a:pt x="158" y="52"/>
                    </a:lnTo>
                    <a:lnTo>
                      <a:pt x="139" y="61"/>
                    </a:lnTo>
                    <a:lnTo>
                      <a:pt x="102" y="78"/>
                    </a:lnTo>
                    <a:lnTo>
                      <a:pt x="69" y="91"/>
                    </a:lnTo>
                    <a:lnTo>
                      <a:pt x="54" y="97"/>
                    </a:lnTo>
                    <a:lnTo>
                      <a:pt x="41" y="102"/>
                    </a:lnTo>
                    <a:lnTo>
                      <a:pt x="31" y="107"/>
                    </a:lnTo>
                    <a:lnTo>
                      <a:pt x="25" y="111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9" y="118"/>
                    </a:lnTo>
                    <a:lnTo>
                      <a:pt x="20" y="120"/>
                    </a:lnTo>
                    <a:lnTo>
                      <a:pt x="21" y="122"/>
                    </a:lnTo>
                    <a:lnTo>
                      <a:pt x="24" y="124"/>
                    </a:lnTo>
                    <a:lnTo>
                      <a:pt x="28" y="127"/>
                    </a:lnTo>
                    <a:lnTo>
                      <a:pt x="32" y="129"/>
                    </a:lnTo>
                    <a:lnTo>
                      <a:pt x="37" y="132"/>
                    </a:lnTo>
                    <a:lnTo>
                      <a:pt x="41" y="134"/>
                    </a:lnTo>
                    <a:lnTo>
                      <a:pt x="45" y="137"/>
                    </a:lnTo>
                    <a:lnTo>
                      <a:pt x="48" y="141"/>
                    </a:lnTo>
                    <a:lnTo>
                      <a:pt x="49" y="144"/>
                    </a:lnTo>
                    <a:lnTo>
                      <a:pt x="50" y="149"/>
                    </a:lnTo>
                    <a:lnTo>
                      <a:pt x="50" y="153"/>
                    </a:lnTo>
                    <a:lnTo>
                      <a:pt x="49" y="158"/>
                    </a:lnTo>
                    <a:lnTo>
                      <a:pt x="46" y="167"/>
                    </a:lnTo>
                    <a:lnTo>
                      <a:pt x="42" y="179"/>
                    </a:lnTo>
                    <a:lnTo>
                      <a:pt x="37" y="192"/>
                    </a:lnTo>
                    <a:lnTo>
                      <a:pt x="32" y="205"/>
                    </a:lnTo>
                    <a:lnTo>
                      <a:pt x="60" y="207"/>
                    </a:lnTo>
                    <a:lnTo>
                      <a:pt x="88" y="210"/>
                    </a:lnTo>
                    <a:lnTo>
                      <a:pt x="101" y="214"/>
                    </a:lnTo>
                    <a:lnTo>
                      <a:pt x="114" y="216"/>
                    </a:lnTo>
                    <a:lnTo>
                      <a:pt x="126" y="220"/>
                    </a:lnTo>
                    <a:lnTo>
                      <a:pt x="138" y="224"/>
                    </a:lnTo>
                    <a:lnTo>
                      <a:pt x="149" y="229"/>
                    </a:lnTo>
                    <a:lnTo>
                      <a:pt x="161" y="236"/>
                    </a:lnTo>
                    <a:lnTo>
                      <a:pt x="171" y="243"/>
                    </a:lnTo>
                    <a:lnTo>
                      <a:pt x="182" y="251"/>
                    </a:lnTo>
                    <a:lnTo>
                      <a:pt x="191" y="261"/>
                    </a:lnTo>
                    <a:lnTo>
                      <a:pt x="200" y="272"/>
                    </a:lnTo>
                    <a:lnTo>
                      <a:pt x="208" y="285"/>
                    </a:lnTo>
                    <a:lnTo>
                      <a:pt x="216" y="300"/>
                    </a:lnTo>
                    <a:lnTo>
                      <a:pt x="251" y="290"/>
                    </a:lnTo>
                    <a:lnTo>
                      <a:pt x="280" y="284"/>
                    </a:lnTo>
                    <a:lnTo>
                      <a:pt x="302" y="279"/>
                    </a:lnTo>
                    <a:lnTo>
                      <a:pt x="317" y="276"/>
                    </a:lnTo>
                    <a:lnTo>
                      <a:pt x="329" y="275"/>
                    </a:lnTo>
                    <a:lnTo>
                      <a:pt x="336" y="275"/>
                    </a:lnTo>
                    <a:lnTo>
                      <a:pt x="339" y="276"/>
                    </a:lnTo>
                    <a:lnTo>
                      <a:pt x="340" y="278"/>
                    </a:lnTo>
                    <a:lnTo>
                      <a:pt x="341" y="280"/>
                    </a:lnTo>
                    <a:lnTo>
                      <a:pt x="342" y="281"/>
                    </a:lnTo>
                    <a:lnTo>
                      <a:pt x="340" y="289"/>
                    </a:lnTo>
                    <a:lnTo>
                      <a:pt x="338" y="300"/>
                    </a:lnTo>
                    <a:lnTo>
                      <a:pt x="339" y="305"/>
                    </a:lnTo>
                    <a:lnTo>
                      <a:pt x="341" y="310"/>
                    </a:lnTo>
                    <a:lnTo>
                      <a:pt x="343" y="312"/>
                    </a:lnTo>
                    <a:lnTo>
                      <a:pt x="347" y="315"/>
                    </a:lnTo>
                    <a:lnTo>
                      <a:pt x="350" y="317"/>
                    </a:lnTo>
                    <a:lnTo>
                      <a:pt x="355" y="318"/>
                    </a:lnTo>
                    <a:lnTo>
                      <a:pt x="328" y="333"/>
                    </a:lnTo>
                    <a:lnTo>
                      <a:pt x="299" y="349"/>
                    </a:lnTo>
                    <a:lnTo>
                      <a:pt x="286" y="357"/>
                    </a:lnTo>
                    <a:lnTo>
                      <a:pt x="271" y="366"/>
                    </a:lnTo>
                    <a:lnTo>
                      <a:pt x="257" y="375"/>
                    </a:lnTo>
                    <a:lnTo>
                      <a:pt x="245" y="386"/>
                    </a:lnTo>
                    <a:lnTo>
                      <a:pt x="232" y="396"/>
                    </a:lnTo>
                    <a:lnTo>
                      <a:pt x="221" y="409"/>
                    </a:lnTo>
                    <a:lnTo>
                      <a:pt x="210" y="422"/>
                    </a:lnTo>
                    <a:lnTo>
                      <a:pt x="201" y="436"/>
                    </a:lnTo>
                    <a:lnTo>
                      <a:pt x="192" y="452"/>
                    </a:lnTo>
                    <a:lnTo>
                      <a:pt x="186" y="469"/>
                    </a:lnTo>
                    <a:lnTo>
                      <a:pt x="181" y="488"/>
                    </a:lnTo>
                    <a:lnTo>
                      <a:pt x="178" y="508"/>
                    </a:lnTo>
                    <a:lnTo>
                      <a:pt x="189" y="509"/>
                    </a:lnTo>
                    <a:lnTo>
                      <a:pt x="201" y="508"/>
                    </a:lnTo>
                    <a:lnTo>
                      <a:pt x="212" y="505"/>
                    </a:lnTo>
                    <a:lnTo>
                      <a:pt x="223" y="502"/>
                    </a:lnTo>
                    <a:lnTo>
                      <a:pt x="244" y="495"/>
                    </a:lnTo>
                    <a:lnTo>
                      <a:pt x="265" y="487"/>
                    </a:lnTo>
                    <a:lnTo>
                      <a:pt x="274" y="484"/>
                    </a:lnTo>
                    <a:lnTo>
                      <a:pt x="285" y="482"/>
                    </a:lnTo>
                    <a:lnTo>
                      <a:pt x="294" y="482"/>
                    </a:lnTo>
                    <a:lnTo>
                      <a:pt x="304" y="483"/>
                    </a:lnTo>
                    <a:lnTo>
                      <a:pt x="314" y="485"/>
                    </a:lnTo>
                    <a:lnTo>
                      <a:pt x="324" y="490"/>
                    </a:lnTo>
                    <a:lnTo>
                      <a:pt x="333" y="498"/>
                    </a:lnTo>
                    <a:lnTo>
                      <a:pt x="342" y="508"/>
                    </a:lnTo>
                    <a:lnTo>
                      <a:pt x="324" y="517"/>
                    </a:lnTo>
                    <a:lnTo>
                      <a:pt x="304" y="524"/>
                    </a:lnTo>
                    <a:lnTo>
                      <a:pt x="282" y="530"/>
                    </a:lnTo>
                    <a:lnTo>
                      <a:pt x="259" y="537"/>
                    </a:lnTo>
                    <a:lnTo>
                      <a:pt x="235" y="541"/>
                    </a:lnTo>
                    <a:lnTo>
                      <a:pt x="211" y="546"/>
                    </a:lnTo>
                    <a:lnTo>
                      <a:pt x="187" y="549"/>
                    </a:lnTo>
                    <a:lnTo>
                      <a:pt x="163" y="553"/>
                    </a:lnTo>
                    <a:lnTo>
                      <a:pt x="116" y="558"/>
                    </a:lnTo>
                    <a:lnTo>
                      <a:pt x="73" y="561"/>
                    </a:lnTo>
                    <a:lnTo>
                      <a:pt x="35" y="561"/>
                    </a:lnTo>
                    <a:lnTo>
                      <a:pt x="7" y="560"/>
                    </a:lnTo>
                    <a:lnTo>
                      <a:pt x="0" y="667"/>
                    </a:lnTo>
                    <a:lnTo>
                      <a:pt x="7" y="670"/>
                    </a:lnTo>
                    <a:lnTo>
                      <a:pt x="14" y="673"/>
                    </a:lnTo>
                    <a:lnTo>
                      <a:pt x="21" y="675"/>
                    </a:lnTo>
                    <a:lnTo>
                      <a:pt x="30" y="677"/>
                    </a:lnTo>
                    <a:lnTo>
                      <a:pt x="47" y="679"/>
                    </a:lnTo>
                    <a:lnTo>
                      <a:pt x="63" y="680"/>
                    </a:lnTo>
                    <a:lnTo>
                      <a:pt x="78" y="680"/>
                    </a:lnTo>
                    <a:lnTo>
                      <a:pt x="91" y="680"/>
                    </a:lnTo>
                    <a:lnTo>
                      <a:pt x="99" y="679"/>
                    </a:lnTo>
                    <a:lnTo>
                      <a:pt x="102" y="679"/>
                    </a:lnTo>
                    <a:lnTo>
                      <a:pt x="112" y="673"/>
                    </a:lnTo>
                    <a:lnTo>
                      <a:pt x="122" y="668"/>
                    </a:lnTo>
                    <a:lnTo>
                      <a:pt x="134" y="663"/>
                    </a:lnTo>
                    <a:lnTo>
                      <a:pt x="145" y="660"/>
                    </a:lnTo>
                    <a:lnTo>
                      <a:pt x="157" y="657"/>
                    </a:lnTo>
                    <a:lnTo>
                      <a:pt x="170" y="656"/>
                    </a:lnTo>
                    <a:lnTo>
                      <a:pt x="183" y="654"/>
                    </a:lnTo>
                    <a:lnTo>
                      <a:pt x="197" y="653"/>
                    </a:lnTo>
                    <a:lnTo>
                      <a:pt x="225" y="652"/>
                    </a:lnTo>
                    <a:lnTo>
                      <a:pt x="253" y="650"/>
                    </a:lnTo>
                    <a:lnTo>
                      <a:pt x="267" y="649"/>
                    </a:lnTo>
                    <a:lnTo>
                      <a:pt x="282" y="647"/>
                    </a:lnTo>
                    <a:lnTo>
                      <a:pt x="296" y="645"/>
                    </a:lnTo>
                    <a:lnTo>
                      <a:pt x="311" y="641"/>
                    </a:lnTo>
                    <a:lnTo>
                      <a:pt x="324" y="637"/>
                    </a:lnTo>
                    <a:lnTo>
                      <a:pt x="336" y="633"/>
                    </a:lnTo>
                    <a:lnTo>
                      <a:pt x="349" y="627"/>
                    </a:lnTo>
                    <a:lnTo>
                      <a:pt x="360" y="622"/>
                    </a:lnTo>
                    <a:lnTo>
                      <a:pt x="383" y="608"/>
                    </a:lnTo>
                    <a:lnTo>
                      <a:pt x="405" y="592"/>
                    </a:lnTo>
                    <a:lnTo>
                      <a:pt x="426" y="576"/>
                    </a:lnTo>
                    <a:lnTo>
                      <a:pt x="446" y="562"/>
                    </a:lnTo>
                    <a:lnTo>
                      <a:pt x="464" y="547"/>
                    </a:lnTo>
                    <a:lnTo>
                      <a:pt x="482" y="533"/>
                    </a:lnTo>
                    <a:lnTo>
                      <a:pt x="489" y="537"/>
                    </a:lnTo>
                    <a:lnTo>
                      <a:pt x="496" y="541"/>
                    </a:lnTo>
                    <a:lnTo>
                      <a:pt x="499" y="546"/>
                    </a:lnTo>
                    <a:lnTo>
                      <a:pt x="501" y="552"/>
                    </a:lnTo>
                    <a:lnTo>
                      <a:pt x="502" y="559"/>
                    </a:lnTo>
                    <a:lnTo>
                      <a:pt x="501" y="565"/>
                    </a:lnTo>
                    <a:lnTo>
                      <a:pt x="500" y="571"/>
                    </a:lnTo>
                    <a:lnTo>
                      <a:pt x="498" y="579"/>
                    </a:lnTo>
                    <a:lnTo>
                      <a:pt x="492" y="590"/>
                    </a:lnTo>
                    <a:lnTo>
                      <a:pt x="488" y="600"/>
                    </a:lnTo>
                    <a:lnTo>
                      <a:pt x="488" y="603"/>
                    </a:lnTo>
                    <a:lnTo>
                      <a:pt x="488" y="605"/>
                    </a:lnTo>
                    <a:lnTo>
                      <a:pt x="490" y="605"/>
                    </a:lnTo>
                    <a:lnTo>
                      <a:pt x="495" y="604"/>
                    </a:lnTo>
                    <a:lnTo>
                      <a:pt x="550" y="575"/>
                    </a:lnTo>
                    <a:lnTo>
                      <a:pt x="593" y="551"/>
                    </a:lnTo>
                    <a:lnTo>
                      <a:pt x="611" y="541"/>
                    </a:lnTo>
                    <a:lnTo>
                      <a:pt x="625" y="532"/>
                    </a:lnTo>
                    <a:lnTo>
                      <a:pt x="635" y="524"/>
                    </a:lnTo>
                    <a:lnTo>
                      <a:pt x="642" y="518"/>
                    </a:lnTo>
                    <a:lnTo>
                      <a:pt x="646" y="515"/>
                    </a:lnTo>
                    <a:lnTo>
                      <a:pt x="647" y="511"/>
                    </a:lnTo>
                    <a:lnTo>
                      <a:pt x="648" y="509"/>
                    </a:lnTo>
                    <a:lnTo>
                      <a:pt x="648" y="507"/>
                    </a:lnTo>
                    <a:lnTo>
                      <a:pt x="648" y="505"/>
                    </a:lnTo>
                    <a:lnTo>
                      <a:pt x="646" y="504"/>
                    </a:lnTo>
                    <a:lnTo>
                      <a:pt x="644" y="502"/>
                    </a:lnTo>
                    <a:lnTo>
                      <a:pt x="640" y="501"/>
                    </a:lnTo>
                    <a:lnTo>
                      <a:pt x="631" y="500"/>
                    </a:lnTo>
                    <a:lnTo>
                      <a:pt x="618" y="500"/>
                    </a:lnTo>
                    <a:lnTo>
                      <a:pt x="603" y="501"/>
                    </a:lnTo>
                    <a:lnTo>
                      <a:pt x="583" y="502"/>
                    </a:lnTo>
                    <a:lnTo>
                      <a:pt x="589" y="445"/>
                    </a:lnTo>
                    <a:lnTo>
                      <a:pt x="608" y="452"/>
                    </a:lnTo>
                    <a:lnTo>
                      <a:pt x="621" y="458"/>
                    </a:lnTo>
                    <a:lnTo>
                      <a:pt x="633" y="462"/>
                    </a:lnTo>
                    <a:lnTo>
                      <a:pt x="642" y="465"/>
                    </a:lnTo>
                    <a:lnTo>
                      <a:pt x="647" y="465"/>
                    </a:lnTo>
                    <a:lnTo>
                      <a:pt x="651" y="466"/>
                    </a:lnTo>
                    <a:lnTo>
                      <a:pt x="656" y="465"/>
                    </a:lnTo>
                    <a:lnTo>
                      <a:pt x="661" y="464"/>
                    </a:lnTo>
                    <a:lnTo>
                      <a:pt x="674" y="459"/>
                    </a:lnTo>
                    <a:lnTo>
                      <a:pt x="691" y="452"/>
                    </a:lnTo>
                    <a:lnTo>
                      <a:pt x="695" y="451"/>
                    </a:lnTo>
                    <a:lnTo>
                      <a:pt x="698" y="448"/>
                    </a:lnTo>
                    <a:lnTo>
                      <a:pt x="701" y="445"/>
                    </a:lnTo>
                    <a:lnTo>
                      <a:pt x="702" y="440"/>
                    </a:lnTo>
                    <a:lnTo>
                      <a:pt x="704" y="435"/>
                    </a:lnTo>
                    <a:lnTo>
                      <a:pt x="704" y="429"/>
                    </a:lnTo>
                    <a:lnTo>
                      <a:pt x="705" y="422"/>
                    </a:lnTo>
                    <a:lnTo>
                      <a:pt x="704" y="415"/>
                    </a:lnTo>
                    <a:lnTo>
                      <a:pt x="702" y="401"/>
                    </a:lnTo>
                    <a:lnTo>
                      <a:pt x="699" y="388"/>
                    </a:lnTo>
                    <a:lnTo>
                      <a:pt x="695" y="376"/>
                    </a:lnTo>
                    <a:lnTo>
                      <a:pt x="691" y="370"/>
                    </a:lnTo>
                    <a:lnTo>
                      <a:pt x="678" y="362"/>
                    </a:lnTo>
                    <a:lnTo>
                      <a:pt x="668" y="356"/>
                    </a:lnTo>
                    <a:lnTo>
                      <a:pt x="657" y="349"/>
                    </a:lnTo>
                    <a:lnTo>
                      <a:pt x="648" y="342"/>
                    </a:lnTo>
                    <a:lnTo>
                      <a:pt x="631" y="327"/>
                    </a:lnTo>
                    <a:lnTo>
                      <a:pt x="616" y="312"/>
                    </a:lnTo>
                    <a:lnTo>
                      <a:pt x="592" y="285"/>
                    </a:lnTo>
                    <a:lnTo>
                      <a:pt x="571" y="261"/>
                    </a:lnTo>
                    <a:lnTo>
                      <a:pt x="565" y="256"/>
                    </a:lnTo>
                    <a:lnTo>
                      <a:pt x="560" y="250"/>
                    </a:lnTo>
                    <a:lnTo>
                      <a:pt x="553" y="246"/>
                    </a:lnTo>
                    <a:lnTo>
                      <a:pt x="547" y="243"/>
                    </a:lnTo>
                    <a:lnTo>
                      <a:pt x="541" y="240"/>
                    </a:lnTo>
                    <a:lnTo>
                      <a:pt x="533" y="237"/>
                    </a:lnTo>
                    <a:lnTo>
                      <a:pt x="525" y="236"/>
                    </a:lnTo>
                    <a:lnTo>
                      <a:pt x="517" y="235"/>
                    </a:lnTo>
                    <a:lnTo>
                      <a:pt x="507" y="233"/>
                    </a:lnTo>
                    <a:lnTo>
                      <a:pt x="498" y="235"/>
                    </a:lnTo>
                    <a:lnTo>
                      <a:pt x="487" y="236"/>
                    </a:lnTo>
                    <a:lnTo>
                      <a:pt x="476" y="238"/>
                    </a:lnTo>
                    <a:lnTo>
                      <a:pt x="463" y="241"/>
                    </a:lnTo>
                    <a:lnTo>
                      <a:pt x="449" y="245"/>
                    </a:lnTo>
                    <a:lnTo>
                      <a:pt x="434" y="249"/>
                    </a:lnTo>
                    <a:lnTo>
                      <a:pt x="418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150"/>
              <p:cNvSpPr>
                <a:spLocks/>
              </p:cNvSpPr>
              <p:nvPr/>
            </p:nvSpPr>
            <p:spPr bwMode="auto">
              <a:xfrm>
                <a:off x="4098" y="1765"/>
                <a:ext cx="152" cy="150"/>
              </a:xfrm>
              <a:custGeom>
                <a:avLst/>
                <a:gdLst>
                  <a:gd name="T0" fmla="*/ 85 w 705"/>
                  <a:gd name="T1" fmla="*/ 52 h 680"/>
                  <a:gd name="T2" fmla="*/ 73 w 705"/>
                  <a:gd name="T3" fmla="*/ 30 h 680"/>
                  <a:gd name="T4" fmla="*/ 61 w 705"/>
                  <a:gd name="T5" fmla="*/ 7 h 680"/>
                  <a:gd name="T6" fmla="*/ 56 w 705"/>
                  <a:gd name="T7" fmla="*/ 1 h 680"/>
                  <a:gd name="T8" fmla="*/ 50 w 705"/>
                  <a:gd name="T9" fmla="*/ 0 h 680"/>
                  <a:gd name="T10" fmla="*/ 42 w 705"/>
                  <a:gd name="T11" fmla="*/ 6 h 680"/>
                  <a:gd name="T12" fmla="*/ 22 w 705"/>
                  <a:gd name="T13" fmla="*/ 17 h 680"/>
                  <a:gd name="T14" fmla="*/ 7 w 705"/>
                  <a:gd name="T15" fmla="*/ 24 h 680"/>
                  <a:gd name="T16" fmla="*/ 4 w 705"/>
                  <a:gd name="T17" fmla="*/ 26 h 680"/>
                  <a:gd name="T18" fmla="*/ 6 w 705"/>
                  <a:gd name="T19" fmla="*/ 28 h 680"/>
                  <a:gd name="T20" fmla="*/ 10 w 705"/>
                  <a:gd name="T21" fmla="*/ 30 h 680"/>
                  <a:gd name="T22" fmla="*/ 11 w 705"/>
                  <a:gd name="T23" fmla="*/ 34 h 680"/>
                  <a:gd name="T24" fmla="*/ 8 w 705"/>
                  <a:gd name="T25" fmla="*/ 42 h 680"/>
                  <a:gd name="T26" fmla="*/ 22 w 705"/>
                  <a:gd name="T27" fmla="*/ 47 h 680"/>
                  <a:gd name="T28" fmla="*/ 32 w 705"/>
                  <a:gd name="T29" fmla="*/ 51 h 680"/>
                  <a:gd name="T30" fmla="*/ 41 w 705"/>
                  <a:gd name="T31" fmla="*/ 58 h 680"/>
                  <a:gd name="T32" fmla="*/ 54 w 705"/>
                  <a:gd name="T33" fmla="*/ 64 h 680"/>
                  <a:gd name="T34" fmla="*/ 71 w 705"/>
                  <a:gd name="T35" fmla="*/ 61 h 680"/>
                  <a:gd name="T36" fmla="*/ 74 w 705"/>
                  <a:gd name="T37" fmla="*/ 62 h 680"/>
                  <a:gd name="T38" fmla="*/ 73 w 705"/>
                  <a:gd name="T39" fmla="*/ 67 h 680"/>
                  <a:gd name="T40" fmla="*/ 75 w 705"/>
                  <a:gd name="T41" fmla="*/ 70 h 680"/>
                  <a:gd name="T42" fmla="*/ 62 w 705"/>
                  <a:gd name="T43" fmla="*/ 79 h 680"/>
                  <a:gd name="T44" fmla="*/ 50 w 705"/>
                  <a:gd name="T45" fmla="*/ 87 h 680"/>
                  <a:gd name="T46" fmla="*/ 41 w 705"/>
                  <a:gd name="T47" fmla="*/ 100 h 680"/>
                  <a:gd name="T48" fmla="*/ 41 w 705"/>
                  <a:gd name="T49" fmla="*/ 112 h 680"/>
                  <a:gd name="T50" fmla="*/ 53 w 705"/>
                  <a:gd name="T51" fmla="*/ 109 h 680"/>
                  <a:gd name="T52" fmla="*/ 63 w 705"/>
                  <a:gd name="T53" fmla="*/ 106 h 680"/>
                  <a:gd name="T54" fmla="*/ 72 w 705"/>
                  <a:gd name="T55" fmla="*/ 110 h 680"/>
                  <a:gd name="T56" fmla="*/ 61 w 705"/>
                  <a:gd name="T57" fmla="*/ 117 h 680"/>
                  <a:gd name="T58" fmla="*/ 40 w 705"/>
                  <a:gd name="T59" fmla="*/ 121 h 680"/>
                  <a:gd name="T60" fmla="*/ 8 w 705"/>
                  <a:gd name="T61" fmla="*/ 124 h 680"/>
                  <a:gd name="T62" fmla="*/ 0 w 705"/>
                  <a:gd name="T63" fmla="*/ 147 h 680"/>
                  <a:gd name="T64" fmla="*/ 6 w 705"/>
                  <a:gd name="T65" fmla="*/ 149 h 680"/>
                  <a:gd name="T66" fmla="*/ 20 w 705"/>
                  <a:gd name="T67" fmla="*/ 150 h 680"/>
                  <a:gd name="T68" fmla="*/ 26 w 705"/>
                  <a:gd name="T69" fmla="*/ 147 h 680"/>
                  <a:gd name="T70" fmla="*/ 37 w 705"/>
                  <a:gd name="T71" fmla="*/ 145 h 680"/>
                  <a:gd name="T72" fmla="*/ 55 w 705"/>
                  <a:gd name="T73" fmla="*/ 143 h 680"/>
                  <a:gd name="T74" fmla="*/ 67 w 705"/>
                  <a:gd name="T75" fmla="*/ 141 h 680"/>
                  <a:gd name="T76" fmla="*/ 78 w 705"/>
                  <a:gd name="T77" fmla="*/ 137 h 680"/>
                  <a:gd name="T78" fmla="*/ 96 w 705"/>
                  <a:gd name="T79" fmla="*/ 124 h 680"/>
                  <a:gd name="T80" fmla="*/ 107 w 705"/>
                  <a:gd name="T81" fmla="*/ 119 h 680"/>
                  <a:gd name="T82" fmla="*/ 108 w 705"/>
                  <a:gd name="T83" fmla="*/ 125 h 680"/>
                  <a:gd name="T84" fmla="*/ 105 w 705"/>
                  <a:gd name="T85" fmla="*/ 132 h 680"/>
                  <a:gd name="T86" fmla="*/ 107 w 705"/>
                  <a:gd name="T87" fmla="*/ 133 h 680"/>
                  <a:gd name="T88" fmla="*/ 135 w 705"/>
                  <a:gd name="T89" fmla="*/ 117 h 680"/>
                  <a:gd name="T90" fmla="*/ 139 w 705"/>
                  <a:gd name="T91" fmla="*/ 113 h 680"/>
                  <a:gd name="T92" fmla="*/ 139 w 705"/>
                  <a:gd name="T93" fmla="*/ 111 h 680"/>
                  <a:gd name="T94" fmla="*/ 133 w 705"/>
                  <a:gd name="T95" fmla="*/ 110 h 680"/>
                  <a:gd name="T96" fmla="*/ 127 w 705"/>
                  <a:gd name="T97" fmla="*/ 98 h 680"/>
                  <a:gd name="T98" fmla="*/ 136 w 705"/>
                  <a:gd name="T99" fmla="*/ 102 h 680"/>
                  <a:gd name="T100" fmla="*/ 141 w 705"/>
                  <a:gd name="T101" fmla="*/ 103 h 680"/>
                  <a:gd name="T102" fmla="*/ 150 w 705"/>
                  <a:gd name="T103" fmla="*/ 99 h 680"/>
                  <a:gd name="T104" fmla="*/ 152 w 705"/>
                  <a:gd name="T105" fmla="*/ 96 h 680"/>
                  <a:gd name="T106" fmla="*/ 151 w 705"/>
                  <a:gd name="T107" fmla="*/ 88 h 680"/>
                  <a:gd name="T108" fmla="*/ 146 w 705"/>
                  <a:gd name="T109" fmla="*/ 80 h 680"/>
                  <a:gd name="T110" fmla="*/ 136 w 705"/>
                  <a:gd name="T111" fmla="*/ 72 h 680"/>
                  <a:gd name="T112" fmla="*/ 122 w 705"/>
                  <a:gd name="T113" fmla="*/ 56 h 680"/>
                  <a:gd name="T114" fmla="*/ 117 w 705"/>
                  <a:gd name="T115" fmla="*/ 53 h 680"/>
                  <a:gd name="T116" fmla="*/ 109 w 705"/>
                  <a:gd name="T117" fmla="*/ 51 h 680"/>
                  <a:gd name="T118" fmla="*/ 100 w 705"/>
                  <a:gd name="T119" fmla="*/ 53 h 680"/>
                  <a:gd name="T120" fmla="*/ 90 w 705"/>
                  <a:gd name="T121" fmla="*/ 56 h 6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5"/>
                  <a:gd name="T184" fmla="*/ 0 h 680"/>
                  <a:gd name="T185" fmla="*/ 705 w 705"/>
                  <a:gd name="T186" fmla="*/ 680 h 6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5" h="680">
                    <a:moveTo>
                      <a:pt x="418" y="256"/>
                    </a:moveTo>
                    <a:lnTo>
                      <a:pt x="411" y="250"/>
                    </a:lnTo>
                    <a:lnTo>
                      <a:pt x="403" y="244"/>
                    </a:lnTo>
                    <a:lnTo>
                      <a:pt x="396" y="236"/>
                    </a:lnTo>
                    <a:lnTo>
                      <a:pt x="389" y="227"/>
                    </a:lnTo>
                    <a:lnTo>
                      <a:pt x="375" y="207"/>
                    </a:lnTo>
                    <a:lnTo>
                      <a:pt x="362" y="185"/>
                    </a:lnTo>
                    <a:lnTo>
                      <a:pt x="337" y="136"/>
                    </a:lnTo>
                    <a:lnTo>
                      <a:pt x="314" y="86"/>
                    </a:lnTo>
                    <a:lnTo>
                      <a:pt x="302" y="63"/>
                    </a:lnTo>
                    <a:lnTo>
                      <a:pt x="290" y="42"/>
                    </a:lnTo>
                    <a:lnTo>
                      <a:pt x="284" y="32"/>
                    </a:lnTo>
                    <a:lnTo>
                      <a:pt x="277" y="24"/>
                    </a:lnTo>
                    <a:lnTo>
                      <a:pt x="271" y="17"/>
                    </a:lnTo>
                    <a:lnTo>
                      <a:pt x="265" y="11"/>
                    </a:lnTo>
                    <a:lnTo>
                      <a:pt x="259" y="6"/>
                    </a:lnTo>
                    <a:lnTo>
                      <a:pt x="252" y="3"/>
                    </a:lnTo>
                    <a:lnTo>
                      <a:pt x="245" y="1"/>
                    </a:lnTo>
                    <a:lnTo>
                      <a:pt x="239" y="0"/>
                    </a:lnTo>
                    <a:lnTo>
                      <a:pt x="231" y="1"/>
                    </a:lnTo>
                    <a:lnTo>
                      <a:pt x="224" y="4"/>
                    </a:lnTo>
                    <a:lnTo>
                      <a:pt x="217" y="8"/>
                    </a:lnTo>
                    <a:lnTo>
                      <a:pt x="209" y="15"/>
                    </a:lnTo>
                    <a:lnTo>
                      <a:pt x="193" y="29"/>
                    </a:lnTo>
                    <a:lnTo>
                      <a:pt x="176" y="41"/>
                    </a:lnTo>
                    <a:lnTo>
                      <a:pt x="158" y="52"/>
                    </a:lnTo>
                    <a:lnTo>
                      <a:pt x="139" y="61"/>
                    </a:lnTo>
                    <a:lnTo>
                      <a:pt x="102" y="78"/>
                    </a:lnTo>
                    <a:lnTo>
                      <a:pt x="69" y="91"/>
                    </a:lnTo>
                    <a:lnTo>
                      <a:pt x="54" y="97"/>
                    </a:lnTo>
                    <a:lnTo>
                      <a:pt x="41" y="102"/>
                    </a:lnTo>
                    <a:lnTo>
                      <a:pt x="31" y="107"/>
                    </a:lnTo>
                    <a:lnTo>
                      <a:pt x="25" y="111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9" y="118"/>
                    </a:lnTo>
                    <a:lnTo>
                      <a:pt x="20" y="120"/>
                    </a:lnTo>
                    <a:lnTo>
                      <a:pt x="21" y="122"/>
                    </a:lnTo>
                    <a:lnTo>
                      <a:pt x="24" y="124"/>
                    </a:lnTo>
                    <a:lnTo>
                      <a:pt x="28" y="127"/>
                    </a:lnTo>
                    <a:lnTo>
                      <a:pt x="32" y="129"/>
                    </a:lnTo>
                    <a:lnTo>
                      <a:pt x="37" y="132"/>
                    </a:lnTo>
                    <a:lnTo>
                      <a:pt x="41" y="134"/>
                    </a:lnTo>
                    <a:lnTo>
                      <a:pt x="45" y="137"/>
                    </a:lnTo>
                    <a:lnTo>
                      <a:pt x="48" y="141"/>
                    </a:lnTo>
                    <a:lnTo>
                      <a:pt x="49" y="144"/>
                    </a:lnTo>
                    <a:lnTo>
                      <a:pt x="50" y="149"/>
                    </a:lnTo>
                    <a:lnTo>
                      <a:pt x="50" y="153"/>
                    </a:lnTo>
                    <a:lnTo>
                      <a:pt x="49" y="158"/>
                    </a:lnTo>
                    <a:lnTo>
                      <a:pt x="46" y="167"/>
                    </a:lnTo>
                    <a:lnTo>
                      <a:pt x="42" y="179"/>
                    </a:lnTo>
                    <a:lnTo>
                      <a:pt x="37" y="192"/>
                    </a:lnTo>
                    <a:lnTo>
                      <a:pt x="32" y="205"/>
                    </a:lnTo>
                    <a:lnTo>
                      <a:pt x="60" y="207"/>
                    </a:lnTo>
                    <a:lnTo>
                      <a:pt x="88" y="210"/>
                    </a:lnTo>
                    <a:lnTo>
                      <a:pt x="101" y="214"/>
                    </a:lnTo>
                    <a:lnTo>
                      <a:pt x="114" y="216"/>
                    </a:lnTo>
                    <a:lnTo>
                      <a:pt x="126" y="220"/>
                    </a:lnTo>
                    <a:lnTo>
                      <a:pt x="138" y="224"/>
                    </a:lnTo>
                    <a:lnTo>
                      <a:pt x="149" y="229"/>
                    </a:lnTo>
                    <a:lnTo>
                      <a:pt x="161" y="236"/>
                    </a:lnTo>
                    <a:lnTo>
                      <a:pt x="171" y="243"/>
                    </a:lnTo>
                    <a:lnTo>
                      <a:pt x="182" y="251"/>
                    </a:lnTo>
                    <a:lnTo>
                      <a:pt x="191" y="261"/>
                    </a:lnTo>
                    <a:lnTo>
                      <a:pt x="200" y="272"/>
                    </a:lnTo>
                    <a:lnTo>
                      <a:pt x="208" y="285"/>
                    </a:lnTo>
                    <a:lnTo>
                      <a:pt x="216" y="300"/>
                    </a:lnTo>
                    <a:lnTo>
                      <a:pt x="251" y="290"/>
                    </a:lnTo>
                    <a:lnTo>
                      <a:pt x="280" y="284"/>
                    </a:lnTo>
                    <a:lnTo>
                      <a:pt x="302" y="279"/>
                    </a:lnTo>
                    <a:lnTo>
                      <a:pt x="317" y="276"/>
                    </a:lnTo>
                    <a:lnTo>
                      <a:pt x="329" y="275"/>
                    </a:lnTo>
                    <a:lnTo>
                      <a:pt x="336" y="275"/>
                    </a:lnTo>
                    <a:lnTo>
                      <a:pt x="339" y="276"/>
                    </a:lnTo>
                    <a:lnTo>
                      <a:pt x="340" y="278"/>
                    </a:lnTo>
                    <a:lnTo>
                      <a:pt x="341" y="280"/>
                    </a:lnTo>
                    <a:lnTo>
                      <a:pt x="342" y="281"/>
                    </a:lnTo>
                    <a:lnTo>
                      <a:pt x="340" y="289"/>
                    </a:lnTo>
                    <a:lnTo>
                      <a:pt x="338" y="300"/>
                    </a:lnTo>
                    <a:lnTo>
                      <a:pt x="339" y="305"/>
                    </a:lnTo>
                    <a:lnTo>
                      <a:pt x="341" y="310"/>
                    </a:lnTo>
                    <a:lnTo>
                      <a:pt x="343" y="312"/>
                    </a:lnTo>
                    <a:lnTo>
                      <a:pt x="347" y="315"/>
                    </a:lnTo>
                    <a:lnTo>
                      <a:pt x="350" y="317"/>
                    </a:lnTo>
                    <a:lnTo>
                      <a:pt x="355" y="318"/>
                    </a:lnTo>
                    <a:lnTo>
                      <a:pt x="328" y="333"/>
                    </a:lnTo>
                    <a:lnTo>
                      <a:pt x="299" y="349"/>
                    </a:lnTo>
                    <a:lnTo>
                      <a:pt x="286" y="357"/>
                    </a:lnTo>
                    <a:lnTo>
                      <a:pt x="271" y="366"/>
                    </a:lnTo>
                    <a:lnTo>
                      <a:pt x="257" y="375"/>
                    </a:lnTo>
                    <a:lnTo>
                      <a:pt x="245" y="386"/>
                    </a:lnTo>
                    <a:lnTo>
                      <a:pt x="232" y="396"/>
                    </a:lnTo>
                    <a:lnTo>
                      <a:pt x="221" y="409"/>
                    </a:lnTo>
                    <a:lnTo>
                      <a:pt x="210" y="422"/>
                    </a:lnTo>
                    <a:lnTo>
                      <a:pt x="201" y="436"/>
                    </a:lnTo>
                    <a:lnTo>
                      <a:pt x="192" y="452"/>
                    </a:lnTo>
                    <a:lnTo>
                      <a:pt x="186" y="469"/>
                    </a:lnTo>
                    <a:lnTo>
                      <a:pt x="181" y="488"/>
                    </a:lnTo>
                    <a:lnTo>
                      <a:pt x="178" y="508"/>
                    </a:lnTo>
                    <a:lnTo>
                      <a:pt x="189" y="509"/>
                    </a:lnTo>
                    <a:lnTo>
                      <a:pt x="201" y="508"/>
                    </a:lnTo>
                    <a:lnTo>
                      <a:pt x="212" y="505"/>
                    </a:lnTo>
                    <a:lnTo>
                      <a:pt x="223" y="502"/>
                    </a:lnTo>
                    <a:lnTo>
                      <a:pt x="244" y="495"/>
                    </a:lnTo>
                    <a:lnTo>
                      <a:pt x="265" y="487"/>
                    </a:lnTo>
                    <a:lnTo>
                      <a:pt x="274" y="484"/>
                    </a:lnTo>
                    <a:lnTo>
                      <a:pt x="285" y="482"/>
                    </a:lnTo>
                    <a:lnTo>
                      <a:pt x="294" y="482"/>
                    </a:lnTo>
                    <a:lnTo>
                      <a:pt x="304" y="483"/>
                    </a:lnTo>
                    <a:lnTo>
                      <a:pt x="314" y="485"/>
                    </a:lnTo>
                    <a:lnTo>
                      <a:pt x="324" y="490"/>
                    </a:lnTo>
                    <a:lnTo>
                      <a:pt x="333" y="498"/>
                    </a:lnTo>
                    <a:lnTo>
                      <a:pt x="342" y="508"/>
                    </a:lnTo>
                    <a:lnTo>
                      <a:pt x="324" y="517"/>
                    </a:lnTo>
                    <a:lnTo>
                      <a:pt x="304" y="524"/>
                    </a:lnTo>
                    <a:lnTo>
                      <a:pt x="282" y="530"/>
                    </a:lnTo>
                    <a:lnTo>
                      <a:pt x="259" y="537"/>
                    </a:lnTo>
                    <a:lnTo>
                      <a:pt x="235" y="541"/>
                    </a:lnTo>
                    <a:lnTo>
                      <a:pt x="211" y="546"/>
                    </a:lnTo>
                    <a:lnTo>
                      <a:pt x="187" y="549"/>
                    </a:lnTo>
                    <a:lnTo>
                      <a:pt x="163" y="553"/>
                    </a:lnTo>
                    <a:lnTo>
                      <a:pt x="116" y="558"/>
                    </a:lnTo>
                    <a:lnTo>
                      <a:pt x="73" y="561"/>
                    </a:lnTo>
                    <a:lnTo>
                      <a:pt x="35" y="561"/>
                    </a:lnTo>
                    <a:lnTo>
                      <a:pt x="7" y="560"/>
                    </a:lnTo>
                    <a:lnTo>
                      <a:pt x="0" y="667"/>
                    </a:lnTo>
                    <a:lnTo>
                      <a:pt x="7" y="670"/>
                    </a:lnTo>
                    <a:lnTo>
                      <a:pt x="14" y="673"/>
                    </a:lnTo>
                    <a:lnTo>
                      <a:pt x="21" y="675"/>
                    </a:lnTo>
                    <a:lnTo>
                      <a:pt x="30" y="677"/>
                    </a:lnTo>
                    <a:lnTo>
                      <a:pt x="47" y="679"/>
                    </a:lnTo>
                    <a:lnTo>
                      <a:pt x="63" y="680"/>
                    </a:lnTo>
                    <a:lnTo>
                      <a:pt x="78" y="680"/>
                    </a:lnTo>
                    <a:lnTo>
                      <a:pt x="91" y="680"/>
                    </a:lnTo>
                    <a:lnTo>
                      <a:pt x="99" y="679"/>
                    </a:lnTo>
                    <a:lnTo>
                      <a:pt x="102" y="679"/>
                    </a:lnTo>
                    <a:lnTo>
                      <a:pt x="112" y="673"/>
                    </a:lnTo>
                    <a:lnTo>
                      <a:pt x="122" y="668"/>
                    </a:lnTo>
                    <a:lnTo>
                      <a:pt x="134" y="663"/>
                    </a:lnTo>
                    <a:lnTo>
                      <a:pt x="145" y="660"/>
                    </a:lnTo>
                    <a:lnTo>
                      <a:pt x="157" y="657"/>
                    </a:lnTo>
                    <a:lnTo>
                      <a:pt x="170" y="656"/>
                    </a:lnTo>
                    <a:lnTo>
                      <a:pt x="183" y="654"/>
                    </a:lnTo>
                    <a:lnTo>
                      <a:pt x="197" y="653"/>
                    </a:lnTo>
                    <a:lnTo>
                      <a:pt x="225" y="652"/>
                    </a:lnTo>
                    <a:lnTo>
                      <a:pt x="253" y="650"/>
                    </a:lnTo>
                    <a:lnTo>
                      <a:pt x="267" y="649"/>
                    </a:lnTo>
                    <a:lnTo>
                      <a:pt x="282" y="647"/>
                    </a:lnTo>
                    <a:lnTo>
                      <a:pt x="296" y="645"/>
                    </a:lnTo>
                    <a:lnTo>
                      <a:pt x="311" y="641"/>
                    </a:lnTo>
                    <a:lnTo>
                      <a:pt x="324" y="637"/>
                    </a:lnTo>
                    <a:lnTo>
                      <a:pt x="336" y="633"/>
                    </a:lnTo>
                    <a:lnTo>
                      <a:pt x="349" y="627"/>
                    </a:lnTo>
                    <a:lnTo>
                      <a:pt x="360" y="622"/>
                    </a:lnTo>
                    <a:lnTo>
                      <a:pt x="383" y="608"/>
                    </a:lnTo>
                    <a:lnTo>
                      <a:pt x="405" y="592"/>
                    </a:lnTo>
                    <a:lnTo>
                      <a:pt x="426" y="576"/>
                    </a:lnTo>
                    <a:lnTo>
                      <a:pt x="446" y="562"/>
                    </a:lnTo>
                    <a:lnTo>
                      <a:pt x="464" y="547"/>
                    </a:lnTo>
                    <a:lnTo>
                      <a:pt x="482" y="533"/>
                    </a:lnTo>
                    <a:lnTo>
                      <a:pt x="489" y="537"/>
                    </a:lnTo>
                    <a:lnTo>
                      <a:pt x="496" y="541"/>
                    </a:lnTo>
                    <a:lnTo>
                      <a:pt x="499" y="546"/>
                    </a:lnTo>
                    <a:lnTo>
                      <a:pt x="501" y="552"/>
                    </a:lnTo>
                    <a:lnTo>
                      <a:pt x="502" y="559"/>
                    </a:lnTo>
                    <a:lnTo>
                      <a:pt x="501" y="565"/>
                    </a:lnTo>
                    <a:lnTo>
                      <a:pt x="500" y="571"/>
                    </a:lnTo>
                    <a:lnTo>
                      <a:pt x="498" y="579"/>
                    </a:lnTo>
                    <a:lnTo>
                      <a:pt x="492" y="590"/>
                    </a:lnTo>
                    <a:lnTo>
                      <a:pt x="488" y="600"/>
                    </a:lnTo>
                    <a:lnTo>
                      <a:pt x="488" y="603"/>
                    </a:lnTo>
                    <a:lnTo>
                      <a:pt x="488" y="605"/>
                    </a:lnTo>
                    <a:lnTo>
                      <a:pt x="490" y="605"/>
                    </a:lnTo>
                    <a:lnTo>
                      <a:pt x="495" y="604"/>
                    </a:lnTo>
                    <a:lnTo>
                      <a:pt x="550" y="575"/>
                    </a:lnTo>
                    <a:lnTo>
                      <a:pt x="593" y="551"/>
                    </a:lnTo>
                    <a:lnTo>
                      <a:pt x="611" y="541"/>
                    </a:lnTo>
                    <a:lnTo>
                      <a:pt x="625" y="532"/>
                    </a:lnTo>
                    <a:lnTo>
                      <a:pt x="635" y="524"/>
                    </a:lnTo>
                    <a:lnTo>
                      <a:pt x="642" y="518"/>
                    </a:lnTo>
                    <a:lnTo>
                      <a:pt x="646" y="515"/>
                    </a:lnTo>
                    <a:lnTo>
                      <a:pt x="647" y="511"/>
                    </a:lnTo>
                    <a:lnTo>
                      <a:pt x="648" y="509"/>
                    </a:lnTo>
                    <a:lnTo>
                      <a:pt x="648" y="507"/>
                    </a:lnTo>
                    <a:lnTo>
                      <a:pt x="648" y="505"/>
                    </a:lnTo>
                    <a:lnTo>
                      <a:pt x="646" y="504"/>
                    </a:lnTo>
                    <a:lnTo>
                      <a:pt x="644" y="502"/>
                    </a:lnTo>
                    <a:lnTo>
                      <a:pt x="640" y="501"/>
                    </a:lnTo>
                    <a:lnTo>
                      <a:pt x="631" y="500"/>
                    </a:lnTo>
                    <a:lnTo>
                      <a:pt x="618" y="500"/>
                    </a:lnTo>
                    <a:lnTo>
                      <a:pt x="603" y="501"/>
                    </a:lnTo>
                    <a:lnTo>
                      <a:pt x="583" y="502"/>
                    </a:lnTo>
                    <a:lnTo>
                      <a:pt x="589" y="445"/>
                    </a:lnTo>
                    <a:lnTo>
                      <a:pt x="608" y="452"/>
                    </a:lnTo>
                    <a:lnTo>
                      <a:pt x="621" y="458"/>
                    </a:lnTo>
                    <a:lnTo>
                      <a:pt x="633" y="462"/>
                    </a:lnTo>
                    <a:lnTo>
                      <a:pt x="642" y="465"/>
                    </a:lnTo>
                    <a:lnTo>
                      <a:pt x="647" y="465"/>
                    </a:lnTo>
                    <a:lnTo>
                      <a:pt x="651" y="466"/>
                    </a:lnTo>
                    <a:lnTo>
                      <a:pt x="656" y="465"/>
                    </a:lnTo>
                    <a:lnTo>
                      <a:pt x="661" y="464"/>
                    </a:lnTo>
                    <a:lnTo>
                      <a:pt x="674" y="459"/>
                    </a:lnTo>
                    <a:lnTo>
                      <a:pt x="691" y="452"/>
                    </a:lnTo>
                    <a:lnTo>
                      <a:pt x="695" y="451"/>
                    </a:lnTo>
                    <a:lnTo>
                      <a:pt x="698" y="448"/>
                    </a:lnTo>
                    <a:lnTo>
                      <a:pt x="701" y="445"/>
                    </a:lnTo>
                    <a:lnTo>
                      <a:pt x="702" y="440"/>
                    </a:lnTo>
                    <a:lnTo>
                      <a:pt x="704" y="435"/>
                    </a:lnTo>
                    <a:lnTo>
                      <a:pt x="704" y="429"/>
                    </a:lnTo>
                    <a:lnTo>
                      <a:pt x="705" y="422"/>
                    </a:lnTo>
                    <a:lnTo>
                      <a:pt x="704" y="415"/>
                    </a:lnTo>
                    <a:lnTo>
                      <a:pt x="702" y="401"/>
                    </a:lnTo>
                    <a:lnTo>
                      <a:pt x="699" y="388"/>
                    </a:lnTo>
                    <a:lnTo>
                      <a:pt x="695" y="376"/>
                    </a:lnTo>
                    <a:lnTo>
                      <a:pt x="691" y="370"/>
                    </a:lnTo>
                    <a:lnTo>
                      <a:pt x="678" y="362"/>
                    </a:lnTo>
                    <a:lnTo>
                      <a:pt x="668" y="356"/>
                    </a:lnTo>
                    <a:lnTo>
                      <a:pt x="657" y="349"/>
                    </a:lnTo>
                    <a:lnTo>
                      <a:pt x="648" y="342"/>
                    </a:lnTo>
                    <a:lnTo>
                      <a:pt x="631" y="327"/>
                    </a:lnTo>
                    <a:lnTo>
                      <a:pt x="616" y="312"/>
                    </a:lnTo>
                    <a:lnTo>
                      <a:pt x="592" y="285"/>
                    </a:lnTo>
                    <a:lnTo>
                      <a:pt x="571" y="261"/>
                    </a:lnTo>
                    <a:lnTo>
                      <a:pt x="565" y="256"/>
                    </a:lnTo>
                    <a:lnTo>
                      <a:pt x="560" y="250"/>
                    </a:lnTo>
                    <a:lnTo>
                      <a:pt x="553" y="246"/>
                    </a:lnTo>
                    <a:lnTo>
                      <a:pt x="547" y="243"/>
                    </a:lnTo>
                    <a:lnTo>
                      <a:pt x="541" y="240"/>
                    </a:lnTo>
                    <a:lnTo>
                      <a:pt x="533" y="237"/>
                    </a:lnTo>
                    <a:lnTo>
                      <a:pt x="525" y="236"/>
                    </a:lnTo>
                    <a:lnTo>
                      <a:pt x="517" y="235"/>
                    </a:lnTo>
                    <a:lnTo>
                      <a:pt x="507" y="233"/>
                    </a:lnTo>
                    <a:lnTo>
                      <a:pt x="498" y="235"/>
                    </a:lnTo>
                    <a:lnTo>
                      <a:pt x="487" y="236"/>
                    </a:lnTo>
                    <a:lnTo>
                      <a:pt x="476" y="238"/>
                    </a:lnTo>
                    <a:lnTo>
                      <a:pt x="463" y="241"/>
                    </a:lnTo>
                    <a:lnTo>
                      <a:pt x="449" y="245"/>
                    </a:lnTo>
                    <a:lnTo>
                      <a:pt x="434" y="249"/>
                    </a:lnTo>
                    <a:lnTo>
                      <a:pt x="418" y="25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Freeform 151"/>
              <p:cNvSpPr>
                <a:spLocks/>
              </p:cNvSpPr>
              <p:nvPr/>
            </p:nvSpPr>
            <p:spPr bwMode="auto">
              <a:xfrm>
                <a:off x="4066" y="2047"/>
                <a:ext cx="101" cy="141"/>
              </a:xfrm>
              <a:custGeom>
                <a:avLst/>
                <a:gdLst>
                  <a:gd name="T0" fmla="*/ 28 w 469"/>
                  <a:gd name="T1" fmla="*/ 24 h 640"/>
                  <a:gd name="T2" fmla="*/ 22 w 469"/>
                  <a:gd name="T3" fmla="*/ 23 h 640"/>
                  <a:gd name="T4" fmla="*/ 17 w 469"/>
                  <a:gd name="T5" fmla="*/ 26 h 640"/>
                  <a:gd name="T6" fmla="*/ 14 w 469"/>
                  <a:gd name="T7" fmla="*/ 30 h 640"/>
                  <a:gd name="T8" fmla="*/ 11 w 469"/>
                  <a:gd name="T9" fmla="*/ 37 h 640"/>
                  <a:gd name="T10" fmla="*/ 9 w 469"/>
                  <a:gd name="T11" fmla="*/ 49 h 640"/>
                  <a:gd name="T12" fmla="*/ 6 w 469"/>
                  <a:gd name="T13" fmla="*/ 71 h 640"/>
                  <a:gd name="T14" fmla="*/ 2 w 469"/>
                  <a:gd name="T15" fmla="*/ 95 h 640"/>
                  <a:gd name="T16" fmla="*/ 6 w 469"/>
                  <a:gd name="T17" fmla="*/ 99 h 640"/>
                  <a:gd name="T18" fmla="*/ 16 w 469"/>
                  <a:gd name="T19" fmla="*/ 89 h 640"/>
                  <a:gd name="T20" fmla="*/ 28 w 469"/>
                  <a:gd name="T21" fmla="*/ 72 h 640"/>
                  <a:gd name="T22" fmla="*/ 36 w 469"/>
                  <a:gd name="T23" fmla="*/ 66 h 640"/>
                  <a:gd name="T24" fmla="*/ 40 w 469"/>
                  <a:gd name="T25" fmla="*/ 65 h 640"/>
                  <a:gd name="T26" fmla="*/ 45 w 469"/>
                  <a:gd name="T27" fmla="*/ 64 h 640"/>
                  <a:gd name="T28" fmla="*/ 49 w 469"/>
                  <a:gd name="T29" fmla="*/ 65 h 640"/>
                  <a:gd name="T30" fmla="*/ 49 w 469"/>
                  <a:gd name="T31" fmla="*/ 67 h 640"/>
                  <a:gd name="T32" fmla="*/ 45 w 469"/>
                  <a:gd name="T33" fmla="*/ 75 h 640"/>
                  <a:gd name="T34" fmla="*/ 42 w 469"/>
                  <a:gd name="T35" fmla="*/ 86 h 640"/>
                  <a:gd name="T36" fmla="*/ 48 w 469"/>
                  <a:gd name="T37" fmla="*/ 94 h 640"/>
                  <a:gd name="T38" fmla="*/ 52 w 469"/>
                  <a:gd name="T39" fmla="*/ 101 h 640"/>
                  <a:gd name="T40" fmla="*/ 52 w 469"/>
                  <a:gd name="T41" fmla="*/ 107 h 640"/>
                  <a:gd name="T42" fmla="*/ 49 w 469"/>
                  <a:gd name="T43" fmla="*/ 113 h 640"/>
                  <a:gd name="T44" fmla="*/ 46 w 469"/>
                  <a:gd name="T45" fmla="*/ 118 h 640"/>
                  <a:gd name="T46" fmla="*/ 40 w 469"/>
                  <a:gd name="T47" fmla="*/ 126 h 640"/>
                  <a:gd name="T48" fmla="*/ 38 w 469"/>
                  <a:gd name="T49" fmla="*/ 130 h 640"/>
                  <a:gd name="T50" fmla="*/ 37 w 469"/>
                  <a:gd name="T51" fmla="*/ 134 h 640"/>
                  <a:gd name="T52" fmla="*/ 40 w 469"/>
                  <a:gd name="T53" fmla="*/ 138 h 640"/>
                  <a:gd name="T54" fmla="*/ 46 w 469"/>
                  <a:gd name="T55" fmla="*/ 140 h 640"/>
                  <a:gd name="T56" fmla="*/ 51 w 469"/>
                  <a:gd name="T57" fmla="*/ 138 h 640"/>
                  <a:gd name="T58" fmla="*/ 57 w 469"/>
                  <a:gd name="T59" fmla="*/ 133 h 640"/>
                  <a:gd name="T60" fmla="*/ 60 w 469"/>
                  <a:gd name="T61" fmla="*/ 127 h 640"/>
                  <a:gd name="T62" fmla="*/ 62 w 469"/>
                  <a:gd name="T63" fmla="*/ 123 h 640"/>
                  <a:gd name="T64" fmla="*/ 65 w 469"/>
                  <a:gd name="T65" fmla="*/ 122 h 640"/>
                  <a:gd name="T66" fmla="*/ 68 w 469"/>
                  <a:gd name="T67" fmla="*/ 121 h 640"/>
                  <a:gd name="T68" fmla="*/ 78 w 469"/>
                  <a:gd name="T69" fmla="*/ 123 h 640"/>
                  <a:gd name="T70" fmla="*/ 80 w 469"/>
                  <a:gd name="T71" fmla="*/ 123 h 640"/>
                  <a:gd name="T72" fmla="*/ 85 w 469"/>
                  <a:gd name="T73" fmla="*/ 121 h 640"/>
                  <a:gd name="T74" fmla="*/ 90 w 469"/>
                  <a:gd name="T75" fmla="*/ 115 h 640"/>
                  <a:gd name="T76" fmla="*/ 96 w 469"/>
                  <a:gd name="T77" fmla="*/ 108 h 640"/>
                  <a:gd name="T78" fmla="*/ 100 w 469"/>
                  <a:gd name="T79" fmla="*/ 101 h 640"/>
                  <a:gd name="T80" fmla="*/ 101 w 469"/>
                  <a:gd name="T81" fmla="*/ 95 h 640"/>
                  <a:gd name="T82" fmla="*/ 98 w 469"/>
                  <a:gd name="T83" fmla="*/ 73 h 640"/>
                  <a:gd name="T84" fmla="*/ 95 w 469"/>
                  <a:gd name="T85" fmla="*/ 65 h 640"/>
                  <a:gd name="T86" fmla="*/ 93 w 469"/>
                  <a:gd name="T87" fmla="*/ 64 h 640"/>
                  <a:gd name="T88" fmla="*/ 89 w 469"/>
                  <a:gd name="T89" fmla="*/ 64 h 640"/>
                  <a:gd name="T90" fmla="*/ 88 w 469"/>
                  <a:gd name="T91" fmla="*/ 64 h 640"/>
                  <a:gd name="T92" fmla="*/ 86 w 469"/>
                  <a:gd name="T93" fmla="*/ 59 h 640"/>
                  <a:gd name="T94" fmla="*/ 83 w 469"/>
                  <a:gd name="T95" fmla="*/ 33 h 640"/>
                  <a:gd name="T96" fmla="*/ 81 w 469"/>
                  <a:gd name="T97" fmla="*/ 10 h 640"/>
                  <a:gd name="T98" fmla="*/ 80 w 469"/>
                  <a:gd name="T99" fmla="*/ 2 h 640"/>
                  <a:gd name="T100" fmla="*/ 74 w 469"/>
                  <a:gd name="T101" fmla="*/ 3 h 640"/>
                  <a:gd name="T102" fmla="*/ 66 w 469"/>
                  <a:gd name="T103" fmla="*/ 9 h 640"/>
                  <a:gd name="T104" fmla="*/ 59 w 469"/>
                  <a:gd name="T105" fmla="*/ 15 h 640"/>
                  <a:gd name="T106" fmla="*/ 39 w 469"/>
                  <a:gd name="T107" fmla="*/ 39 h 640"/>
                  <a:gd name="T108" fmla="*/ 34 w 469"/>
                  <a:gd name="T109" fmla="*/ 43 h 640"/>
                  <a:gd name="T110" fmla="*/ 31 w 469"/>
                  <a:gd name="T111" fmla="*/ 43 h 640"/>
                  <a:gd name="T112" fmla="*/ 31 w 469"/>
                  <a:gd name="T113" fmla="*/ 39 h 640"/>
                  <a:gd name="T114" fmla="*/ 32 w 469"/>
                  <a:gd name="T115" fmla="*/ 29 h 6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9"/>
                  <a:gd name="T175" fmla="*/ 0 h 640"/>
                  <a:gd name="T176" fmla="*/ 469 w 469"/>
                  <a:gd name="T177" fmla="*/ 640 h 6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9" h="640">
                    <a:moveTo>
                      <a:pt x="152" y="114"/>
                    </a:moveTo>
                    <a:lnTo>
                      <a:pt x="141" y="110"/>
                    </a:lnTo>
                    <a:lnTo>
                      <a:pt x="130" y="107"/>
                    </a:lnTo>
                    <a:lnTo>
                      <a:pt x="121" y="105"/>
                    </a:lnTo>
                    <a:lnTo>
                      <a:pt x="112" y="105"/>
                    </a:lnTo>
                    <a:lnTo>
                      <a:pt x="103" y="106"/>
                    </a:lnTo>
                    <a:lnTo>
                      <a:pt x="95" y="108"/>
                    </a:lnTo>
                    <a:lnTo>
                      <a:pt x="88" y="112"/>
                    </a:lnTo>
                    <a:lnTo>
                      <a:pt x="81" y="117"/>
                    </a:lnTo>
                    <a:lnTo>
                      <a:pt x="76" y="124"/>
                    </a:lnTo>
                    <a:lnTo>
                      <a:pt x="70" y="130"/>
                    </a:lnTo>
                    <a:lnTo>
                      <a:pt x="65" y="138"/>
                    </a:lnTo>
                    <a:lnTo>
                      <a:pt x="60" y="148"/>
                    </a:lnTo>
                    <a:lnTo>
                      <a:pt x="56" y="158"/>
                    </a:lnTo>
                    <a:lnTo>
                      <a:pt x="53" y="169"/>
                    </a:lnTo>
                    <a:lnTo>
                      <a:pt x="49" y="181"/>
                    </a:lnTo>
                    <a:lnTo>
                      <a:pt x="45" y="194"/>
                    </a:lnTo>
                    <a:lnTo>
                      <a:pt x="40" y="222"/>
                    </a:lnTo>
                    <a:lnTo>
                      <a:pt x="35" y="253"/>
                    </a:lnTo>
                    <a:lnTo>
                      <a:pt x="30" y="285"/>
                    </a:lnTo>
                    <a:lnTo>
                      <a:pt x="26" y="320"/>
                    </a:lnTo>
                    <a:lnTo>
                      <a:pt x="20" y="355"/>
                    </a:lnTo>
                    <a:lnTo>
                      <a:pt x="15" y="393"/>
                    </a:lnTo>
                    <a:lnTo>
                      <a:pt x="8" y="431"/>
                    </a:lnTo>
                    <a:lnTo>
                      <a:pt x="0" y="469"/>
                    </a:lnTo>
                    <a:lnTo>
                      <a:pt x="14" y="459"/>
                    </a:lnTo>
                    <a:lnTo>
                      <a:pt x="28" y="450"/>
                    </a:lnTo>
                    <a:lnTo>
                      <a:pt x="39" y="439"/>
                    </a:lnTo>
                    <a:lnTo>
                      <a:pt x="51" y="428"/>
                    </a:lnTo>
                    <a:lnTo>
                      <a:pt x="72" y="403"/>
                    </a:lnTo>
                    <a:lnTo>
                      <a:pt x="92" y="377"/>
                    </a:lnTo>
                    <a:lnTo>
                      <a:pt x="112" y="352"/>
                    </a:lnTo>
                    <a:lnTo>
                      <a:pt x="131" y="329"/>
                    </a:lnTo>
                    <a:lnTo>
                      <a:pt x="142" y="318"/>
                    </a:lnTo>
                    <a:lnTo>
                      <a:pt x="154" y="308"/>
                    </a:lnTo>
                    <a:lnTo>
                      <a:pt x="165" y="299"/>
                    </a:lnTo>
                    <a:lnTo>
                      <a:pt x="178" y="291"/>
                    </a:lnTo>
                    <a:lnTo>
                      <a:pt x="181" y="293"/>
                    </a:lnTo>
                    <a:lnTo>
                      <a:pt x="186" y="296"/>
                    </a:lnTo>
                    <a:lnTo>
                      <a:pt x="191" y="296"/>
                    </a:lnTo>
                    <a:lnTo>
                      <a:pt x="199" y="295"/>
                    </a:lnTo>
                    <a:lnTo>
                      <a:pt x="211" y="292"/>
                    </a:lnTo>
                    <a:lnTo>
                      <a:pt x="223" y="292"/>
                    </a:lnTo>
                    <a:lnTo>
                      <a:pt x="225" y="293"/>
                    </a:lnTo>
                    <a:lnTo>
                      <a:pt x="227" y="295"/>
                    </a:lnTo>
                    <a:lnTo>
                      <a:pt x="228" y="297"/>
                    </a:lnTo>
                    <a:lnTo>
                      <a:pt x="228" y="299"/>
                    </a:lnTo>
                    <a:lnTo>
                      <a:pt x="228" y="304"/>
                    </a:lnTo>
                    <a:lnTo>
                      <a:pt x="225" y="312"/>
                    </a:lnTo>
                    <a:lnTo>
                      <a:pt x="219" y="324"/>
                    </a:lnTo>
                    <a:lnTo>
                      <a:pt x="209" y="339"/>
                    </a:lnTo>
                    <a:lnTo>
                      <a:pt x="195" y="357"/>
                    </a:lnTo>
                    <a:lnTo>
                      <a:pt x="178" y="379"/>
                    </a:lnTo>
                    <a:lnTo>
                      <a:pt x="193" y="392"/>
                    </a:lnTo>
                    <a:lnTo>
                      <a:pt x="206" y="404"/>
                    </a:lnTo>
                    <a:lnTo>
                      <a:pt x="216" y="415"/>
                    </a:lnTo>
                    <a:lnTo>
                      <a:pt x="225" y="427"/>
                    </a:lnTo>
                    <a:lnTo>
                      <a:pt x="231" y="437"/>
                    </a:lnTo>
                    <a:lnTo>
                      <a:pt x="236" y="448"/>
                    </a:lnTo>
                    <a:lnTo>
                      <a:pt x="240" y="458"/>
                    </a:lnTo>
                    <a:lnTo>
                      <a:pt x="241" y="468"/>
                    </a:lnTo>
                    <a:lnTo>
                      <a:pt x="241" y="477"/>
                    </a:lnTo>
                    <a:lnTo>
                      <a:pt x="240" y="486"/>
                    </a:lnTo>
                    <a:lnTo>
                      <a:pt x="236" y="495"/>
                    </a:lnTo>
                    <a:lnTo>
                      <a:pt x="233" y="503"/>
                    </a:lnTo>
                    <a:lnTo>
                      <a:pt x="229" y="512"/>
                    </a:lnTo>
                    <a:lnTo>
                      <a:pt x="225" y="520"/>
                    </a:lnTo>
                    <a:lnTo>
                      <a:pt x="220" y="528"/>
                    </a:lnTo>
                    <a:lnTo>
                      <a:pt x="214" y="536"/>
                    </a:lnTo>
                    <a:lnTo>
                      <a:pt x="203" y="550"/>
                    </a:lnTo>
                    <a:lnTo>
                      <a:pt x="191" y="564"/>
                    </a:lnTo>
                    <a:lnTo>
                      <a:pt x="187" y="571"/>
                    </a:lnTo>
                    <a:lnTo>
                      <a:pt x="183" y="578"/>
                    </a:lnTo>
                    <a:lnTo>
                      <a:pt x="179" y="584"/>
                    </a:lnTo>
                    <a:lnTo>
                      <a:pt x="176" y="590"/>
                    </a:lnTo>
                    <a:lnTo>
                      <a:pt x="174" y="597"/>
                    </a:lnTo>
                    <a:lnTo>
                      <a:pt x="173" y="603"/>
                    </a:lnTo>
                    <a:lnTo>
                      <a:pt x="174" y="609"/>
                    </a:lnTo>
                    <a:lnTo>
                      <a:pt x="177" y="615"/>
                    </a:lnTo>
                    <a:lnTo>
                      <a:pt x="181" y="622"/>
                    </a:lnTo>
                    <a:lnTo>
                      <a:pt x="186" y="627"/>
                    </a:lnTo>
                    <a:lnTo>
                      <a:pt x="193" y="633"/>
                    </a:lnTo>
                    <a:lnTo>
                      <a:pt x="203" y="640"/>
                    </a:lnTo>
                    <a:lnTo>
                      <a:pt x="212" y="636"/>
                    </a:lnTo>
                    <a:lnTo>
                      <a:pt x="222" y="634"/>
                    </a:lnTo>
                    <a:lnTo>
                      <a:pt x="229" y="630"/>
                    </a:lnTo>
                    <a:lnTo>
                      <a:pt x="235" y="627"/>
                    </a:lnTo>
                    <a:lnTo>
                      <a:pt x="247" y="620"/>
                    </a:lnTo>
                    <a:lnTo>
                      <a:pt x="256" y="611"/>
                    </a:lnTo>
                    <a:lnTo>
                      <a:pt x="264" y="603"/>
                    </a:lnTo>
                    <a:lnTo>
                      <a:pt x="269" y="593"/>
                    </a:lnTo>
                    <a:lnTo>
                      <a:pt x="273" y="585"/>
                    </a:lnTo>
                    <a:lnTo>
                      <a:pt x="277" y="577"/>
                    </a:lnTo>
                    <a:lnTo>
                      <a:pt x="281" y="569"/>
                    </a:lnTo>
                    <a:lnTo>
                      <a:pt x="287" y="562"/>
                    </a:lnTo>
                    <a:lnTo>
                      <a:pt x="290" y="560"/>
                    </a:lnTo>
                    <a:lnTo>
                      <a:pt x="293" y="557"/>
                    </a:lnTo>
                    <a:lnTo>
                      <a:pt x="297" y="555"/>
                    </a:lnTo>
                    <a:lnTo>
                      <a:pt x="301" y="553"/>
                    </a:lnTo>
                    <a:lnTo>
                      <a:pt x="306" y="551"/>
                    </a:lnTo>
                    <a:lnTo>
                      <a:pt x="311" y="550"/>
                    </a:lnTo>
                    <a:lnTo>
                      <a:pt x="317" y="550"/>
                    </a:lnTo>
                    <a:lnTo>
                      <a:pt x="325" y="550"/>
                    </a:lnTo>
                    <a:lnTo>
                      <a:pt x="341" y="553"/>
                    </a:lnTo>
                    <a:lnTo>
                      <a:pt x="361" y="557"/>
                    </a:lnTo>
                    <a:lnTo>
                      <a:pt x="364" y="558"/>
                    </a:lnTo>
                    <a:lnTo>
                      <a:pt x="368" y="558"/>
                    </a:lnTo>
                    <a:lnTo>
                      <a:pt x="372" y="558"/>
                    </a:lnTo>
                    <a:lnTo>
                      <a:pt x="375" y="557"/>
                    </a:lnTo>
                    <a:lnTo>
                      <a:pt x="383" y="554"/>
                    </a:lnTo>
                    <a:lnTo>
                      <a:pt x="393" y="548"/>
                    </a:lnTo>
                    <a:lnTo>
                      <a:pt x="401" y="541"/>
                    </a:lnTo>
                    <a:lnTo>
                      <a:pt x="411" y="533"/>
                    </a:lnTo>
                    <a:lnTo>
                      <a:pt x="420" y="523"/>
                    </a:lnTo>
                    <a:lnTo>
                      <a:pt x="429" y="513"/>
                    </a:lnTo>
                    <a:lnTo>
                      <a:pt x="438" y="502"/>
                    </a:lnTo>
                    <a:lnTo>
                      <a:pt x="446" y="491"/>
                    </a:lnTo>
                    <a:lnTo>
                      <a:pt x="454" y="479"/>
                    </a:lnTo>
                    <a:lnTo>
                      <a:pt x="459" y="468"/>
                    </a:lnTo>
                    <a:lnTo>
                      <a:pt x="464" y="457"/>
                    </a:lnTo>
                    <a:lnTo>
                      <a:pt x="467" y="448"/>
                    </a:lnTo>
                    <a:lnTo>
                      <a:pt x="469" y="438"/>
                    </a:lnTo>
                    <a:lnTo>
                      <a:pt x="469" y="431"/>
                    </a:lnTo>
                    <a:lnTo>
                      <a:pt x="464" y="390"/>
                    </a:lnTo>
                    <a:lnTo>
                      <a:pt x="460" y="357"/>
                    </a:lnTo>
                    <a:lnTo>
                      <a:pt x="455" y="333"/>
                    </a:lnTo>
                    <a:lnTo>
                      <a:pt x="450" y="314"/>
                    </a:lnTo>
                    <a:lnTo>
                      <a:pt x="445" y="302"/>
                    </a:lnTo>
                    <a:lnTo>
                      <a:pt x="441" y="295"/>
                    </a:lnTo>
                    <a:lnTo>
                      <a:pt x="439" y="292"/>
                    </a:lnTo>
                    <a:lnTo>
                      <a:pt x="436" y="290"/>
                    </a:lnTo>
                    <a:lnTo>
                      <a:pt x="434" y="289"/>
                    </a:lnTo>
                    <a:lnTo>
                      <a:pt x="432" y="289"/>
                    </a:lnTo>
                    <a:lnTo>
                      <a:pt x="423" y="290"/>
                    </a:lnTo>
                    <a:lnTo>
                      <a:pt x="415" y="292"/>
                    </a:lnTo>
                    <a:lnTo>
                      <a:pt x="413" y="292"/>
                    </a:lnTo>
                    <a:lnTo>
                      <a:pt x="411" y="291"/>
                    </a:lnTo>
                    <a:lnTo>
                      <a:pt x="408" y="289"/>
                    </a:lnTo>
                    <a:lnTo>
                      <a:pt x="406" y="287"/>
                    </a:lnTo>
                    <a:lnTo>
                      <a:pt x="403" y="279"/>
                    </a:lnTo>
                    <a:lnTo>
                      <a:pt x="399" y="266"/>
                    </a:lnTo>
                    <a:lnTo>
                      <a:pt x="394" y="227"/>
                    </a:lnTo>
                    <a:lnTo>
                      <a:pt x="388" y="188"/>
                    </a:lnTo>
                    <a:lnTo>
                      <a:pt x="386" y="149"/>
                    </a:lnTo>
                    <a:lnTo>
                      <a:pt x="383" y="112"/>
                    </a:lnTo>
                    <a:lnTo>
                      <a:pt x="381" y="77"/>
                    </a:lnTo>
                    <a:lnTo>
                      <a:pt x="378" y="46"/>
                    </a:lnTo>
                    <a:lnTo>
                      <a:pt x="376" y="32"/>
                    </a:lnTo>
                    <a:lnTo>
                      <a:pt x="374" y="20"/>
                    </a:lnTo>
                    <a:lnTo>
                      <a:pt x="371" y="9"/>
                    </a:lnTo>
                    <a:lnTo>
                      <a:pt x="368" y="0"/>
                    </a:lnTo>
                    <a:lnTo>
                      <a:pt x="355" y="6"/>
                    </a:lnTo>
                    <a:lnTo>
                      <a:pt x="342" y="12"/>
                    </a:lnTo>
                    <a:lnTo>
                      <a:pt x="331" y="20"/>
                    </a:lnTo>
                    <a:lnTo>
                      <a:pt x="318" y="29"/>
                    </a:lnTo>
                    <a:lnTo>
                      <a:pt x="307" y="39"/>
                    </a:lnTo>
                    <a:lnTo>
                      <a:pt x="295" y="48"/>
                    </a:lnTo>
                    <a:lnTo>
                      <a:pt x="283" y="60"/>
                    </a:lnTo>
                    <a:lnTo>
                      <a:pt x="272" y="70"/>
                    </a:lnTo>
                    <a:lnTo>
                      <a:pt x="229" y="117"/>
                    </a:lnTo>
                    <a:lnTo>
                      <a:pt x="193" y="159"/>
                    </a:lnTo>
                    <a:lnTo>
                      <a:pt x="179" y="176"/>
                    </a:lnTo>
                    <a:lnTo>
                      <a:pt x="166" y="189"/>
                    </a:lnTo>
                    <a:lnTo>
                      <a:pt x="161" y="193"/>
                    </a:lnTo>
                    <a:lnTo>
                      <a:pt x="156" y="196"/>
                    </a:lnTo>
                    <a:lnTo>
                      <a:pt x="152" y="197"/>
                    </a:lnTo>
                    <a:lnTo>
                      <a:pt x="148" y="197"/>
                    </a:lnTo>
                    <a:lnTo>
                      <a:pt x="146" y="195"/>
                    </a:lnTo>
                    <a:lnTo>
                      <a:pt x="144" y="190"/>
                    </a:lnTo>
                    <a:lnTo>
                      <a:pt x="144" y="183"/>
                    </a:lnTo>
                    <a:lnTo>
                      <a:pt x="143" y="175"/>
                    </a:lnTo>
                    <a:lnTo>
                      <a:pt x="144" y="163"/>
                    </a:lnTo>
                    <a:lnTo>
                      <a:pt x="146" y="150"/>
                    </a:lnTo>
                    <a:lnTo>
                      <a:pt x="149" y="133"/>
                    </a:lnTo>
                    <a:lnTo>
                      <a:pt x="15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152"/>
              <p:cNvSpPr>
                <a:spLocks/>
              </p:cNvSpPr>
              <p:nvPr/>
            </p:nvSpPr>
            <p:spPr bwMode="auto">
              <a:xfrm>
                <a:off x="4066" y="2047"/>
                <a:ext cx="101" cy="141"/>
              </a:xfrm>
              <a:custGeom>
                <a:avLst/>
                <a:gdLst>
                  <a:gd name="T0" fmla="*/ 28 w 469"/>
                  <a:gd name="T1" fmla="*/ 24 h 640"/>
                  <a:gd name="T2" fmla="*/ 22 w 469"/>
                  <a:gd name="T3" fmla="*/ 23 h 640"/>
                  <a:gd name="T4" fmla="*/ 17 w 469"/>
                  <a:gd name="T5" fmla="*/ 26 h 640"/>
                  <a:gd name="T6" fmla="*/ 14 w 469"/>
                  <a:gd name="T7" fmla="*/ 30 h 640"/>
                  <a:gd name="T8" fmla="*/ 11 w 469"/>
                  <a:gd name="T9" fmla="*/ 37 h 640"/>
                  <a:gd name="T10" fmla="*/ 9 w 469"/>
                  <a:gd name="T11" fmla="*/ 49 h 640"/>
                  <a:gd name="T12" fmla="*/ 6 w 469"/>
                  <a:gd name="T13" fmla="*/ 71 h 640"/>
                  <a:gd name="T14" fmla="*/ 2 w 469"/>
                  <a:gd name="T15" fmla="*/ 95 h 640"/>
                  <a:gd name="T16" fmla="*/ 6 w 469"/>
                  <a:gd name="T17" fmla="*/ 99 h 640"/>
                  <a:gd name="T18" fmla="*/ 16 w 469"/>
                  <a:gd name="T19" fmla="*/ 89 h 640"/>
                  <a:gd name="T20" fmla="*/ 28 w 469"/>
                  <a:gd name="T21" fmla="*/ 72 h 640"/>
                  <a:gd name="T22" fmla="*/ 36 w 469"/>
                  <a:gd name="T23" fmla="*/ 66 h 640"/>
                  <a:gd name="T24" fmla="*/ 40 w 469"/>
                  <a:gd name="T25" fmla="*/ 65 h 640"/>
                  <a:gd name="T26" fmla="*/ 45 w 469"/>
                  <a:gd name="T27" fmla="*/ 64 h 640"/>
                  <a:gd name="T28" fmla="*/ 49 w 469"/>
                  <a:gd name="T29" fmla="*/ 65 h 640"/>
                  <a:gd name="T30" fmla="*/ 49 w 469"/>
                  <a:gd name="T31" fmla="*/ 67 h 640"/>
                  <a:gd name="T32" fmla="*/ 45 w 469"/>
                  <a:gd name="T33" fmla="*/ 75 h 640"/>
                  <a:gd name="T34" fmla="*/ 42 w 469"/>
                  <a:gd name="T35" fmla="*/ 86 h 640"/>
                  <a:gd name="T36" fmla="*/ 48 w 469"/>
                  <a:gd name="T37" fmla="*/ 94 h 640"/>
                  <a:gd name="T38" fmla="*/ 52 w 469"/>
                  <a:gd name="T39" fmla="*/ 101 h 640"/>
                  <a:gd name="T40" fmla="*/ 52 w 469"/>
                  <a:gd name="T41" fmla="*/ 107 h 640"/>
                  <a:gd name="T42" fmla="*/ 49 w 469"/>
                  <a:gd name="T43" fmla="*/ 113 h 640"/>
                  <a:gd name="T44" fmla="*/ 46 w 469"/>
                  <a:gd name="T45" fmla="*/ 118 h 640"/>
                  <a:gd name="T46" fmla="*/ 40 w 469"/>
                  <a:gd name="T47" fmla="*/ 126 h 640"/>
                  <a:gd name="T48" fmla="*/ 38 w 469"/>
                  <a:gd name="T49" fmla="*/ 130 h 640"/>
                  <a:gd name="T50" fmla="*/ 37 w 469"/>
                  <a:gd name="T51" fmla="*/ 134 h 640"/>
                  <a:gd name="T52" fmla="*/ 40 w 469"/>
                  <a:gd name="T53" fmla="*/ 138 h 640"/>
                  <a:gd name="T54" fmla="*/ 46 w 469"/>
                  <a:gd name="T55" fmla="*/ 140 h 640"/>
                  <a:gd name="T56" fmla="*/ 51 w 469"/>
                  <a:gd name="T57" fmla="*/ 138 h 640"/>
                  <a:gd name="T58" fmla="*/ 57 w 469"/>
                  <a:gd name="T59" fmla="*/ 133 h 640"/>
                  <a:gd name="T60" fmla="*/ 60 w 469"/>
                  <a:gd name="T61" fmla="*/ 127 h 640"/>
                  <a:gd name="T62" fmla="*/ 62 w 469"/>
                  <a:gd name="T63" fmla="*/ 123 h 640"/>
                  <a:gd name="T64" fmla="*/ 65 w 469"/>
                  <a:gd name="T65" fmla="*/ 122 h 640"/>
                  <a:gd name="T66" fmla="*/ 68 w 469"/>
                  <a:gd name="T67" fmla="*/ 121 h 640"/>
                  <a:gd name="T68" fmla="*/ 78 w 469"/>
                  <a:gd name="T69" fmla="*/ 123 h 640"/>
                  <a:gd name="T70" fmla="*/ 80 w 469"/>
                  <a:gd name="T71" fmla="*/ 123 h 640"/>
                  <a:gd name="T72" fmla="*/ 85 w 469"/>
                  <a:gd name="T73" fmla="*/ 121 h 640"/>
                  <a:gd name="T74" fmla="*/ 90 w 469"/>
                  <a:gd name="T75" fmla="*/ 115 h 640"/>
                  <a:gd name="T76" fmla="*/ 96 w 469"/>
                  <a:gd name="T77" fmla="*/ 108 h 640"/>
                  <a:gd name="T78" fmla="*/ 100 w 469"/>
                  <a:gd name="T79" fmla="*/ 101 h 640"/>
                  <a:gd name="T80" fmla="*/ 101 w 469"/>
                  <a:gd name="T81" fmla="*/ 95 h 640"/>
                  <a:gd name="T82" fmla="*/ 98 w 469"/>
                  <a:gd name="T83" fmla="*/ 73 h 640"/>
                  <a:gd name="T84" fmla="*/ 95 w 469"/>
                  <a:gd name="T85" fmla="*/ 65 h 640"/>
                  <a:gd name="T86" fmla="*/ 93 w 469"/>
                  <a:gd name="T87" fmla="*/ 64 h 640"/>
                  <a:gd name="T88" fmla="*/ 89 w 469"/>
                  <a:gd name="T89" fmla="*/ 64 h 640"/>
                  <a:gd name="T90" fmla="*/ 88 w 469"/>
                  <a:gd name="T91" fmla="*/ 64 h 640"/>
                  <a:gd name="T92" fmla="*/ 86 w 469"/>
                  <a:gd name="T93" fmla="*/ 59 h 640"/>
                  <a:gd name="T94" fmla="*/ 83 w 469"/>
                  <a:gd name="T95" fmla="*/ 33 h 640"/>
                  <a:gd name="T96" fmla="*/ 81 w 469"/>
                  <a:gd name="T97" fmla="*/ 10 h 640"/>
                  <a:gd name="T98" fmla="*/ 80 w 469"/>
                  <a:gd name="T99" fmla="*/ 2 h 640"/>
                  <a:gd name="T100" fmla="*/ 74 w 469"/>
                  <a:gd name="T101" fmla="*/ 3 h 640"/>
                  <a:gd name="T102" fmla="*/ 66 w 469"/>
                  <a:gd name="T103" fmla="*/ 9 h 640"/>
                  <a:gd name="T104" fmla="*/ 59 w 469"/>
                  <a:gd name="T105" fmla="*/ 15 h 640"/>
                  <a:gd name="T106" fmla="*/ 39 w 469"/>
                  <a:gd name="T107" fmla="*/ 39 h 640"/>
                  <a:gd name="T108" fmla="*/ 34 w 469"/>
                  <a:gd name="T109" fmla="*/ 43 h 640"/>
                  <a:gd name="T110" fmla="*/ 31 w 469"/>
                  <a:gd name="T111" fmla="*/ 43 h 640"/>
                  <a:gd name="T112" fmla="*/ 31 w 469"/>
                  <a:gd name="T113" fmla="*/ 39 h 640"/>
                  <a:gd name="T114" fmla="*/ 32 w 469"/>
                  <a:gd name="T115" fmla="*/ 29 h 640"/>
                  <a:gd name="T116" fmla="*/ 33 w 469"/>
                  <a:gd name="T117" fmla="*/ 25 h 6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9"/>
                  <a:gd name="T178" fmla="*/ 0 h 640"/>
                  <a:gd name="T179" fmla="*/ 469 w 469"/>
                  <a:gd name="T180" fmla="*/ 640 h 6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9" h="640">
                    <a:moveTo>
                      <a:pt x="152" y="114"/>
                    </a:moveTo>
                    <a:lnTo>
                      <a:pt x="141" y="110"/>
                    </a:lnTo>
                    <a:lnTo>
                      <a:pt x="130" y="107"/>
                    </a:lnTo>
                    <a:lnTo>
                      <a:pt x="121" y="105"/>
                    </a:lnTo>
                    <a:lnTo>
                      <a:pt x="112" y="105"/>
                    </a:lnTo>
                    <a:lnTo>
                      <a:pt x="103" y="106"/>
                    </a:lnTo>
                    <a:lnTo>
                      <a:pt x="95" y="108"/>
                    </a:lnTo>
                    <a:lnTo>
                      <a:pt x="88" y="112"/>
                    </a:lnTo>
                    <a:lnTo>
                      <a:pt x="81" y="117"/>
                    </a:lnTo>
                    <a:lnTo>
                      <a:pt x="76" y="124"/>
                    </a:lnTo>
                    <a:lnTo>
                      <a:pt x="70" y="130"/>
                    </a:lnTo>
                    <a:lnTo>
                      <a:pt x="65" y="138"/>
                    </a:lnTo>
                    <a:lnTo>
                      <a:pt x="60" y="148"/>
                    </a:lnTo>
                    <a:lnTo>
                      <a:pt x="56" y="158"/>
                    </a:lnTo>
                    <a:lnTo>
                      <a:pt x="53" y="169"/>
                    </a:lnTo>
                    <a:lnTo>
                      <a:pt x="49" y="181"/>
                    </a:lnTo>
                    <a:lnTo>
                      <a:pt x="45" y="194"/>
                    </a:lnTo>
                    <a:lnTo>
                      <a:pt x="40" y="222"/>
                    </a:lnTo>
                    <a:lnTo>
                      <a:pt x="35" y="253"/>
                    </a:lnTo>
                    <a:lnTo>
                      <a:pt x="30" y="285"/>
                    </a:lnTo>
                    <a:lnTo>
                      <a:pt x="26" y="320"/>
                    </a:lnTo>
                    <a:lnTo>
                      <a:pt x="20" y="355"/>
                    </a:lnTo>
                    <a:lnTo>
                      <a:pt x="15" y="393"/>
                    </a:lnTo>
                    <a:lnTo>
                      <a:pt x="8" y="431"/>
                    </a:lnTo>
                    <a:lnTo>
                      <a:pt x="0" y="469"/>
                    </a:lnTo>
                    <a:lnTo>
                      <a:pt x="14" y="459"/>
                    </a:lnTo>
                    <a:lnTo>
                      <a:pt x="28" y="450"/>
                    </a:lnTo>
                    <a:lnTo>
                      <a:pt x="39" y="439"/>
                    </a:lnTo>
                    <a:lnTo>
                      <a:pt x="51" y="428"/>
                    </a:lnTo>
                    <a:lnTo>
                      <a:pt x="72" y="403"/>
                    </a:lnTo>
                    <a:lnTo>
                      <a:pt x="92" y="377"/>
                    </a:lnTo>
                    <a:lnTo>
                      <a:pt x="112" y="352"/>
                    </a:lnTo>
                    <a:lnTo>
                      <a:pt x="131" y="329"/>
                    </a:lnTo>
                    <a:lnTo>
                      <a:pt x="142" y="318"/>
                    </a:lnTo>
                    <a:lnTo>
                      <a:pt x="154" y="308"/>
                    </a:lnTo>
                    <a:lnTo>
                      <a:pt x="165" y="299"/>
                    </a:lnTo>
                    <a:lnTo>
                      <a:pt x="178" y="291"/>
                    </a:lnTo>
                    <a:lnTo>
                      <a:pt x="181" y="293"/>
                    </a:lnTo>
                    <a:lnTo>
                      <a:pt x="186" y="296"/>
                    </a:lnTo>
                    <a:lnTo>
                      <a:pt x="191" y="296"/>
                    </a:lnTo>
                    <a:lnTo>
                      <a:pt x="199" y="295"/>
                    </a:lnTo>
                    <a:lnTo>
                      <a:pt x="211" y="292"/>
                    </a:lnTo>
                    <a:lnTo>
                      <a:pt x="223" y="292"/>
                    </a:lnTo>
                    <a:lnTo>
                      <a:pt x="225" y="293"/>
                    </a:lnTo>
                    <a:lnTo>
                      <a:pt x="227" y="295"/>
                    </a:lnTo>
                    <a:lnTo>
                      <a:pt x="228" y="297"/>
                    </a:lnTo>
                    <a:lnTo>
                      <a:pt x="228" y="299"/>
                    </a:lnTo>
                    <a:lnTo>
                      <a:pt x="228" y="304"/>
                    </a:lnTo>
                    <a:lnTo>
                      <a:pt x="225" y="312"/>
                    </a:lnTo>
                    <a:lnTo>
                      <a:pt x="219" y="324"/>
                    </a:lnTo>
                    <a:lnTo>
                      <a:pt x="209" y="339"/>
                    </a:lnTo>
                    <a:lnTo>
                      <a:pt x="195" y="357"/>
                    </a:lnTo>
                    <a:lnTo>
                      <a:pt x="178" y="379"/>
                    </a:lnTo>
                    <a:lnTo>
                      <a:pt x="193" y="392"/>
                    </a:lnTo>
                    <a:lnTo>
                      <a:pt x="206" y="404"/>
                    </a:lnTo>
                    <a:lnTo>
                      <a:pt x="216" y="415"/>
                    </a:lnTo>
                    <a:lnTo>
                      <a:pt x="225" y="427"/>
                    </a:lnTo>
                    <a:lnTo>
                      <a:pt x="231" y="437"/>
                    </a:lnTo>
                    <a:lnTo>
                      <a:pt x="236" y="448"/>
                    </a:lnTo>
                    <a:lnTo>
                      <a:pt x="240" y="458"/>
                    </a:lnTo>
                    <a:lnTo>
                      <a:pt x="241" y="468"/>
                    </a:lnTo>
                    <a:lnTo>
                      <a:pt x="241" y="477"/>
                    </a:lnTo>
                    <a:lnTo>
                      <a:pt x="240" y="486"/>
                    </a:lnTo>
                    <a:lnTo>
                      <a:pt x="236" y="495"/>
                    </a:lnTo>
                    <a:lnTo>
                      <a:pt x="233" y="503"/>
                    </a:lnTo>
                    <a:lnTo>
                      <a:pt x="229" y="512"/>
                    </a:lnTo>
                    <a:lnTo>
                      <a:pt x="225" y="520"/>
                    </a:lnTo>
                    <a:lnTo>
                      <a:pt x="220" y="528"/>
                    </a:lnTo>
                    <a:lnTo>
                      <a:pt x="214" y="536"/>
                    </a:lnTo>
                    <a:lnTo>
                      <a:pt x="203" y="550"/>
                    </a:lnTo>
                    <a:lnTo>
                      <a:pt x="191" y="564"/>
                    </a:lnTo>
                    <a:lnTo>
                      <a:pt x="187" y="571"/>
                    </a:lnTo>
                    <a:lnTo>
                      <a:pt x="183" y="578"/>
                    </a:lnTo>
                    <a:lnTo>
                      <a:pt x="179" y="584"/>
                    </a:lnTo>
                    <a:lnTo>
                      <a:pt x="176" y="590"/>
                    </a:lnTo>
                    <a:lnTo>
                      <a:pt x="174" y="597"/>
                    </a:lnTo>
                    <a:lnTo>
                      <a:pt x="173" y="603"/>
                    </a:lnTo>
                    <a:lnTo>
                      <a:pt x="174" y="609"/>
                    </a:lnTo>
                    <a:lnTo>
                      <a:pt x="177" y="615"/>
                    </a:lnTo>
                    <a:lnTo>
                      <a:pt x="181" y="622"/>
                    </a:lnTo>
                    <a:lnTo>
                      <a:pt x="186" y="627"/>
                    </a:lnTo>
                    <a:lnTo>
                      <a:pt x="193" y="633"/>
                    </a:lnTo>
                    <a:lnTo>
                      <a:pt x="203" y="640"/>
                    </a:lnTo>
                    <a:lnTo>
                      <a:pt x="212" y="636"/>
                    </a:lnTo>
                    <a:lnTo>
                      <a:pt x="222" y="634"/>
                    </a:lnTo>
                    <a:lnTo>
                      <a:pt x="229" y="630"/>
                    </a:lnTo>
                    <a:lnTo>
                      <a:pt x="235" y="627"/>
                    </a:lnTo>
                    <a:lnTo>
                      <a:pt x="247" y="620"/>
                    </a:lnTo>
                    <a:lnTo>
                      <a:pt x="256" y="611"/>
                    </a:lnTo>
                    <a:lnTo>
                      <a:pt x="264" y="603"/>
                    </a:lnTo>
                    <a:lnTo>
                      <a:pt x="269" y="593"/>
                    </a:lnTo>
                    <a:lnTo>
                      <a:pt x="273" y="585"/>
                    </a:lnTo>
                    <a:lnTo>
                      <a:pt x="277" y="577"/>
                    </a:lnTo>
                    <a:lnTo>
                      <a:pt x="281" y="569"/>
                    </a:lnTo>
                    <a:lnTo>
                      <a:pt x="287" y="562"/>
                    </a:lnTo>
                    <a:lnTo>
                      <a:pt x="290" y="560"/>
                    </a:lnTo>
                    <a:lnTo>
                      <a:pt x="293" y="557"/>
                    </a:lnTo>
                    <a:lnTo>
                      <a:pt x="297" y="555"/>
                    </a:lnTo>
                    <a:lnTo>
                      <a:pt x="301" y="553"/>
                    </a:lnTo>
                    <a:lnTo>
                      <a:pt x="306" y="551"/>
                    </a:lnTo>
                    <a:lnTo>
                      <a:pt x="311" y="550"/>
                    </a:lnTo>
                    <a:lnTo>
                      <a:pt x="317" y="550"/>
                    </a:lnTo>
                    <a:lnTo>
                      <a:pt x="325" y="550"/>
                    </a:lnTo>
                    <a:lnTo>
                      <a:pt x="341" y="553"/>
                    </a:lnTo>
                    <a:lnTo>
                      <a:pt x="361" y="557"/>
                    </a:lnTo>
                    <a:lnTo>
                      <a:pt x="364" y="558"/>
                    </a:lnTo>
                    <a:lnTo>
                      <a:pt x="368" y="558"/>
                    </a:lnTo>
                    <a:lnTo>
                      <a:pt x="372" y="558"/>
                    </a:lnTo>
                    <a:lnTo>
                      <a:pt x="375" y="557"/>
                    </a:lnTo>
                    <a:lnTo>
                      <a:pt x="383" y="554"/>
                    </a:lnTo>
                    <a:lnTo>
                      <a:pt x="393" y="548"/>
                    </a:lnTo>
                    <a:lnTo>
                      <a:pt x="401" y="541"/>
                    </a:lnTo>
                    <a:lnTo>
                      <a:pt x="411" y="533"/>
                    </a:lnTo>
                    <a:lnTo>
                      <a:pt x="420" y="523"/>
                    </a:lnTo>
                    <a:lnTo>
                      <a:pt x="429" y="513"/>
                    </a:lnTo>
                    <a:lnTo>
                      <a:pt x="438" y="502"/>
                    </a:lnTo>
                    <a:lnTo>
                      <a:pt x="446" y="491"/>
                    </a:lnTo>
                    <a:lnTo>
                      <a:pt x="454" y="479"/>
                    </a:lnTo>
                    <a:lnTo>
                      <a:pt x="459" y="468"/>
                    </a:lnTo>
                    <a:lnTo>
                      <a:pt x="464" y="457"/>
                    </a:lnTo>
                    <a:lnTo>
                      <a:pt x="467" y="448"/>
                    </a:lnTo>
                    <a:lnTo>
                      <a:pt x="469" y="438"/>
                    </a:lnTo>
                    <a:lnTo>
                      <a:pt x="469" y="431"/>
                    </a:lnTo>
                    <a:lnTo>
                      <a:pt x="464" y="390"/>
                    </a:lnTo>
                    <a:lnTo>
                      <a:pt x="460" y="357"/>
                    </a:lnTo>
                    <a:lnTo>
                      <a:pt x="455" y="333"/>
                    </a:lnTo>
                    <a:lnTo>
                      <a:pt x="450" y="314"/>
                    </a:lnTo>
                    <a:lnTo>
                      <a:pt x="445" y="302"/>
                    </a:lnTo>
                    <a:lnTo>
                      <a:pt x="441" y="295"/>
                    </a:lnTo>
                    <a:lnTo>
                      <a:pt x="439" y="292"/>
                    </a:lnTo>
                    <a:lnTo>
                      <a:pt x="436" y="290"/>
                    </a:lnTo>
                    <a:lnTo>
                      <a:pt x="434" y="289"/>
                    </a:lnTo>
                    <a:lnTo>
                      <a:pt x="432" y="289"/>
                    </a:lnTo>
                    <a:lnTo>
                      <a:pt x="423" y="290"/>
                    </a:lnTo>
                    <a:lnTo>
                      <a:pt x="415" y="292"/>
                    </a:lnTo>
                    <a:lnTo>
                      <a:pt x="413" y="292"/>
                    </a:lnTo>
                    <a:lnTo>
                      <a:pt x="411" y="291"/>
                    </a:lnTo>
                    <a:lnTo>
                      <a:pt x="408" y="289"/>
                    </a:lnTo>
                    <a:lnTo>
                      <a:pt x="406" y="287"/>
                    </a:lnTo>
                    <a:lnTo>
                      <a:pt x="403" y="279"/>
                    </a:lnTo>
                    <a:lnTo>
                      <a:pt x="399" y="266"/>
                    </a:lnTo>
                    <a:lnTo>
                      <a:pt x="394" y="227"/>
                    </a:lnTo>
                    <a:lnTo>
                      <a:pt x="388" y="188"/>
                    </a:lnTo>
                    <a:lnTo>
                      <a:pt x="386" y="149"/>
                    </a:lnTo>
                    <a:lnTo>
                      <a:pt x="383" y="112"/>
                    </a:lnTo>
                    <a:lnTo>
                      <a:pt x="381" y="77"/>
                    </a:lnTo>
                    <a:lnTo>
                      <a:pt x="378" y="46"/>
                    </a:lnTo>
                    <a:lnTo>
                      <a:pt x="376" y="32"/>
                    </a:lnTo>
                    <a:lnTo>
                      <a:pt x="374" y="20"/>
                    </a:lnTo>
                    <a:lnTo>
                      <a:pt x="371" y="9"/>
                    </a:lnTo>
                    <a:lnTo>
                      <a:pt x="368" y="0"/>
                    </a:lnTo>
                    <a:lnTo>
                      <a:pt x="355" y="6"/>
                    </a:lnTo>
                    <a:lnTo>
                      <a:pt x="342" y="12"/>
                    </a:lnTo>
                    <a:lnTo>
                      <a:pt x="331" y="20"/>
                    </a:lnTo>
                    <a:lnTo>
                      <a:pt x="318" y="29"/>
                    </a:lnTo>
                    <a:lnTo>
                      <a:pt x="307" y="39"/>
                    </a:lnTo>
                    <a:lnTo>
                      <a:pt x="295" y="48"/>
                    </a:lnTo>
                    <a:lnTo>
                      <a:pt x="283" y="60"/>
                    </a:lnTo>
                    <a:lnTo>
                      <a:pt x="272" y="70"/>
                    </a:lnTo>
                    <a:lnTo>
                      <a:pt x="229" y="117"/>
                    </a:lnTo>
                    <a:lnTo>
                      <a:pt x="193" y="159"/>
                    </a:lnTo>
                    <a:lnTo>
                      <a:pt x="179" y="176"/>
                    </a:lnTo>
                    <a:lnTo>
                      <a:pt x="166" y="189"/>
                    </a:lnTo>
                    <a:lnTo>
                      <a:pt x="161" y="193"/>
                    </a:lnTo>
                    <a:lnTo>
                      <a:pt x="156" y="196"/>
                    </a:lnTo>
                    <a:lnTo>
                      <a:pt x="152" y="197"/>
                    </a:lnTo>
                    <a:lnTo>
                      <a:pt x="148" y="197"/>
                    </a:lnTo>
                    <a:lnTo>
                      <a:pt x="146" y="195"/>
                    </a:lnTo>
                    <a:lnTo>
                      <a:pt x="144" y="190"/>
                    </a:lnTo>
                    <a:lnTo>
                      <a:pt x="144" y="183"/>
                    </a:lnTo>
                    <a:lnTo>
                      <a:pt x="143" y="175"/>
                    </a:lnTo>
                    <a:lnTo>
                      <a:pt x="144" y="163"/>
                    </a:lnTo>
                    <a:lnTo>
                      <a:pt x="146" y="150"/>
                    </a:lnTo>
                    <a:lnTo>
                      <a:pt x="149" y="133"/>
                    </a:lnTo>
                    <a:lnTo>
                      <a:pt x="152" y="11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153"/>
              <p:cNvSpPr>
                <a:spLocks/>
              </p:cNvSpPr>
              <p:nvPr/>
            </p:nvSpPr>
            <p:spPr bwMode="auto">
              <a:xfrm>
                <a:off x="4158" y="1960"/>
                <a:ext cx="83" cy="147"/>
              </a:xfrm>
              <a:custGeom>
                <a:avLst/>
                <a:gdLst>
                  <a:gd name="T0" fmla="*/ 1 w 386"/>
                  <a:gd name="T1" fmla="*/ 124 h 671"/>
                  <a:gd name="T2" fmla="*/ 2 w 386"/>
                  <a:gd name="T3" fmla="*/ 131 h 671"/>
                  <a:gd name="T4" fmla="*/ 3 w 386"/>
                  <a:gd name="T5" fmla="*/ 136 h 671"/>
                  <a:gd name="T6" fmla="*/ 5 w 386"/>
                  <a:gd name="T7" fmla="*/ 139 h 671"/>
                  <a:gd name="T8" fmla="*/ 8 w 386"/>
                  <a:gd name="T9" fmla="*/ 141 h 671"/>
                  <a:gd name="T10" fmla="*/ 11 w 386"/>
                  <a:gd name="T11" fmla="*/ 143 h 671"/>
                  <a:gd name="T12" fmla="*/ 14 w 386"/>
                  <a:gd name="T13" fmla="*/ 144 h 671"/>
                  <a:gd name="T14" fmla="*/ 18 w 386"/>
                  <a:gd name="T15" fmla="*/ 146 h 671"/>
                  <a:gd name="T16" fmla="*/ 22 w 386"/>
                  <a:gd name="T17" fmla="*/ 143 h 671"/>
                  <a:gd name="T18" fmla="*/ 26 w 386"/>
                  <a:gd name="T19" fmla="*/ 136 h 671"/>
                  <a:gd name="T20" fmla="*/ 32 w 386"/>
                  <a:gd name="T21" fmla="*/ 123 h 671"/>
                  <a:gd name="T22" fmla="*/ 40 w 386"/>
                  <a:gd name="T23" fmla="*/ 104 h 671"/>
                  <a:gd name="T24" fmla="*/ 46 w 386"/>
                  <a:gd name="T25" fmla="*/ 90 h 671"/>
                  <a:gd name="T26" fmla="*/ 51 w 386"/>
                  <a:gd name="T27" fmla="*/ 80 h 671"/>
                  <a:gd name="T28" fmla="*/ 57 w 386"/>
                  <a:gd name="T29" fmla="*/ 67 h 671"/>
                  <a:gd name="T30" fmla="*/ 63 w 386"/>
                  <a:gd name="T31" fmla="*/ 53 h 671"/>
                  <a:gd name="T32" fmla="*/ 71 w 386"/>
                  <a:gd name="T33" fmla="*/ 37 h 671"/>
                  <a:gd name="T34" fmla="*/ 77 w 386"/>
                  <a:gd name="T35" fmla="*/ 26 h 671"/>
                  <a:gd name="T36" fmla="*/ 79 w 386"/>
                  <a:gd name="T37" fmla="*/ 19 h 671"/>
                  <a:gd name="T38" fmla="*/ 81 w 386"/>
                  <a:gd name="T39" fmla="*/ 12 h 671"/>
                  <a:gd name="T40" fmla="*/ 83 w 386"/>
                  <a:gd name="T41" fmla="*/ 5 h 671"/>
                  <a:gd name="T42" fmla="*/ 78 w 386"/>
                  <a:gd name="T43" fmla="*/ 3 h 671"/>
                  <a:gd name="T44" fmla="*/ 69 w 386"/>
                  <a:gd name="T45" fmla="*/ 9 h 671"/>
                  <a:gd name="T46" fmla="*/ 59 w 386"/>
                  <a:gd name="T47" fmla="*/ 17 h 671"/>
                  <a:gd name="T48" fmla="*/ 50 w 386"/>
                  <a:gd name="T49" fmla="*/ 25 h 671"/>
                  <a:gd name="T50" fmla="*/ 42 w 386"/>
                  <a:gd name="T51" fmla="*/ 34 h 671"/>
                  <a:gd name="T52" fmla="*/ 33 w 386"/>
                  <a:gd name="T53" fmla="*/ 43 h 671"/>
                  <a:gd name="T54" fmla="*/ 21 w 386"/>
                  <a:gd name="T55" fmla="*/ 58 h 671"/>
                  <a:gd name="T56" fmla="*/ 15 w 386"/>
                  <a:gd name="T57" fmla="*/ 69 h 671"/>
                  <a:gd name="T58" fmla="*/ 20 w 386"/>
                  <a:gd name="T59" fmla="*/ 69 h 671"/>
                  <a:gd name="T60" fmla="*/ 27 w 386"/>
                  <a:gd name="T61" fmla="*/ 68 h 671"/>
                  <a:gd name="T62" fmla="*/ 33 w 386"/>
                  <a:gd name="T63" fmla="*/ 68 h 671"/>
                  <a:gd name="T64" fmla="*/ 36 w 386"/>
                  <a:gd name="T65" fmla="*/ 69 h 671"/>
                  <a:gd name="T66" fmla="*/ 37 w 386"/>
                  <a:gd name="T67" fmla="*/ 70 h 671"/>
                  <a:gd name="T68" fmla="*/ 37 w 386"/>
                  <a:gd name="T69" fmla="*/ 71 h 671"/>
                  <a:gd name="T70" fmla="*/ 38 w 386"/>
                  <a:gd name="T71" fmla="*/ 73 h 671"/>
                  <a:gd name="T72" fmla="*/ 37 w 386"/>
                  <a:gd name="T73" fmla="*/ 76 h 671"/>
                  <a:gd name="T74" fmla="*/ 31 w 386"/>
                  <a:gd name="T75" fmla="*/ 79 h 671"/>
                  <a:gd name="T76" fmla="*/ 23 w 386"/>
                  <a:gd name="T77" fmla="*/ 80 h 671"/>
                  <a:gd name="T78" fmla="*/ 18 w 386"/>
                  <a:gd name="T79" fmla="*/ 81 h 671"/>
                  <a:gd name="T80" fmla="*/ 14 w 386"/>
                  <a:gd name="T81" fmla="*/ 83 h 671"/>
                  <a:gd name="T82" fmla="*/ 10 w 386"/>
                  <a:gd name="T83" fmla="*/ 87 h 671"/>
                  <a:gd name="T84" fmla="*/ 7 w 386"/>
                  <a:gd name="T85" fmla="*/ 91 h 671"/>
                  <a:gd name="T86" fmla="*/ 3 w 386"/>
                  <a:gd name="T87" fmla="*/ 99 h 671"/>
                  <a:gd name="T88" fmla="*/ 1 w 386"/>
                  <a:gd name="T89" fmla="*/ 119 h 6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6"/>
                  <a:gd name="T136" fmla="*/ 0 h 671"/>
                  <a:gd name="T137" fmla="*/ 386 w 386"/>
                  <a:gd name="T138" fmla="*/ 671 h 6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6" h="671">
                    <a:moveTo>
                      <a:pt x="6" y="544"/>
                    </a:moveTo>
                    <a:lnTo>
                      <a:pt x="6" y="565"/>
                    </a:lnTo>
                    <a:lnTo>
                      <a:pt x="8" y="583"/>
                    </a:lnTo>
                    <a:lnTo>
                      <a:pt x="9" y="597"/>
                    </a:lnTo>
                    <a:lnTo>
                      <a:pt x="12" y="610"/>
                    </a:lnTo>
                    <a:lnTo>
                      <a:pt x="16" y="620"/>
                    </a:lnTo>
                    <a:lnTo>
                      <a:pt x="20" y="629"/>
                    </a:lnTo>
                    <a:lnTo>
                      <a:pt x="25" y="635"/>
                    </a:lnTo>
                    <a:lnTo>
                      <a:pt x="32" y="640"/>
                    </a:lnTo>
                    <a:lnTo>
                      <a:pt x="38" y="645"/>
                    </a:lnTo>
                    <a:lnTo>
                      <a:pt x="45" y="649"/>
                    </a:lnTo>
                    <a:lnTo>
                      <a:pt x="52" y="652"/>
                    </a:lnTo>
                    <a:lnTo>
                      <a:pt x="60" y="654"/>
                    </a:lnTo>
                    <a:lnTo>
                      <a:pt x="67" y="657"/>
                    </a:lnTo>
                    <a:lnTo>
                      <a:pt x="75" y="661"/>
                    </a:lnTo>
                    <a:lnTo>
                      <a:pt x="82" y="666"/>
                    </a:lnTo>
                    <a:lnTo>
                      <a:pt x="89" y="671"/>
                    </a:lnTo>
                    <a:lnTo>
                      <a:pt x="101" y="655"/>
                    </a:lnTo>
                    <a:lnTo>
                      <a:pt x="111" y="638"/>
                    </a:lnTo>
                    <a:lnTo>
                      <a:pt x="122" y="620"/>
                    </a:lnTo>
                    <a:lnTo>
                      <a:pt x="131" y="602"/>
                    </a:lnTo>
                    <a:lnTo>
                      <a:pt x="149" y="562"/>
                    </a:lnTo>
                    <a:lnTo>
                      <a:pt x="166" y="521"/>
                    </a:lnTo>
                    <a:lnTo>
                      <a:pt x="184" y="477"/>
                    </a:lnTo>
                    <a:lnTo>
                      <a:pt x="203" y="432"/>
                    </a:lnTo>
                    <a:lnTo>
                      <a:pt x="212" y="410"/>
                    </a:lnTo>
                    <a:lnTo>
                      <a:pt x="224" y="387"/>
                    </a:lnTo>
                    <a:lnTo>
                      <a:pt x="235" y="365"/>
                    </a:lnTo>
                    <a:lnTo>
                      <a:pt x="248" y="342"/>
                    </a:lnTo>
                    <a:lnTo>
                      <a:pt x="263" y="304"/>
                    </a:lnTo>
                    <a:lnTo>
                      <a:pt x="278" y="270"/>
                    </a:lnTo>
                    <a:lnTo>
                      <a:pt x="293" y="241"/>
                    </a:lnTo>
                    <a:lnTo>
                      <a:pt x="305" y="215"/>
                    </a:lnTo>
                    <a:lnTo>
                      <a:pt x="329" y="171"/>
                    </a:lnTo>
                    <a:lnTo>
                      <a:pt x="347" y="135"/>
                    </a:lnTo>
                    <a:lnTo>
                      <a:pt x="356" y="119"/>
                    </a:lnTo>
                    <a:lnTo>
                      <a:pt x="363" y="104"/>
                    </a:lnTo>
                    <a:lnTo>
                      <a:pt x="369" y="89"/>
                    </a:lnTo>
                    <a:lnTo>
                      <a:pt x="375" y="74"/>
                    </a:lnTo>
                    <a:lnTo>
                      <a:pt x="379" y="57"/>
                    </a:lnTo>
                    <a:lnTo>
                      <a:pt x="382" y="41"/>
                    </a:lnTo>
                    <a:lnTo>
                      <a:pt x="385" y="22"/>
                    </a:lnTo>
                    <a:lnTo>
                      <a:pt x="386" y="0"/>
                    </a:lnTo>
                    <a:lnTo>
                      <a:pt x="364" y="12"/>
                    </a:lnTo>
                    <a:lnTo>
                      <a:pt x="342" y="27"/>
                    </a:lnTo>
                    <a:lnTo>
                      <a:pt x="320" y="42"/>
                    </a:lnTo>
                    <a:lnTo>
                      <a:pt x="298" y="58"/>
                    </a:lnTo>
                    <a:lnTo>
                      <a:pt x="276" y="76"/>
                    </a:lnTo>
                    <a:lnTo>
                      <a:pt x="255" y="94"/>
                    </a:lnTo>
                    <a:lnTo>
                      <a:pt x="234" y="114"/>
                    </a:lnTo>
                    <a:lnTo>
                      <a:pt x="213" y="134"/>
                    </a:lnTo>
                    <a:lnTo>
                      <a:pt x="193" y="155"/>
                    </a:lnTo>
                    <a:lnTo>
                      <a:pt x="173" y="176"/>
                    </a:lnTo>
                    <a:lnTo>
                      <a:pt x="153" y="198"/>
                    </a:lnTo>
                    <a:lnTo>
                      <a:pt x="134" y="220"/>
                    </a:lnTo>
                    <a:lnTo>
                      <a:pt x="99" y="265"/>
                    </a:lnTo>
                    <a:lnTo>
                      <a:pt x="64" y="310"/>
                    </a:lnTo>
                    <a:lnTo>
                      <a:pt x="71" y="313"/>
                    </a:lnTo>
                    <a:lnTo>
                      <a:pt x="81" y="314"/>
                    </a:lnTo>
                    <a:lnTo>
                      <a:pt x="91" y="314"/>
                    </a:lnTo>
                    <a:lnTo>
                      <a:pt x="102" y="314"/>
                    </a:lnTo>
                    <a:lnTo>
                      <a:pt x="124" y="312"/>
                    </a:lnTo>
                    <a:lnTo>
                      <a:pt x="145" y="311"/>
                    </a:lnTo>
                    <a:lnTo>
                      <a:pt x="154" y="312"/>
                    </a:lnTo>
                    <a:lnTo>
                      <a:pt x="163" y="313"/>
                    </a:lnTo>
                    <a:lnTo>
                      <a:pt x="166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3" y="321"/>
                    </a:lnTo>
                    <a:lnTo>
                      <a:pt x="174" y="324"/>
                    </a:lnTo>
                    <a:lnTo>
                      <a:pt x="175" y="327"/>
                    </a:lnTo>
                    <a:lnTo>
                      <a:pt x="175" y="331"/>
                    </a:lnTo>
                    <a:lnTo>
                      <a:pt x="175" y="335"/>
                    </a:lnTo>
                    <a:lnTo>
                      <a:pt x="172" y="347"/>
                    </a:lnTo>
                    <a:lnTo>
                      <a:pt x="165" y="360"/>
                    </a:lnTo>
                    <a:lnTo>
                      <a:pt x="144" y="361"/>
                    </a:lnTo>
                    <a:lnTo>
                      <a:pt x="125" y="362"/>
                    </a:lnTo>
                    <a:lnTo>
                      <a:pt x="109" y="365"/>
                    </a:lnTo>
                    <a:lnTo>
                      <a:pt x="95" y="367"/>
                    </a:lnTo>
                    <a:lnTo>
                      <a:pt x="83" y="371"/>
                    </a:lnTo>
                    <a:lnTo>
                      <a:pt x="71" y="375"/>
                    </a:lnTo>
                    <a:lnTo>
                      <a:pt x="63" y="381"/>
                    </a:lnTo>
                    <a:lnTo>
                      <a:pt x="55" y="388"/>
                    </a:lnTo>
                    <a:lnTo>
                      <a:pt x="47" y="395"/>
                    </a:lnTo>
                    <a:lnTo>
                      <a:pt x="40" y="403"/>
                    </a:lnTo>
                    <a:lnTo>
                      <a:pt x="34" y="414"/>
                    </a:lnTo>
                    <a:lnTo>
                      <a:pt x="28" y="424"/>
                    </a:lnTo>
                    <a:lnTo>
                      <a:pt x="16" y="451"/>
                    </a:lnTo>
                    <a:lnTo>
                      <a:pt x="0" y="481"/>
                    </a:lnTo>
                    <a:lnTo>
                      <a:pt x="6" y="5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Freeform 154"/>
              <p:cNvSpPr>
                <a:spLocks/>
              </p:cNvSpPr>
              <p:nvPr/>
            </p:nvSpPr>
            <p:spPr bwMode="auto">
              <a:xfrm>
                <a:off x="4158" y="1960"/>
                <a:ext cx="83" cy="147"/>
              </a:xfrm>
              <a:custGeom>
                <a:avLst/>
                <a:gdLst>
                  <a:gd name="T0" fmla="*/ 1 w 386"/>
                  <a:gd name="T1" fmla="*/ 124 h 671"/>
                  <a:gd name="T2" fmla="*/ 2 w 386"/>
                  <a:gd name="T3" fmla="*/ 131 h 671"/>
                  <a:gd name="T4" fmla="*/ 3 w 386"/>
                  <a:gd name="T5" fmla="*/ 136 h 671"/>
                  <a:gd name="T6" fmla="*/ 5 w 386"/>
                  <a:gd name="T7" fmla="*/ 139 h 671"/>
                  <a:gd name="T8" fmla="*/ 8 w 386"/>
                  <a:gd name="T9" fmla="*/ 141 h 671"/>
                  <a:gd name="T10" fmla="*/ 11 w 386"/>
                  <a:gd name="T11" fmla="*/ 143 h 671"/>
                  <a:gd name="T12" fmla="*/ 14 w 386"/>
                  <a:gd name="T13" fmla="*/ 144 h 671"/>
                  <a:gd name="T14" fmla="*/ 18 w 386"/>
                  <a:gd name="T15" fmla="*/ 146 h 671"/>
                  <a:gd name="T16" fmla="*/ 22 w 386"/>
                  <a:gd name="T17" fmla="*/ 143 h 671"/>
                  <a:gd name="T18" fmla="*/ 26 w 386"/>
                  <a:gd name="T19" fmla="*/ 136 h 671"/>
                  <a:gd name="T20" fmla="*/ 32 w 386"/>
                  <a:gd name="T21" fmla="*/ 123 h 671"/>
                  <a:gd name="T22" fmla="*/ 40 w 386"/>
                  <a:gd name="T23" fmla="*/ 104 h 671"/>
                  <a:gd name="T24" fmla="*/ 46 w 386"/>
                  <a:gd name="T25" fmla="*/ 90 h 671"/>
                  <a:gd name="T26" fmla="*/ 51 w 386"/>
                  <a:gd name="T27" fmla="*/ 80 h 671"/>
                  <a:gd name="T28" fmla="*/ 57 w 386"/>
                  <a:gd name="T29" fmla="*/ 67 h 671"/>
                  <a:gd name="T30" fmla="*/ 63 w 386"/>
                  <a:gd name="T31" fmla="*/ 53 h 671"/>
                  <a:gd name="T32" fmla="*/ 71 w 386"/>
                  <a:gd name="T33" fmla="*/ 37 h 671"/>
                  <a:gd name="T34" fmla="*/ 77 w 386"/>
                  <a:gd name="T35" fmla="*/ 26 h 671"/>
                  <a:gd name="T36" fmla="*/ 79 w 386"/>
                  <a:gd name="T37" fmla="*/ 19 h 671"/>
                  <a:gd name="T38" fmla="*/ 81 w 386"/>
                  <a:gd name="T39" fmla="*/ 12 h 671"/>
                  <a:gd name="T40" fmla="*/ 83 w 386"/>
                  <a:gd name="T41" fmla="*/ 5 h 671"/>
                  <a:gd name="T42" fmla="*/ 78 w 386"/>
                  <a:gd name="T43" fmla="*/ 3 h 671"/>
                  <a:gd name="T44" fmla="*/ 69 w 386"/>
                  <a:gd name="T45" fmla="*/ 9 h 671"/>
                  <a:gd name="T46" fmla="*/ 59 w 386"/>
                  <a:gd name="T47" fmla="*/ 17 h 671"/>
                  <a:gd name="T48" fmla="*/ 50 w 386"/>
                  <a:gd name="T49" fmla="*/ 25 h 671"/>
                  <a:gd name="T50" fmla="*/ 42 w 386"/>
                  <a:gd name="T51" fmla="*/ 34 h 671"/>
                  <a:gd name="T52" fmla="*/ 33 w 386"/>
                  <a:gd name="T53" fmla="*/ 43 h 671"/>
                  <a:gd name="T54" fmla="*/ 21 w 386"/>
                  <a:gd name="T55" fmla="*/ 58 h 671"/>
                  <a:gd name="T56" fmla="*/ 15 w 386"/>
                  <a:gd name="T57" fmla="*/ 69 h 671"/>
                  <a:gd name="T58" fmla="*/ 20 w 386"/>
                  <a:gd name="T59" fmla="*/ 69 h 671"/>
                  <a:gd name="T60" fmla="*/ 27 w 386"/>
                  <a:gd name="T61" fmla="*/ 68 h 671"/>
                  <a:gd name="T62" fmla="*/ 33 w 386"/>
                  <a:gd name="T63" fmla="*/ 68 h 671"/>
                  <a:gd name="T64" fmla="*/ 36 w 386"/>
                  <a:gd name="T65" fmla="*/ 69 h 671"/>
                  <a:gd name="T66" fmla="*/ 37 w 386"/>
                  <a:gd name="T67" fmla="*/ 70 h 671"/>
                  <a:gd name="T68" fmla="*/ 37 w 386"/>
                  <a:gd name="T69" fmla="*/ 71 h 671"/>
                  <a:gd name="T70" fmla="*/ 38 w 386"/>
                  <a:gd name="T71" fmla="*/ 73 h 671"/>
                  <a:gd name="T72" fmla="*/ 37 w 386"/>
                  <a:gd name="T73" fmla="*/ 76 h 671"/>
                  <a:gd name="T74" fmla="*/ 31 w 386"/>
                  <a:gd name="T75" fmla="*/ 79 h 671"/>
                  <a:gd name="T76" fmla="*/ 23 w 386"/>
                  <a:gd name="T77" fmla="*/ 80 h 671"/>
                  <a:gd name="T78" fmla="*/ 18 w 386"/>
                  <a:gd name="T79" fmla="*/ 81 h 671"/>
                  <a:gd name="T80" fmla="*/ 14 w 386"/>
                  <a:gd name="T81" fmla="*/ 83 h 671"/>
                  <a:gd name="T82" fmla="*/ 10 w 386"/>
                  <a:gd name="T83" fmla="*/ 87 h 671"/>
                  <a:gd name="T84" fmla="*/ 7 w 386"/>
                  <a:gd name="T85" fmla="*/ 91 h 671"/>
                  <a:gd name="T86" fmla="*/ 3 w 386"/>
                  <a:gd name="T87" fmla="*/ 99 h 671"/>
                  <a:gd name="T88" fmla="*/ 0 w 386"/>
                  <a:gd name="T89" fmla="*/ 105 h 671"/>
                  <a:gd name="T90" fmla="*/ 1 w 386"/>
                  <a:gd name="T91" fmla="*/ 119 h 6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6"/>
                  <a:gd name="T139" fmla="*/ 0 h 671"/>
                  <a:gd name="T140" fmla="*/ 386 w 386"/>
                  <a:gd name="T141" fmla="*/ 671 h 6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6" h="671">
                    <a:moveTo>
                      <a:pt x="6" y="544"/>
                    </a:moveTo>
                    <a:lnTo>
                      <a:pt x="6" y="565"/>
                    </a:lnTo>
                    <a:lnTo>
                      <a:pt x="8" y="583"/>
                    </a:lnTo>
                    <a:lnTo>
                      <a:pt x="9" y="597"/>
                    </a:lnTo>
                    <a:lnTo>
                      <a:pt x="12" y="610"/>
                    </a:lnTo>
                    <a:lnTo>
                      <a:pt x="16" y="620"/>
                    </a:lnTo>
                    <a:lnTo>
                      <a:pt x="20" y="629"/>
                    </a:lnTo>
                    <a:lnTo>
                      <a:pt x="25" y="635"/>
                    </a:lnTo>
                    <a:lnTo>
                      <a:pt x="32" y="640"/>
                    </a:lnTo>
                    <a:lnTo>
                      <a:pt x="38" y="645"/>
                    </a:lnTo>
                    <a:lnTo>
                      <a:pt x="45" y="649"/>
                    </a:lnTo>
                    <a:lnTo>
                      <a:pt x="52" y="652"/>
                    </a:lnTo>
                    <a:lnTo>
                      <a:pt x="60" y="654"/>
                    </a:lnTo>
                    <a:lnTo>
                      <a:pt x="67" y="657"/>
                    </a:lnTo>
                    <a:lnTo>
                      <a:pt x="75" y="661"/>
                    </a:lnTo>
                    <a:lnTo>
                      <a:pt x="82" y="666"/>
                    </a:lnTo>
                    <a:lnTo>
                      <a:pt x="89" y="671"/>
                    </a:lnTo>
                    <a:lnTo>
                      <a:pt x="101" y="655"/>
                    </a:lnTo>
                    <a:lnTo>
                      <a:pt x="111" y="638"/>
                    </a:lnTo>
                    <a:lnTo>
                      <a:pt x="122" y="620"/>
                    </a:lnTo>
                    <a:lnTo>
                      <a:pt x="131" y="602"/>
                    </a:lnTo>
                    <a:lnTo>
                      <a:pt x="149" y="562"/>
                    </a:lnTo>
                    <a:lnTo>
                      <a:pt x="166" y="521"/>
                    </a:lnTo>
                    <a:lnTo>
                      <a:pt x="184" y="477"/>
                    </a:lnTo>
                    <a:lnTo>
                      <a:pt x="203" y="432"/>
                    </a:lnTo>
                    <a:lnTo>
                      <a:pt x="212" y="410"/>
                    </a:lnTo>
                    <a:lnTo>
                      <a:pt x="224" y="387"/>
                    </a:lnTo>
                    <a:lnTo>
                      <a:pt x="235" y="365"/>
                    </a:lnTo>
                    <a:lnTo>
                      <a:pt x="248" y="342"/>
                    </a:lnTo>
                    <a:lnTo>
                      <a:pt x="263" y="304"/>
                    </a:lnTo>
                    <a:lnTo>
                      <a:pt x="278" y="270"/>
                    </a:lnTo>
                    <a:lnTo>
                      <a:pt x="293" y="241"/>
                    </a:lnTo>
                    <a:lnTo>
                      <a:pt x="305" y="215"/>
                    </a:lnTo>
                    <a:lnTo>
                      <a:pt x="329" y="171"/>
                    </a:lnTo>
                    <a:lnTo>
                      <a:pt x="347" y="135"/>
                    </a:lnTo>
                    <a:lnTo>
                      <a:pt x="356" y="119"/>
                    </a:lnTo>
                    <a:lnTo>
                      <a:pt x="363" y="104"/>
                    </a:lnTo>
                    <a:lnTo>
                      <a:pt x="369" y="89"/>
                    </a:lnTo>
                    <a:lnTo>
                      <a:pt x="375" y="74"/>
                    </a:lnTo>
                    <a:lnTo>
                      <a:pt x="379" y="57"/>
                    </a:lnTo>
                    <a:lnTo>
                      <a:pt x="382" y="41"/>
                    </a:lnTo>
                    <a:lnTo>
                      <a:pt x="385" y="22"/>
                    </a:lnTo>
                    <a:lnTo>
                      <a:pt x="386" y="0"/>
                    </a:lnTo>
                    <a:lnTo>
                      <a:pt x="364" y="12"/>
                    </a:lnTo>
                    <a:lnTo>
                      <a:pt x="342" y="27"/>
                    </a:lnTo>
                    <a:lnTo>
                      <a:pt x="320" y="42"/>
                    </a:lnTo>
                    <a:lnTo>
                      <a:pt x="298" y="58"/>
                    </a:lnTo>
                    <a:lnTo>
                      <a:pt x="276" y="76"/>
                    </a:lnTo>
                    <a:lnTo>
                      <a:pt x="255" y="94"/>
                    </a:lnTo>
                    <a:lnTo>
                      <a:pt x="234" y="114"/>
                    </a:lnTo>
                    <a:lnTo>
                      <a:pt x="213" y="134"/>
                    </a:lnTo>
                    <a:lnTo>
                      <a:pt x="193" y="155"/>
                    </a:lnTo>
                    <a:lnTo>
                      <a:pt x="173" y="176"/>
                    </a:lnTo>
                    <a:lnTo>
                      <a:pt x="153" y="198"/>
                    </a:lnTo>
                    <a:lnTo>
                      <a:pt x="134" y="220"/>
                    </a:lnTo>
                    <a:lnTo>
                      <a:pt x="99" y="265"/>
                    </a:lnTo>
                    <a:lnTo>
                      <a:pt x="64" y="310"/>
                    </a:lnTo>
                    <a:lnTo>
                      <a:pt x="71" y="313"/>
                    </a:lnTo>
                    <a:lnTo>
                      <a:pt x="81" y="314"/>
                    </a:lnTo>
                    <a:lnTo>
                      <a:pt x="91" y="314"/>
                    </a:lnTo>
                    <a:lnTo>
                      <a:pt x="102" y="314"/>
                    </a:lnTo>
                    <a:lnTo>
                      <a:pt x="124" y="312"/>
                    </a:lnTo>
                    <a:lnTo>
                      <a:pt x="145" y="311"/>
                    </a:lnTo>
                    <a:lnTo>
                      <a:pt x="154" y="312"/>
                    </a:lnTo>
                    <a:lnTo>
                      <a:pt x="163" y="313"/>
                    </a:lnTo>
                    <a:lnTo>
                      <a:pt x="166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3" y="321"/>
                    </a:lnTo>
                    <a:lnTo>
                      <a:pt x="174" y="324"/>
                    </a:lnTo>
                    <a:lnTo>
                      <a:pt x="175" y="327"/>
                    </a:lnTo>
                    <a:lnTo>
                      <a:pt x="175" y="331"/>
                    </a:lnTo>
                    <a:lnTo>
                      <a:pt x="175" y="335"/>
                    </a:lnTo>
                    <a:lnTo>
                      <a:pt x="172" y="347"/>
                    </a:lnTo>
                    <a:lnTo>
                      <a:pt x="165" y="360"/>
                    </a:lnTo>
                    <a:lnTo>
                      <a:pt x="144" y="361"/>
                    </a:lnTo>
                    <a:lnTo>
                      <a:pt x="125" y="362"/>
                    </a:lnTo>
                    <a:lnTo>
                      <a:pt x="109" y="365"/>
                    </a:lnTo>
                    <a:lnTo>
                      <a:pt x="95" y="367"/>
                    </a:lnTo>
                    <a:lnTo>
                      <a:pt x="83" y="371"/>
                    </a:lnTo>
                    <a:lnTo>
                      <a:pt x="71" y="375"/>
                    </a:lnTo>
                    <a:lnTo>
                      <a:pt x="63" y="381"/>
                    </a:lnTo>
                    <a:lnTo>
                      <a:pt x="55" y="388"/>
                    </a:lnTo>
                    <a:lnTo>
                      <a:pt x="47" y="395"/>
                    </a:lnTo>
                    <a:lnTo>
                      <a:pt x="40" y="403"/>
                    </a:lnTo>
                    <a:lnTo>
                      <a:pt x="34" y="414"/>
                    </a:lnTo>
                    <a:lnTo>
                      <a:pt x="28" y="424"/>
                    </a:lnTo>
                    <a:lnTo>
                      <a:pt x="16" y="451"/>
                    </a:lnTo>
                    <a:lnTo>
                      <a:pt x="0" y="481"/>
                    </a:lnTo>
                    <a:lnTo>
                      <a:pt x="6" y="54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Freeform 155"/>
              <p:cNvSpPr>
                <a:spLocks/>
              </p:cNvSpPr>
              <p:nvPr/>
            </p:nvSpPr>
            <p:spPr bwMode="auto">
              <a:xfrm>
                <a:off x="4260" y="1806"/>
                <a:ext cx="35" cy="32"/>
              </a:xfrm>
              <a:custGeom>
                <a:avLst/>
                <a:gdLst>
                  <a:gd name="T0" fmla="*/ 35 w 159"/>
                  <a:gd name="T1" fmla="*/ 0 h 145"/>
                  <a:gd name="T2" fmla="*/ 28 w 159"/>
                  <a:gd name="T3" fmla="*/ 4 h 145"/>
                  <a:gd name="T4" fmla="*/ 22 w 159"/>
                  <a:gd name="T5" fmla="*/ 7 h 145"/>
                  <a:gd name="T6" fmla="*/ 17 w 159"/>
                  <a:gd name="T7" fmla="*/ 9 h 145"/>
                  <a:gd name="T8" fmla="*/ 13 w 159"/>
                  <a:gd name="T9" fmla="*/ 13 h 145"/>
                  <a:gd name="T10" fmla="*/ 11 w 159"/>
                  <a:gd name="T11" fmla="*/ 15 h 145"/>
                  <a:gd name="T12" fmla="*/ 9 w 159"/>
                  <a:gd name="T13" fmla="*/ 17 h 145"/>
                  <a:gd name="T14" fmla="*/ 7 w 159"/>
                  <a:gd name="T15" fmla="*/ 19 h 145"/>
                  <a:gd name="T16" fmla="*/ 5 w 159"/>
                  <a:gd name="T17" fmla="*/ 21 h 145"/>
                  <a:gd name="T18" fmla="*/ 4 w 159"/>
                  <a:gd name="T19" fmla="*/ 23 h 145"/>
                  <a:gd name="T20" fmla="*/ 2 w 159"/>
                  <a:gd name="T21" fmla="*/ 26 h 145"/>
                  <a:gd name="T22" fmla="*/ 1 w 159"/>
                  <a:gd name="T23" fmla="*/ 29 h 145"/>
                  <a:gd name="T24" fmla="*/ 0 w 159"/>
                  <a:gd name="T25" fmla="*/ 32 h 145"/>
                  <a:gd name="T26" fmla="*/ 4 w 159"/>
                  <a:gd name="T27" fmla="*/ 31 h 145"/>
                  <a:gd name="T28" fmla="*/ 7 w 159"/>
                  <a:gd name="T29" fmla="*/ 29 h 145"/>
                  <a:gd name="T30" fmla="*/ 10 w 159"/>
                  <a:gd name="T31" fmla="*/ 28 h 145"/>
                  <a:gd name="T32" fmla="*/ 12 w 159"/>
                  <a:gd name="T33" fmla="*/ 26 h 145"/>
                  <a:gd name="T34" fmla="*/ 15 w 159"/>
                  <a:gd name="T35" fmla="*/ 24 h 145"/>
                  <a:gd name="T36" fmla="*/ 17 w 159"/>
                  <a:gd name="T37" fmla="*/ 22 h 145"/>
                  <a:gd name="T38" fmla="*/ 18 w 159"/>
                  <a:gd name="T39" fmla="*/ 20 h 145"/>
                  <a:gd name="T40" fmla="*/ 20 w 159"/>
                  <a:gd name="T41" fmla="*/ 18 h 145"/>
                  <a:gd name="T42" fmla="*/ 23 w 159"/>
                  <a:gd name="T43" fmla="*/ 13 h 145"/>
                  <a:gd name="T44" fmla="*/ 26 w 159"/>
                  <a:gd name="T45" fmla="*/ 8 h 145"/>
                  <a:gd name="T46" fmla="*/ 28 w 159"/>
                  <a:gd name="T47" fmla="*/ 6 h 145"/>
                  <a:gd name="T48" fmla="*/ 30 w 159"/>
                  <a:gd name="T49" fmla="*/ 4 h 145"/>
                  <a:gd name="T50" fmla="*/ 32 w 159"/>
                  <a:gd name="T51" fmla="*/ 2 h 145"/>
                  <a:gd name="T52" fmla="*/ 35 w 159"/>
                  <a:gd name="T53" fmla="*/ 0 h 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9"/>
                  <a:gd name="T82" fmla="*/ 0 h 145"/>
                  <a:gd name="T83" fmla="*/ 159 w 159"/>
                  <a:gd name="T84" fmla="*/ 145 h 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9" h="145">
                    <a:moveTo>
                      <a:pt x="159" y="0"/>
                    </a:moveTo>
                    <a:lnTo>
                      <a:pt x="129" y="16"/>
                    </a:lnTo>
                    <a:lnTo>
                      <a:pt x="102" y="30"/>
                    </a:lnTo>
                    <a:lnTo>
                      <a:pt x="79" y="43"/>
                    </a:lnTo>
                    <a:lnTo>
                      <a:pt x="58" y="58"/>
                    </a:lnTo>
                    <a:lnTo>
                      <a:pt x="49" y="66"/>
                    </a:lnTo>
                    <a:lnTo>
                      <a:pt x="40" y="75"/>
                    </a:lnTo>
                    <a:lnTo>
                      <a:pt x="32" y="84"/>
                    </a:lnTo>
                    <a:lnTo>
                      <a:pt x="24" y="95"/>
                    </a:lnTo>
                    <a:lnTo>
                      <a:pt x="17" y="105"/>
                    </a:lnTo>
                    <a:lnTo>
                      <a:pt x="11" y="118"/>
                    </a:lnTo>
                    <a:lnTo>
                      <a:pt x="6" y="130"/>
                    </a:lnTo>
                    <a:lnTo>
                      <a:pt x="0" y="145"/>
                    </a:lnTo>
                    <a:lnTo>
                      <a:pt x="17" y="140"/>
                    </a:lnTo>
                    <a:lnTo>
                      <a:pt x="32" y="133"/>
                    </a:lnTo>
                    <a:lnTo>
                      <a:pt x="44" y="126"/>
                    </a:lnTo>
                    <a:lnTo>
                      <a:pt x="56" y="119"/>
                    </a:lnTo>
                    <a:lnTo>
                      <a:pt x="66" y="109"/>
                    </a:lnTo>
                    <a:lnTo>
                      <a:pt x="75" y="100"/>
                    </a:lnTo>
                    <a:lnTo>
                      <a:pt x="83" y="90"/>
                    </a:lnTo>
                    <a:lnTo>
                      <a:pt x="92" y="80"/>
                    </a:lnTo>
                    <a:lnTo>
                      <a:pt x="105" y="59"/>
                    </a:lnTo>
                    <a:lnTo>
                      <a:pt x="120" y="38"/>
                    </a:lnTo>
                    <a:lnTo>
                      <a:pt x="128" y="28"/>
                    </a:lnTo>
                    <a:lnTo>
                      <a:pt x="138" y="18"/>
                    </a:lnTo>
                    <a:lnTo>
                      <a:pt x="147" y="9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156"/>
              <p:cNvSpPr>
                <a:spLocks/>
              </p:cNvSpPr>
              <p:nvPr/>
            </p:nvSpPr>
            <p:spPr bwMode="auto">
              <a:xfrm>
                <a:off x="4260" y="1806"/>
                <a:ext cx="35" cy="32"/>
              </a:xfrm>
              <a:custGeom>
                <a:avLst/>
                <a:gdLst>
                  <a:gd name="T0" fmla="*/ 35 w 159"/>
                  <a:gd name="T1" fmla="*/ 0 h 145"/>
                  <a:gd name="T2" fmla="*/ 28 w 159"/>
                  <a:gd name="T3" fmla="*/ 4 h 145"/>
                  <a:gd name="T4" fmla="*/ 22 w 159"/>
                  <a:gd name="T5" fmla="*/ 7 h 145"/>
                  <a:gd name="T6" fmla="*/ 17 w 159"/>
                  <a:gd name="T7" fmla="*/ 9 h 145"/>
                  <a:gd name="T8" fmla="*/ 13 w 159"/>
                  <a:gd name="T9" fmla="*/ 13 h 145"/>
                  <a:gd name="T10" fmla="*/ 11 w 159"/>
                  <a:gd name="T11" fmla="*/ 15 h 145"/>
                  <a:gd name="T12" fmla="*/ 9 w 159"/>
                  <a:gd name="T13" fmla="*/ 17 h 145"/>
                  <a:gd name="T14" fmla="*/ 7 w 159"/>
                  <a:gd name="T15" fmla="*/ 19 h 145"/>
                  <a:gd name="T16" fmla="*/ 5 w 159"/>
                  <a:gd name="T17" fmla="*/ 21 h 145"/>
                  <a:gd name="T18" fmla="*/ 4 w 159"/>
                  <a:gd name="T19" fmla="*/ 23 h 145"/>
                  <a:gd name="T20" fmla="*/ 2 w 159"/>
                  <a:gd name="T21" fmla="*/ 26 h 145"/>
                  <a:gd name="T22" fmla="*/ 1 w 159"/>
                  <a:gd name="T23" fmla="*/ 29 h 145"/>
                  <a:gd name="T24" fmla="*/ 0 w 159"/>
                  <a:gd name="T25" fmla="*/ 32 h 145"/>
                  <a:gd name="T26" fmla="*/ 4 w 159"/>
                  <a:gd name="T27" fmla="*/ 31 h 145"/>
                  <a:gd name="T28" fmla="*/ 7 w 159"/>
                  <a:gd name="T29" fmla="*/ 29 h 145"/>
                  <a:gd name="T30" fmla="*/ 10 w 159"/>
                  <a:gd name="T31" fmla="*/ 28 h 145"/>
                  <a:gd name="T32" fmla="*/ 12 w 159"/>
                  <a:gd name="T33" fmla="*/ 26 h 145"/>
                  <a:gd name="T34" fmla="*/ 15 w 159"/>
                  <a:gd name="T35" fmla="*/ 24 h 145"/>
                  <a:gd name="T36" fmla="*/ 17 w 159"/>
                  <a:gd name="T37" fmla="*/ 22 h 145"/>
                  <a:gd name="T38" fmla="*/ 18 w 159"/>
                  <a:gd name="T39" fmla="*/ 20 h 145"/>
                  <a:gd name="T40" fmla="*/ 20 w 159"/>
                  <a:gd name="T41" fmla="*/ 18 h 145"/>
                  <a:gd name="T42" fmla="*/ 23 w 159"/>
                  <a:gd name="T43" fmla="*/ 13 h 145"/>
                  <a:gd name="T44" fmla="*/ 26 w 159"/>
                  <a:gd name="T45" fmla="*/ 8 h 145"/>
                  <a:gd name="T46" fmla="*/ 28 w 159"/>
                  <a:gd name="T47" fmla="*/ 6 h 145"/>
                  <a:gd name="T48" fmla="*/ 30 w 159"/>
                  <a:gd name="T49" fmla="*/ 4 h 145"/>
                  <a:gd name="T50" fmla="*/ 32 w 159"/>
                  <a:gd name="T51" fmla="*/ 2 h 145"/>
                  <a:gd name="T52" fmla="*/ 35 w 159"/>
                  <a:gd name="T53" fmla="*/ 0 h 145"/>
                  <a:gd name="T54" fmla="*/ 35 w 159"/>
                  <a:gd name="T55" fmla="*/ 0 h 145"/>
                  <a:gd name="T56" fmla="*/ 35 w 159"/>
                  <a:gd name="T57" fmla="*/ 0 h 1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9"/>
                  <a:gd name="T88" fmla="*/ 0 h 145"/>
                  <a:gd name="T89" fmla="*/ 159 w 159"/>
                  <a:gd name="T90" fmla="*/ 145 h 1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9" h="145">
                    <a:moveTo>
                      <a:pt x="159" y="0"/>
                    </a:moveTo>
                    <a:lnTo>
                      <a:pt x="129" y="16"/>
                    </a:lnTo>
                    <a:lnTo>
                      <a:pt x="102" y="30"/>
                    </a:lnTo>
                    <a:lnTo>
                      <a:pt x="79" y="43"/>
                    </a:lnTo>
                    <a:lnTo>
                      <a:pt x="58" y="58"/>
                    </a:lnTo>
                    <a:lnTo>
                      <a:pt x="49" y="66"/>
                    </a:lnTo>
                    <a:lnTo>
                      <a:pt x="40" y="75"/>
                    </a:lnTo>
                    <a:lnTo>
                      <a:pt x="32" y="84"/>
                    </a:lnTo>
                    <a:lnTo>
                      <a:pt x="24" y="95"/>
                    </a:lnTo>
                    <a:lnTo>
                      <a:pt x="17" y="105"/>
                    </a:lnTo>
                    <a:lnTo>
                      <a:pt x="11" y="118"/>
                    </a:lnTo>
                    <a:lnTo>
                      <a:pt x="6" y="130"/>
                    </a:lnTo>
                    <a:lnTo>
                      <a:pt x="0" y="145"/>
                    </a:lnTo>
                    <a:lnTo>
                      <a:pt x="17" y="140"/>
                    </a:lnTo>
                    <a:lnTo>
                      <a:pt x="32" y="133"/>
                    </a:lnTo>
                    <a:lnTo>
                      <a:pt x="44" y="126"/>
                    </a:lnTo>
                    <a:lnTo>
                      <a:pt x="56" y="119"/>
                    </a:lnTo>
                    <a:lnTo>
                      <a:pt x="66" y="109"/>
                    </a:lnTo>
                    <a:lnTo>
                      <a:pt x="75" y="100"/>
                    </a:lnTo>
                    <a:lnTo>
                      <a:pt x="83" y="90"/>
                    </a:lnTo>
                    <a:lnTo>
                      <a:pt x="92" y="80"/>
                    </a:lnTo>
                    <a:lnTo>
                      <a:pt x="105" y="59"/>
                    </a:lnTo>
                    <a:lnTo>
                      <a:pt x="120" y="38"/>
                    </a:lnTo>
                    <a:lnTo>
                      <a:pt x="128" y="28"/>
                    </a:lnTo>
                    <a:lnTo>
                      <a:pt x="138" y="18"/>
                    </a:lnTo>
                    <a:lnTo>
                      <a:pt x="147" y="9"/>
                    </a:lnTo>
                    <a:lnTo>
                      <a:pt x="159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157"/>
              <p:cNvSpPr>
                <a:spLocks/>
              </p:cNvSpPr>
              <p:nvPr/>
            </p:nvSpPr>
            <p:spPr bwMode="auto">
              <a:xfrm>
                <a:off x="4120" y="1974"/>
                <a:ext cx="24" cy="46"/>
              </a:xfrm>
              <a:custGeom>
                <a:avLst/>
                <a:gdLst>
                  <a:gd name="T0" fmla="*/ 1 w 110"/>
                  <a:gd name="T1" fmla="*/ 46 h 208"/>
                  <a:gd name="T2" fmla="*/ 0 w 110"/>
                  <a:gd name="T3" fmla="*/ 45 h 208"/>
                  <a:gd name="T4" fmla="*/ 0 w 110"/>
                  <a:gd name="T5" fmla="*/ 44 h 208"/>
                  <a:gd name="T6" fmla="*/ 0 w 110"/>
                  <a:gd name="T7" fmla="*/ 43 h 208"/>
                  <a:gd name="T8" fmla="*/ 0 w 110"/>
                  <a:gd name="T9" fmla="*/ 41 h 208"/>
                  <a:gd name="T10" fmla="*/ 0 w 110"/>
                  <a:gd name="T11" fmla="*/ 39 h 208"/>
                  <a:gd name="T12" fmla="*/ 0 w 110"/>
                  <a:gd name="T13" fmla="*/ 37 h 208"/>
                  <a:gd name="T14" fmla="*/ 0 w 110"/>
                  <a:gd name="T15" fmla="*/ 36 h 208"/>
                  <a:gd name="T16" fmla="*/ 1 w 110"/>
                  <a:gd name="T17" fmla="*/ 35 h 208"/>
                  <a:gd name="T18" fmla="*/ 1 w 110"/>
                  <a:gd name="T19" fmla="*/ 33 h 208"/>
                  <a:gd name="T20" fmla="*/ 1 w 110"/>
                  <a:gd name="T21" fmla="*/ 30 h 208"/>
                  <a:gd name="T22" fmla="*/ 1 w 110"/>
                  <a:gd name="T23" fmla="*/ 27 h 208"/>
                  <a:gd name="T24" fmla="*/ 2 w 110"/>
                  <a:gd name="T25" fmla="*/ 25 h 208"/>
                  <a:gd name="T26" fmla="*/ 3 w 110"/>
                  <a:gd name="T27" fmla="*/ 22 h 208"/>
                  <a:gd name="T28" fmla="*/ 3 w 110"/>
                  <a:gd name="T29" fmla="*/ 19 h 208"/>
                  <a:gd name="T30" fmla="*/ 4 w 110"/>
                  <a:gd name="T31" fmla="*/ 16 h 208"/>
                  <a:gd name="T32" fmla="*/ 5 w 110"/>
                  <a:gd name="T33" fmla="*/ 13 h 208"/>
                  <a:gd name="T34" fmla="*/ 7 w 110"/>
                  <a:gd name="T35" fmla="*/ 10 h 208"/>
                  <a:gd name="T36" fmla="*/ 8 w 110"/>
                  <a:gd name="T37" fmla="*/ 8 h 208"/>
                  <a:gd name="T38" fmla="*/ 10 w 110"/>
                  <a:gd name="T39" fmla="*/ 6 h 208"/>
                  <a:gd name="T40" fmla="*/ 12 w 110"/>
                  <a:gd name="T41" fmla="*/ 4 h 208"/>
                  <a:gd name="T42" fmla="*/ 14 w 110"/>
                  <a:gd name="T43" fmla="*/ 2 h 208"/>
                  <a:gd name="T44" fmla="*/ 15 w 110"/>
                  <a:gd name="T45" fmla="*/ 1 h 208"/>
                  <a:gd name="T46" fmla="*/ 17 w 110"/>
                  <a:gd name="T47" fmla="*/ 0 h 208"/>
                  <a:gd name="T48" fmla="*/ 18 w 110"/>
                  <a:gd name="T49" fmla="*/ 0 h 208"/>
                  <a:gd name="T50" fmla="*/ 19 w 110"/>
                  <a:gd name="T51" fmla="*/ 0 h 208"/>
                  <a:gd name="T52" fmla="*/ 20 w 110"/>
                  <a:gd name="T53" fmla="*/ 0 h 208"/>
                  <a:gd name="T54" fmla="*/ 20 w 110"/>
                  <a:gd name="T55" fmla="*/ 0 h 208"/>
                  <a:gd name="T56" fmla="*/ 21 w 110"/>
                  <a:gd name="T57" fmla="*/ 0 h 208"/>
                  <a:gd name="T58" fmla="*/ 22 w 110"/>
                  <a:gd name="T59" fmla="*/ 0 h 208"/>
                  <a:gd name="T60" fmla="*/ 22 w 110"/>
                  <a:gd name="T61" fmla="*/ 1 h 208"/>
                  <a:gd name="T62" fmla="*/ 22 w 110"/>
                  <a:gd name="T63" fmla="*/ 1 h 208"/>
                  <a:gd name="T64" fmla="*/ 23 w 110"/>
                  <a:gd name="T65" fmla="*/ 1 h 208"/>
                  <a:gd name="T66" fmla="*/ 24 w 110"/>
                  <a:gd name="T67" fmla="*/ 1 h 208"/>
                  <a:gd name="T68" fmla="*/ 24 w 110"/>
                  <a:gd name="T69" fmla="*/ 1 h 208"/>
                  <a:gd name="T70" fmla="*/ 22 w 110"/>
                  <a:gd name="T71" fmla="*/ 5 h 208"/>
                  <a:gd name="T72" fmla="*/ 21 w 110"/>
                  <a:gd name="T73" fmla="*/ 9 h 208"/>
                  <a:gd name="T74" fmla="*/ 19 w 110"/>
                  <a:gd name="T75" fmla="*/ 12 h 208"/>
                  <a:gd name="T76" fmla="*/ 18 w 110"/>
                  <a:gd name="T77" fmla="*/ 16 h 208"/>
                  <a:gd name="T78" fmla="*/ 16 w 110"/>
                  <a:gd name="T79" fmla="*/ 19 h 208"/>
                  <a:gd name="T80" fmla="*/ 15 w 110"/>
                  <a:gd name="T81" fmla="*/ 23 h 208"/>
                  <a:gd name="T82" fmla="*/ 15 w 110"/>
                  <a:gd name="T83" fmla="*/ 25 h 208"/>
                  <a:gd name="T84" fmla="*/ 15 w 110"/>
                  <a:gd name="T85" fmla="*/ 27 h 208"/>
                  <a:gd name="T86" fmla="*/ 14 w 110"/>
                  <a:gd name="T87" fmla="*/ 29 h 208"/>
                  <a:gd name="T88" fmla="*/ 14 w 110"/>
                  <a:gd name="T89" fmla="*/ 31 h 208"/>
                  <a:gd name="T90" fmla="*/ 14 w 110"/>
                  <a:gd name="T91" fmla="*/ 32 h 208"/>
                  <a:gd name="T92" fmla="*/ 12 w 110"/>
                  <a:gd name="T93" fmla="*/ 34 h 208"/>
                  <a:gd name="T94" fmla="*/ 10 w 110"/>
                  <a:gd name="T95" fmla="*/ 36 h 208"/>
                  <a:gd name="T96" fmla="*/ 8 w 110"/>
                  <a:gd name="T97" fmla="*/ 39 h 208"/>
                  <a:gd name="T98" fmla="*/ 5 w 110"/>
                  <a:gd name="T99" fmla="*/ 41 h 208"/>
                  <a:gd name="T100" fmla="*/ 3 w 110"/>
                  <a:gd name="T101" fmla="*/ 44 h 208"/>
                  <a:gd name="T102" fmla="*/ 1 w 110"/>
                  <a:gd name="T103" fmla="*/ 45 h 208"/>
                  <a:gd name="T104" fmla="*/ 1 w 110"/>
                  <a:gd name="T105" fmla="*/ 46 h 2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0"/>
                  <a:gd name="T160" fmla="*/ 0 h 208"/>
                  <a:gd name="T161" fmla="*/ 110 w 110"/>
                  <a:gd name="T162" fmla="*/ 208 h 2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0" h="208">
                    <a:moveTo>
                      <a:pt x="3" y="208"/>
                    </a:moveTo>
                    <a:lnTo>
                      <a:pt x="1" y="204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0" y="185"/>
                    </a:lnTo>
                    <a:lnTo>
                      <a:pt x="1" y="177"/>
                    </a:lnTo>
                    <a:lnTo>
                      <a:pt x="2" y="169"/>
                    </a:lnTo>
                    <a:lnTo>
                      <a:pt x="2" y="163"/>
                    </a:lnTo>
                    <a:lnTo>
                      <a:pt x="3" y="157"/>
                    </a:lnTo>
                    <a:lnTo>
                      <a:pt x="3" y="147"/>
                    </a:lnTo>
                    <a:lnTo>
                      <a:pt x="4" y="136"/>
                    </a:lnTo>
                    <a:lnTo>
                      <a:pt x="6" y="124"/>
                    </a:lnTo>
                    <a:lnTo>
                      <a:pt x="8" y="112"/>
                    </a:lnTo>
                    <a:lnTo>
                      <a:pt x="12" y="98"/>
                    </a:lnTo>
                    <a:lnTo>
                      <a:pt x="16" y="86"/>
                    </a:lnTo>
                    <a:lnTo>
                      <a:pt x="20" y="72"/>
                    </a:lnTo>
                    <a:lnTo>
                      <a:pt x="25" y="59"/>
                    </a:lnTo>
                    <a:lnTo>
                      <a:pt x="32" y="47"/>
                    </a:lnTo>
                    <a:lnTo>
                      <a:pt x="38" y="36"/>
                    </a:lnTo>
                    <a:lnTo>
                      <a:pt x="45" y="26"/>
                    </a:lnTo>
                    <a:lnTo>
                      <a:pt x="54" y="16"/>
                    </a:lnTo>
                    <a:lnTo>
                      <a:pt x="62" y="9"/>
                    </a:lnTo>
                    <a:lnTo>
                      <a:pt x="71" y="4"/>
                    </a:lnTo>
                    <a:lnTo>
                      <a:pt x="76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7" y="1"/>
                    </a:lnTo>
                    <a:lnTo>
                      <a:pt x="99" y="2"/>
                    </a:lnTo>
                    <a:lnTo>
                      <a:pt x="101" y="3"/>
                    </a:lnTo>
                    <a:lnTo>
                      <a:pt x="103" y="4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10" y="6"/>
                    </a:lnTo>
                    <a:lnTo>
                      <a:pt x="103" y="24"/>
                    </a:lnTo>
                    <a:lnTo>
                      <a:pt x="96" y="40"/>
                    </a:lnTo>
                    <a:lnTo>
                      <a:pt x="88" y="56"/>
                    </a:lnTo>
                    <a:lnTo>
                      <a:pt x="81" y="72"/>
                    </a:lnTo>
                    <a:lnTo>
                      <a:pt x="75" y="88"/>
                    </a:lnTo>
                    <a:lnTo>
                      <a:pt x="70" y="103"/>
                    </a:lnTo>
                    <a:lnTo>
                      <a:pt x="68" y="112"/>
                    </a:lnTo>
                    <a:lnTo>
                      <a:pt x="67" y="120"/>
                    </a:lnTo>
                    <a:lnTo>
                      <a:pt x="66" y="130"/>
                    </a:lnTo>
                    <a:lnTo>
                      <a:pt x="66" y="138"/>
                    </a:lnTo>
                    <a:lnTo>
                      <a:pt x="63" y="143"/>
                    </a:lnTo>
                    <a:lnTo>
                      <a:pt x="56" y="152"/>
                    </a:lnTo>
                    <a:lnTo>
                      <a:pt x="46" y="163"/>
                    </a:lnTo>
                    <a:lnTo>
                      <a:pt x="35" y="176"/>
                    </a:lnTo>
                    <a:lnTo>
                      <a:pt x="23" y="187"/>
                    </a:lnTo>
                    <a:lnTo>
                      <a:pt x="13" y="198"/>
                    </a:lnTo>
                    <a:lnTo>
                      <a:pt x="5" y="205"/>
                    </a:lnTo>
                    <a:lnTo>
                      <a:pt x="3" y="2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158"/>
              <p:cNvSpPr>
                <a:spLocks/>
              </p:cNvSpPr>
              <p:nvPr/>
            </p:nvSpPr>
            <p:spPr bwMode="auto">
              <a:xfrm>
                <a:off x="4120" y="1974"/>
                <a:ext cx="24" cy="46"/>
              </a:xfrm>
              <a:custGeom>
                <a:avLst/>
                <a:gdLst>
                  <a:gd name="T0" fmla="*/ 1 w 110"/>
                  <a:gd name="T1" fmla="*/ 46 h 208"/>
                  <a:gd name="T2" fmla="*/ 0 w 110"/>
                  <a:gd name="T3" fmla="*/ 45 h 208"/>
                  <a:gd name="T4" fmla="*/ 0 w 110"/>
                  <a:gd name="T5" fmla="*/ 44 h 208"/>
                  <a:gd name="T6" fmla="*/ 0 w 110"/>
                  <a:gd name="T7" fmla="*/ 43 h 208"/>
                  <a:gd name="T8" fmla="*/ 0 w 110"/>
                  <a:gd name="T9" fmla="*/ 41 h 208"/>
                  <a:gd name="T10" fmla="*/ 0 w 110"/>
                  <a:gd name="T11" fmla="*/ 39 h 208"/>
                  <a:gd name="T12" fmla="*/ 0 w 110"/>
                  <a:gd name="T13" fmla="*/ 37 h 208"/>
                  <a:gd name="T14" fmla="*/ 0 w 110"/>
                  <a:gd name="T15" fmla="*/ 36 h 208"/>
                  <a:gd name="T16" fmla="*/ 1 w 110"/>
                  <a:gd name="T17" fmla="*/ 35 h 208"/>
                  <a:gd name="T18" fmla="*/ 1 w 110"/>
                  <a:gd name="T19" fmla="*/ 33 h 208"/>
                  <a:gd name="T20" fmla="*/ 1 w 110"/>
                  <a:gd name="T21" fmla="*/ 30 h 208"/>
                  <a:gd name="T22" fmla="*/ 1 w 110"/>
                  <a:gd name="T23" fmla="*/ 27 h 208"/>
                  <a:gd name="T24" fmla="*/ 2 w 110"/>
                  <a:gd name="T25" fmla="*/ 25 h 208"/>
                  <a:gd name="T26" fmla="*/ 3 w 110"/>
                  <a:gd name="T27" fmla="*/ 22 h 208"/>
                  <a:gd name="T28" fmla="*/ 3 w 110"/>
                  <a:gd name="T29" fmla="*/ 19 h 208"/>
                  <a:gd name="T30" fmla="*/ 4 w 110"/>
                  <a:gd name="T31" fmla="*/ 16 h 208"/>
                  <a:gd name="T32" fmla="*/ 5 w 110"/>
                  <a:gd name="T33" fmla="*/ 13 h 208"/>
                  <a:gd name="T34" fmla="*/ 7 w 110"/>
                  <a:gd name="T35" fmla="*/ 10 h 208"/>
                  <a:gd name="T36" fmla="*/ 8 w 110"/>
                  <a:gd name="T37" fmla="*/ 8 h 208"/>
                  <a:gd name="T38" fmla="*/ 10 w 110"/>
                  <a:gd name="T39" fmla="*/ 6 h 208"/>
                  <a:gd name="T40" fmla="*/ 12 w 110"/>
                  <a:gd name="T41" fmla="*/ 4 h 208"/>
                  <a:gd name="T42" fmla="*/ 14 w 110"/>
                  <a:gd name="T43" fmla="*/ 2 h 208"/>
                  <a:gd name="T44" fmla="*/ 15 w 110"/>
                  <a:gd name="T45" fmla="*/ 1 h 208"/>
                  <a:gd name="T46" fmla="*/ 17 w 110"/>
                  <a:gd name="T47" fmla="*/ 0 h 208"/>
                  <a:gd name="T48" fmla="*/ 18 w 110"/>
                  <a:gd name="T49" fmla="*/ 0 h 208"/>
                  <a:gd name="T50" fmla="*/ 19 w 110"/>
                  <a:gd name="T51" fmla="*/ 0 h 208"/>
                  <a:gd name="T52" fmla="*/ 20 w 110"/>
                  <a:gd name="T53" fmla="*/ 0 h 208"/>
                  <a:gd name="T54" fmla="*/ 20 w 110"/>
                  <a:gd name="T55" fmla="*/ 0 h 208"/>
                  <a:gd name="T56" fmla="*/ 21 w 110"/>
                  <a:gd name="T57" fmla="*/ 0 h 208"/>
                  <a:gd name="T58" fmla="*/ 22 w 110"/>
                  <a:gd name="T59" fmla="*/ 0 h 208"/>
                  <a:gd name="T60" fmla="*/ 22 w 110"/>
                  <a:gd name="T61" fmla="*/ 1 h 208"/>
                  <a:gd name="T62" fmla="*/ 22 w 110"/>
                  <a:gd name="T63" fmla="*/ 1 h 208"/>
                  <a:gd name="T64" fmla="*/ 23 w 110"/>
                  <a:gd name="T65" fmla="*/ 1 h 208"/>
                  <a:gd name="T66" fmla="*/ 24 w 110"/>
                  <a:gd name="T67" fmla="*/ 1 h 208"/>
                  <a:gd name="T68" fmla="*/ 24 w 110"/>
                  <a:gd name="T69" fmla="*/ 1 h 208"/>
                  <a:gd name="T70" fmla="*/ 22 w 110"/>
                  <a:gd name="T71" fmla="*/ 5 h 208"/>
                  <a:gd name="T72" fmla="*/ 21 w 110"/>
                  <a:gd name="T73" fmla="*/ 9 h 208"/>
                  <a:gd name="T74" fmla="*/ 19 w 110"/>
                  <a:gd name="T75" fmla="*/ 12 h 208"/>
                  <a:gd name="T76" fmla="*/ 18 w 110"/>
                  <a:gd name="T77" fmla="*/ 16 h 208"/>
                  <a:gd name="T78" fmla="*/ 16 w 110"/>
                  <a:gd name="T79" fmla="*/ 19 h 208"/>
                  <a:gd name="T80" fmla="*/ 15 w 110"/>
                  <a:gd name="T81" fmla="*/ 23 h 208"/>
                  <a:gd name="T82" fmla="*/ 15 w 110"/>
                  <a:gd name="T83" fmla="*/ 25 h 208"/>
                  <a:gd name="T84" fmla="*/ 15 w 110"/>
                  <a:gd name="T85" fmla="*/ 27 h 208"/>
                  <a:gd name="T86" fmla="*/ 14 w 110"/>
                  <a:gd name="T87" fmla="*/ 29 h 208"/>
                  <a:gd name="T88" fmla="*/ 14 w 110"/>
                  <a:gd name="T89" fmla="*/ 31 h 208"/>
                  <a:gd name="T90" fmla="*/ 14 w 110"/>
                  <a:gd name="T91" fmla="*/ 32 h 208"/>
                  <a:gd name="T92" fmla="*/ 12 w 110"/>
                  <a:gd name="T93" fmla="*/ 34 h 208"/>
                  <a:gd name="T94" fmla="*/ 10 w 110"/>
                  <a:gd name="T95" fmla="*/ 36 h 208"/>
                  <a:gd name="T96" fmla="*/ 8 w 110"/>
                  <a:gd name="T97" fmla="*/ 39 h 208"/>
                  <a:gd name="T98" fmla="*/ 5 w 110"/>
                  <a:gd name="T99" fmla="*/ 41 h 208"/>
                  <a:gd name="T100" fmla="*/ 3 w 110"/>
                  <a:gd name="T101" fmla="*/ 44 h 208"/>
                  <a:gd name="T102" fmla="*/ 1 w 110"/>
                  <a:gd name="T103" fmla="*/ 45 h 208"/>
                  <a:gd name="T104" fmla="*/ 1 w 110"/>
                  <a:gd name="T105" fmla="*/ 46 h 208"/>
                  <a:gd name="T106" fmla="*/ 1 w 110"/>
                  <a:gd name="T107" fmla="*/ 46 h 208"/>
                  <a:gd name="T108" fmla="*/ 1 w 110"/>
                  <a:gd name="T109" fmla="*/ 46 h 2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208"/>
                  <a:gd name="T167" fmla="*/ 110 w 110"/>
                  <a:gd name="T168" fmla="*/ 208 h 2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208">
                    <a:moveTo>
                      <a:pt x="3" y="208"/>
                    </a:moveTo>
                    <a:lnTo>
                      <a:pt x="1" y="204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0" y="185"/>
                    </a:lnTo>
                    <a:lnTo>
                      <a:pt x="1" y="177"/>
                    </a:lnTo>
                    <a:lnTo>
                      <a:pt x="2" y="169"/>
                    </a:lnTo>
                    <a:lnTo>
                      <a:pt x="2" y="163"/>
                    </a:lnTo>
                    <a:lnTo>
                      <a:pt x="3" y="157"/>
                    </a:lnTo>
                    <a:lnTo>
                      <a:pt x="3" y="147"/>
                    </a:lnTo>
                    <a:lnTo>
                      <a:pt x="4" y="136"/>
                    </a:lnTo>
                    <a:lnTo>
                      <a:pt x="6" y="124"/>
                    </a:lnTo>
                    <a:lnTo>
                      <a:pt x="8" y="112"/>
                    </a:lnTo>
                    <a:lnTo>
                      <a:pt x="12" y="98"/>
                    </a:lnTo>
                    <a:lnTo>
                      <a:pt x="16" y="86"/>
                    </a:lnTo>
                    <a:lnTo>
                      <a:pt x="20" y="72"/>
                    </a:lnTo>
                    <a:lnTo>
                      <a:pt x="25" y="59"/>
                    </a:lnTo>
                    <a:lnTo>
                      <a:pt x="32" y="47"/>
                    </a:lnTo>
                    <a:lnTo>
                      <a:pt x="38" y="36"/>
                    </a:lnTo>
                    <a:lnTo>
                      <a:pt x="45" y="26"/>
                    </a:lnTo>
                    <a:lnTo>
                      <a:pt x="54" y="16"/>
                    </a:lnTo>
                    <a:lnTo>
                      <a:pt x="62" y="9"/>
                    </a:lnTo>
                    <a:lnTo>
                      <a:pt x="71" y="4"/>
                    </a:lnTo>
                    <a:lnTo>
                      <a:pt x="76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7" y="1"/>
                    </a:lnTo>
                    <a:lnTo>
                      <a:pt x="99" y="2"/>
                    </a:lnTo>
                    <a:lnTo>
                      <a:pt x="101" y="3"/>
                    </a:lnTo>
                    <a:lnTo>
                      <a:pt x="103" y="4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10" y="6"/>
                    </a:lnTo>
                    <a:lnTo>
                      <a:pt x="103" y="24"/>
                    </a:lnTo>
                    <a:lnTo>
                      <a:pt x="96" y="40"/>
                    </a:lnTo>
                    <a:lnTo>
                      <a:pt x="88" y="56"/>
                    </a:lnTo>
                    <a:lnTo>
                      <a:pt x="81" y="72"/>
                    </a:lnTo>
                    <a:lnTo>
                      <a:pt x="75" y="88"/>
                    </a:lnTo>
                    <a:lnTo>
                      <a:pt x="70" y="103"/>
                    </a:lnTo>
                    <a:lnTo>
                      <a:pt x="68" y="112"/>
                    </a:lnTo>
                    <a:lnTo>
                      <a:pt x="67" y="120"/>
                    </a:lnTo>
                    <a:lnTo>
                      <a:pt x="66" y="130"/>
                    </a:lnTo>
                    <a:lnTo>
                      <a:pt x="66" y="138"/>
                    </a:lnTo>
                    <a:lnTo>
                      <a:pt x="63" y="143"/>
                    </a:lnTo>
                    <a:lnTo>
                      <a:pt x="56" y="152"/>
                    </a:lnTo>
                    <a:lnTo>
                      <a:pt x="46" y="163"/>
                    </a:lnTo>
                    <a:lnTo>
                      <a:pt x="35" y="176"/>
                    </a:lnTo>
                    <a:lnTo>
                      <a:pt x="23" y="187"/>
                    </a:lnTo>
                    <a:lnTo>
                      <a:pt x="13" y="198"/>
                    </a:lnTo>
                    <a:lnTo>
                      <a:pt x="5" y="205"/>
                    </a:lnTo>
                    <a:lnTo>
                      <a:pt x="3" y="208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159"/>
              <p:cNvSpPr>
                <a:spLocks/>
              </p:cNvSpPr>
              <p:nvPr/>
            </p:nvSpPr>
            <p:spPr bwMode="auto">
              <a:xfrm>
                <a:off x="4162" y="1435"/>
                <a:ext cx="23" cy="63"/>
              </a:xfrm>
              <a:custGeom>
                <a:avLst/>
                <a:gdLst>
                  <a:gd name="T0" fmla="*/ 12 w 105"/>
                  <a:gd name="T1" fmla="*/ 60 h 284"/>
                  <a:gd name="T2" fmla="*/ 9 w 105"/>
                  <a:gd name="T3" fmla="*/ 61 h 284"/>
                  <a:gd name="T4" fmla="*/ 7 w 105"/>
                  <a:gd name="T5" fmla="*/ 62 h 284"/>
                  <a:gd name="T6" fmla="*/ 5 w 105"/>
                  <a:gd name="T7" fmla="*/ 63 h 284"/>
                  <a:gd name="T8" fmla="*/ 3 w 105"/>
                  <a:gd name="T9" fmla="*/ 63 h 284"/>
                  <a:gd name="T10" fmla="*/ 2 w 105"/>
                  <a:gd name="T11" fmla="*/ 61 h 284"/>
                  <a:gd name="T12" fmla="*/ 1 w 105"/>
                  <a:gd name="T13" fmla="*/ 57 h 284"/>
                  <a:gd name="T14" fmla="*/ 1 w 105"/>
                  <a:gd name="T15" fmla="*/ 50 h 284"/>
                  <a:gd name="T16" fmla="*/ 1 w 105"/>
                  <a:gd name="T17" fmla="*/ 42 h 284"/>
                  <a:gd name="T18" fmla="*/ 1 w 105"/>
                  <a:gd name="T19" fmla="*/ 18 h 284"/>
                  <a:gd name="T20" fmla="*/ 0 w 105"/>
                  <a:gd name="T21" fmla="*/ 17 h 284"/>
                  <a:gd name="T22" fmla="*/ 0 w 105"/>
                  <a:gd name="T23" fmla="*/ 15 h 284"/>
                  <a:gd name="T24" fmla="*/ 1 w 105"/>
                  <a:gd name="T25" fmla="*/ 12 h 284"/>
                  <a:gd name="T26" fmla="*/ 4 w 105"/>
                  <a:gd name="T27" fmla="*/ 9 h 284"/>
                  <a:gd name="T28" fmla="*/ 7 w 105"/>
                  <a:gd name="T29" fmla="*/ 6 h 284"/>
                  <a:gd name="T30" fmla="*/ 14 w 105"/>
                  <a:gd name="T31" fmla="*/ 2 h 284"/>
                  <a:gd name="T32" fmla="*/ 18 w 105"/>
                  <a:gd name="T33" fmla="*/ 0 h 284"/>
                  <a:gd name="T34" fmla="*/ 19 w 105"/>
                  <a:gd name="T35" fmla="*/ 0 h 284"/>
                  <a:gd name="T36" fmla="*/ 20 w 105"/>
                  <a:gd name="T37" fmla="*/ 0 h 284"/>
                  <a:gd name="T38" fmla="*/ 21 w 105"/>
                  <a:gd name="T39" fmla="*/ 0 h 284"/>
                  <a:gd name="T40" fmla="*/ 23 w 105"/>
                  <a:gd name="T41" fmla="*/ 0 h 284"/>
                  <a:gd name="T42" fmla="*/ 21 w 105"/>
                  <a:gd name="T43" fmla="*/ 10 h 284"/>
                  <a:gd name="T44" fmla="*/ 18 w 105"/>
                  <a:gd name="T45" fmla="*/ 18 h 284"/>
                  <a:gd name="T46" fmla="*/ 15 w 105"/>
                  <a:gd name="T47" fmla="*/ 26 h 284"/>
                  <a:gd name="T48" fmla="*/ 14 w 105"/>
                  <a:gd name="T49" fmla="*/ 34 h 284"/>
                  <a:gd name="T50" fmla="*/ 13 w 105"/>
                  <a:gd name="T51" fmla="*/ 40 h 284"/>
                  <a:gd name="T52" fmla="*/ 14 w 105"/>
                  <a:gd name="T53" fmla="*/ 44 h 284"/>
                  <a:gd name="T54" fmla="*/ 14 w 105"/>
                  <a:gd name="T55" fmla="*/ 48 h 284"/>
                  <a:gd name="T56" fmla="*/ 16 w 105"/>
                  <a:gd name="T57" fmla="*/ 50 h 284"/>
                  <a:gd name="T58" fmla="*/ 16 w 105"/>
                  <a:gd name="T59" fmla="*/ 51 h 284"/>
                  <a:gd name="T60" fmla="*/ 15 w 105"/>
                  <a:gd name="T61" fmla="*/ 53 h 284"/>
                  <a:gd name="T62" fmla="*/ 14 w 105"/>
                  <a:gd name="T63" fmla="*/ 56 h 284"/>
                  <a:gd name="T64" fmla="*/ 13 w 105"/>
                  <a:gd name="T65" fmla="*/ 58 h 2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284"/>
                  <a:gd name="T101" fmla="*/ 105 w 105"/>
                  <a:gd name="T102" fmla="*/ 284 h 2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284">
                    <a:moveTo>
                      <a:pt x="61" y="265"/>
                    </a:moveTo>
                    <a:lnTo>
                      <a:pt x="55" y="269"/>
                    </a:lnTo>
                    <a:lnTo>
                      <a:pt x="48" y="272"/>
                    </a:lnTo>
                    <a:lnTo>
                      <a:pt x="43" y="275"/>
                    </a:lnTo>
                    <a:lnTo>
                      <a:pt x="39" y="278"/>
                    </a:lnTo>
                    <a:lnTo>
                      <a:pt x="34" y="280"/>
                    </a:lnTo>
                    <a:lnTo>
                      <a:pt x="29" y="282"/>
                    </a:lnTo>
                    <a:lnTo>
                      <a:pt x="23" y="284"/>
                    </a:lnTo>
                    <a:lnTo>
                      <a:pt x="17" y="284"/>
                    </a:lnTo>
                    <a:lnTo>
                      <a:pt x="14" y="284"/>
                    </a:lnTo>
                    <a:lnTo>
                      <a:pt x="11" y="281"/>
                    </a:lnTo>
                    <a:lnTo>
                      <a:pt x="9" y="277"/>
                    </a:lnTo>
                    <a:lnTo>
                      <a:pt x="6" y="273"/>
                    </a:lnTo>
                    <a:lnTo>
                      <a:pt x="4" y="259"/>
                    </a:lnTo>
                    <a:lnTo>
                      <a:pt x="3" y="242"/>
                    </a:lnTo>
                    <a:lnTo>
                      <a:pt x="3" y="224"/>
                    </a:lnTo>
                    <a:lnTo>
                      <a:pt x="3" y="208"/>
                    </a:lnTo>
                    <a:lnTo>
                      <a:pt x="3" y="191"/>
                    </a:lnTo>
                    <a:lnTo>
                      <a:pt x="4" y="177"/>
                    </a:lnTo>
                    <a:lnTo>
                      <a:pt x="4" y="82"/>
                    </a:lnTo>
                    <a:lnTo>
                      <a:pt x="2" y="79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3"/>
                    </a:lnTo>
                    <a:lnTo>
                      <a:pt x="5" y="56"/>
                    </a:lnTo>
                    <a:lnTo>
                      <a:pt x="11" y="49"/>
                    </a:lnTo>
                    <a:lnTo>
                      <a:pt x="17" y="42"/>
                    </a:lnTo>
                    <a:lnTo>
                      <a:pt x="24" y="36"/>
                    </a:lnTo>
                    <a:lnTo>
                      <a:pt x="33" y="29"/>
                    </a:lnTo>
                    <a:lnTo>
                      <a:pt x="49" y="18"/>
                    </a:lnTo>
                    <a:lnTo>
                      <a:pt x="64" y="8"/>
                    </a:lnTo>
                    <a:lnTo>
                      <a:pt x="76" y="2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5" y="32"/>
                    </a:lnTo>
                    <a:lnTo>
                      <a:pt x="96" y="46"/>
                    </a:lnTo>
                    <a:lnTo>
                      <a:pt x="87" y="63"/>
                    </a:lnTo>
                    <a:lnTo>
                      <a:pt x="80" y="81"/>
                    </a:lnTo>
                    <a:lnTo>
                      <a:pt x="74" y="99"/>
                    </a:lnTo>
                    <a:lnTo>
                      <a:pt x="68" y="118"/>
                    </a:lnTo>
                    <a:lnTo>
                      <a:pt x="64" y="135"/>
                    </a:lnTo>
                    <a:lnTo>
                      <a:pt x="62" y="153"/>
                    </a:lnTo>
                    <a:lnTo>
                      <a:pt x="61" y="171"/>
                    </a:lnTo>
                    <a:lnTo>
                      <a:pt x="61" y="180"/>
                    </a:lnTo>
                    <a:lnTo>
                      <a:pt x="62" y="190"/>
                    </a:lnTo>
                    <a:lnTo>
                      <a:pt x="63" y="200"/>
                    </a:lnTo>
                    <a:lnTo>
                      <a:pt x="65" y="209"/>
                    </a:lnTo>
                    <a:lnTo>
                      <a:pt x="66" y="216"/>
                    </a:lnTo>
                    <a:lnTo>
                      <a:pt x="68" y="222"/>
                    </a:lnTo>
                    <a:lnTo>
                      <a:pt x="72" y="227"/>
                    </a:lnTo>
                    <a:lnTo>
                      <a:pt x="74" y="228"/>
                    </a:lnTo>
                    <a:lnTo>
                      <a:pt x="73" y="231"/>
                    </a:lnTo>
                    <a:lnTo>
                      <a:pt x="70" y="235"/>
                    </a:lnTo>
                    <a:lnTo>
                      <a:pt x="68" y="241"/>
                    </a:lnTo>
                    <a:lnTo>
                      <a:pt x="65" y="247"/>
                    </a:lnTo>
                    <a:lnTo>
                      <a:pt x="62" y="253"/>
                    </a:lnTo>
                    <a:lnTo>
                      <a:pt x="60" y="258"/>
                    </a:lnTo>
                    <a:lnTo>
                      <a:pt x="60" y="262"/>
                    </a:lnTo>
                    <a:lnTo>
                      <a:pt x="61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Freeform 160"/>
              <p:cNvSpPr>
                <a:spLocks/>
              </p:cNvSpPr>
              <p:nvPr/>
            </p:nvSpPr>
            <p:spPr bwMode="auto">
              <a:xfrm>
                <a:off x="4162" y="1435"/>
                <a:ext cx="23" cy="63"/>
              </a:xfrm>
              <a:custGeom>
                <a:avLst/>
                <a:gdLst>
                  <a:gd name="T0" fmla="*/ 12 w 105"/>
                  <a:gd name="T1" fmla="*/ 60 h 284"/>
                  <a:gd name="T2" fmla="*/ 9 w 105"/>
                  <a:gd name="T3" fmla="*/ 61 h 284"/>
                  <a:gd name="T4" fmla="*/ 7 w 105"/>
                  <a:gd name="T5" fmla="*/ 62 h 284"/>
                  <a:gd name="T6" fmla="*/ 5 w 105"/>
                  <a:gd name="T7" fmla="*/ 63 h 284"/>
                  <a:gd name="T8" fmla="*/ 3 w 105"/>
                  <a:gd name="T9" fmla="*/ 63 h 284"/>
                  <a:gd name="T10" fmla="*/ 2 w 105"/>
                  <a:gd name="T11" fmla="*/ 61 h 284"/>
                  <a:gd name="T12" fmla="*/ 1 w 105"/>
                  <a:gd name="T13" fmla="*/ 57 h 284"/>
                  <a:gd name="T14" fmla="*/ 1 w 105"/>
                  <a:gd name="T15" fmla="*/ 50 h 284"/>
                  <a:gd name="T16" fmla="*/ 1 w 105"/>
                  <a:gd name="T17" fmla="*/ 42 h 284"/>
                  <a:gd name="T18" fmla="*/ 1 w 105"/>
                  <a:gd name="T19" fmla="*/ 39 h 284"/>
                  <a:gd name="T20" fmla="*/ 1 w 105"/>
                  <a:gd name="T21" fmla="*/ 18 h 284"/>
                  <a:gd name="T22" fmla="*/ 0 w 105"/>
                  <a:gd name="T23" fmla="*/ 17 h 284"/>
                  <a:gd name="T24" fmla="*/ 0 w 105"/>
                  <a:gd name="T25" fmla="*/ 15 h 284"/>
                  <a:gd name="T26" fmla="*/ 1 w 105"/>
                  <a:gd name="T27" fmla="*/ 12 h 284"/>
                  <a:gd name="T28" fmla="*/ 4 w 105"/>
                  <a:gd name="T29" fmla="*/ 9 h 284"/>
                  <a:gd name="T30" fmla="*/ 7 w 105"/>
                  <a:gd name="T31" fmla="*/ 6 h 284"/>
                  <a:gd name="T32" fmla="*/ 14 w 105"/>
                  <a:gd name="T33" fmla="*/ 2 h 284"/>
                  <a:gd name="T34" fmla="*/ 18 w 105"/>
                  <a:gd name="T35" fmla="*/ 0 h 284"/>
                  <a:gd name="T36" fmla="*/ 19 w 105"/>
                  <a:gd name="T37" fmla="*/ 0 h 284"/>
                  <a:gd name="T38" fmla="*/ 20 w 105"/>
                  <a:gd name="T39" fmla="*/ 0 h 284"/>
                  <a:gd name="T40" fmla="*/ 21 w 105"/>
                  <a:gd name="T41" fmla="*/ 0 h 284"/>
                  <a:gd name="T42" fmla="*/ 23 w 105"/>
                  <a:gd name="T43" fmla="*/ 0 h 284"/>
                  <a:gd name="T44" fmla="*/ 23 w 105"/>
                  <a:gd name="T45" fmla="*/ 7 h 284"/>
                  <a:gd name="T46" fmla="*/ 21 w 105"/>
                  <a:gd name="T47" fmla="*/ 10 h 284"/>
                  <a:gd name="T48" fmla="*/ 18 w 105"/>
                  <a:gd name="T49" fmla="*/ 18 h 284"/>
                  <a:gd name="T50" fmla="*/ 15 w 105"/>
                  <a:gd name="T51" fmla="*/ 26 h 284"/>
                  <a:gd name="T52" fmla="*/ 14 w 105"/>
                  <a:gd name="T53" fmla="*/ 34 h 284"/>
                  <a:gd name="T54" fmla="*/ 13 w 105"/>
                  <a:gd name="T55" fmla="*/ 40 h 284"/>
                  <a:gd name="T56" fmla="*/ 14 w 105"/>
                  <a:gd name="T57" fmla="*/ 44 h 284"/>
                  <a:gd name="T58" fmla="*/ 14 w 105"/>
                  <a:gd name="T59" fmla="*/ 48 h 284"/>
                  <a:gd name="T60" fmla="*/ 16 w 105"/>
                  <a:gd name="T61" fmla="*/ 50 h 284"/>
                  <a:gd name="T62" fmla="*/ 16 w 105"/>
                  <a:gd name="T63" fmla="*/ 51 h 284"/>
                  <a:gd name="T64" fmla="*/ 15 w 105"/>
                  <a:gd name="T65" fmla="*/ 53 h 284"/>
                  <a:gd name="T66" fmla="*/ 14 w 105"/>
                  <a:gd name="T67" fmla="*/ 56 h 284"/>
                  <a:gd name="T68" fmla="*/ 13 w 105"/>
                  <a:gd name="T69" fmla="*/ 58 h 284"/>
                  <a:gd name="T70" fmla="*/ 13 w 105"/>
                  <a:gd name="T71" fmla="*/ 59 h 2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5"/>
                  <a:gd name="T109" fmla="*/ 0 h 284"/>
                  <a:gd name="T110" fmla="*/ 105 w 105"/>
                  <a:gd name="T111" fmla="*/ 284 h 2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5" h="284">
                    <a:moveTo>
                      <a:pt x="61" y="265"/>
                    </a:moveTo>
                    <a:lnTo>
                      <a:pt x="55" y="269"/>
                    </a:lnTo>
                    <a:lnTo>
                      <a:pt x="48" y="272"/>
                    </a:lnTo>
                    <a:lnTo>
                      <a:pt x="43" y="275"/>
                    </a:lnTo>
                    <a:lnTo>
                      <a:pt x="39" y="278"/>
                    </a:lnTo>
                    <a:lnTo>
                      <a:pt x="34" y="280"/>
                    </a:lnTo>
                    <a:lnTo>
                      <a:pt x="29" y="282"/>
                    </a:lnTo>
                    <a:lnTo>
                      <a:pt x="23" y="284"/>
                    </a:lnTo>
                    <a:lnTo>
                      <a:pt x="17" y="284"/>
                    </a:lnTo>
                    <a:lnTo>
                      <a:pt x="14" y="284"/>
                    </a:lnTo>
                    <a:lnTo>
                      <a:pt x="11" y="281"/>
                    </a:lnTo>
                    <a:lnTo>
                      <a:pt x="9" y="277"/>
                    </a:lnTo>
                    <a:lnTo>
                      <a:pt x="6" y="273"/>
                    </a:lnTo>
                    <a:lnTo>
                      <a:pt x="4" y="259"/>
                    </a:lnTo>
                    <a:lnTo>
                      <a:pt x="3" y="242"/>
                    </a:lnTo>
                    <a:lnTo>
                      <a:pt x="3" y="224"/>
                    </a:lnTo>
                    <a:lnTo>
                      <a:pt x="3" y="208"/>
                    </a:lnTo>
                    <a:lnTo>
                      <a:pt x="3" y="191"/>
                    </a:lnTo>
                    <a:lnTo>
                      <a:pt x="4" y="177"/>
                    </a:lnTo>
                    <a:lnTo>
                      <a:pt x="4" y="82"/>
                    </a:lnTo>
                    <a:lnTo>
                      <a:pt x="2" y="79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3"/>
                    </a:lnTo>
                    <a:lnTo>
                      <a:pt x="5" y="56"/>
                    </a:lnTo>
                    <a:lnTo>
                      <a:pt x="11" y="49"/>
                    </a:lnTo>
                    <a:lnTo>
                      <a:pt x="17" y="42"/>
                    </a:lnTo>
                    <a:lnTo>
                      <a:pt x="24" y="36"/>
                    </a:lnTo>
                    <a:lnTo>
                      <a:pt x="33" y="29"/>
                    </a:lnTo>
                    <a:lnTo>
                      <a:pt x="49" y="18"/>
                    </a:lnTo>
                    <a:lnTo>
                      <a:pt x="64" y="8"/>
                    </a:lnTo>
                    <a:lnTo>
                      <a:pt x="76" y="2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5" y="32"/>
                    </a:lnTo>
                    <a:lnTo>
                      <a:pt x="96" y="46"/>
                    </a:lnTo>
                    <a:lnTo>
                      <a:pt x="87" y="63"/>
                    </a:lnTo>
                    <a:lnTo>
                      <a:pt x="80" y="81"/>
                    </a:lnTo>
                    <a:lnTo>
                      <a:pt x="74" y="99"/>
                    </a:lnTo>
                    <a:lnTo>
                      <a:pt x="68" y="118"/>
                    </a:lnTo>
                    <a:lnTo>
                      <a:pt x="64" y="135"/>
                    </a:lnTo>
                    <a:lnTo>
                      <a:pt x="62" y="153"/>
                    </a:lnTo>
                    <a:lnTo>
                      <a:pt x="61" y="171"/>
                    </a:lnTo>
                    <a:lnTo>
                      <a:pt x="61" y="180"/>
                    </a:lnTo>
                    <a:lnTo>
                      <a:pt x="62" y="190"/>
                    </a:lnTo>
                    <a:lnTo>
                      <a:pt x="63" y="200"/>
                    </a:lnTo>
                    <a:lnTo>
                      <a:pt x="65" y="209"/>
                    </a:lnTo>
                    <a:lnTo>
                      <a:pt x="66" y="216"/>
                    </a:lnTo>
                    <a:lnTo>
                      <a:pt x="68" y="222"/>
                    </a:lnTo>
                    <a:lnTo>
                      <a:pt x="72" y="227"/>
                    </a:lnTo>
                    <a:lnTo>
                      <a:pt x="74" y="228"/>
                    </a:lnTo>
                    <a:lnTo>
                      <a:pt x="73" y="231"/>
                    </a:lnTo>
                    <a:lnTo>
                      <a:pt x="70" y="235"/>
                    </a:lnTo>
                    <a:lnTo>
                      <a:pt x="68" y="241"/>
                    </a:lnTo>
                    <a:lnTo>
                      <a:pt x="65" y="247"/>
                    </a:lnTo>
                    <a:lnTo>
                      <a:pt x="62" y="253"/>
                    </a:lnTo>
                    <a:lnTo>
                      <a:pt x="60" y="258"/>
                    </a:lnTo>
                    <a:lnTo>
                      <a:pt x="60" y="262"/>
                    </a:lnTo>
                    <a:lnTo>
                      <a:pt x="61" y="265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161"/>
              <p:cNvSpPr>
                <a:spLocks/>
              </p:cNvSpPr>
              <p:nvPr/>
            </p:nvSpPr>
            <p:spPr bwMode="auto">
              <a:xfrm>
                <a:off x="4017" y="1355"/>
                <a:ext cx="229" cy="263"/>
              </a:xfrm>
              <a:custGeom>
                <a:avLst/>
                <a:gdLst>
                  <a:gd name="T0" fmla="*/ 17 w 1063"/>
                  <a:gd name="T1" fmla="*/ 132 h 1190"/>
                  <a:gd name="T2" fmla="*/ 9 w 1063"/>
                  <a:gd name="T3" fmla="*/ 123 h 1190"/>
                  <a:gd name="T4" fmla="*/ 0 w 1063"/>
                  <a:gd name="T5" fmla="*/ 101 h 1190"/>
                  <a:gd name="T6" fmla="*/ 6 w 1063"/>
                  <a:gd name="T7" fmla="*/ 98 h 1190"/>
                  <a:gd name="T8" fmla="*/ 9 w 1063"/>
                  <a:gd name="T9" fmla="*/ 87 h 1190"/>
                  <a:gd name="T10" fmla="*/ 15 w 1063"/>
                  <a:gd name="T11" fmla="*/ 74 h 1190"/>
                  <a:gd name="T12" fmla="*/ 28 w 1063"/>
                  <a:gd name="T13" fmla="*/ 95 h 1190"/>
                  <a:gd name="T14" fmla="*/ 30 w 1063"/>
                  <a:gd name="T15" fmla="*/ 90 h 1190"/>
                  <a:gd name="T16" fmla="*/ 31 w 1063"/>
                  <a:gd name="T17" fmla="*/ 76 h 1190"/>
                  <a:gd name="T18" fmla="*/ 41 w 1063"/>
                  <a:gd name="T19" fmla="*/ 76 h 1190"/>
                  <a:gd name="T20" fmla="*/ 38 w 1063"/>
                  <a:gd name="T21" fmla="*/ 65 h 1190"/>
                  <a:gd name="T22" fmla="*/ 29 w 1063"/>
                  <a:gd name="T23" fmla="*/ 47 h 1190"/>
                  <a:gd name="T24" fmla="*/ 36 w 1063"/>
                  <a:gd name="T25" fmla="*/ 45 h 1190"/>
                  <a:gd name="T26" fmla="*/ 58 w 1063"/>
                  <a:gd name="T27" fmla="*/ 69 h 1190"/>
                  <a:gd name="T28" fmla="*/ 72 w 1063"/>
                  <a:gd name="T29" fmla="*/ 78 h 1190"/>
                  <a:gd name="T30" fmla="*/ 89 w 1063"/>
                  <a:gd name="T31" fmla="*/ 82 h 1190"/>
                  <a:gd name="T32" fmla="*/ 77 w 1063"/>
                  <a:gd name="T33" fmla="*/ 38 h 1190"/>
                  <a:gd name="T34" fmla="*/ 79 w 1063"/>
                  <a:gd name="T35" fmla="*/ 17 h 1190"/>
                  <a:gd name="T36" fmla="*/ 93 w 1063"/>
                  <a:gd name="T37" fmla="*/ 0 h 1190"/>
                  <a:gd name="T38" fmla="*/ 117 w 1063"/>
                  <a:gd name="T39" fmla="*/ 30 h 1190"/>
                  <a:gd name="T40" fmla="*/ 135 w 1063"/>
                  <a:gd name="T41" fmla="*/ 129 h 1190"/>
                  <a:gd name="T42" fmla="*/ 136 w 1063"/>
                  <a:gd name="T43" fmla="*/ 149 h 1190"/>
                  <a:gd name="T44" fmla="*/ 139 w 1063"/>
                  <a:gd name="T45" fmla="*/ 154 h 1190"/>
                  <a:gd name="T46" fmla="*/ 150 w 1063"/>
                  <a:gd name="T47" fmla="*/ 152 h 1190"/>
                  <a:gd name="T48" fmla="*/ 158 w 1063"/>
                  <a:gd name="T49" fmla="*/ 169 h 1190"/>
                  <a:gd name="T50" fmla="*/ 180 w 1063"/>
                  <a:gd name="T51" fmla="*/ 177 h 1190"/>
                  <a:gd name="T52" fmla="*/ 196 w 1063"/>
                  <a:gd name="T53" fmla="*/ 174 h 1190"/>
                  <a:gd name="T54" fmla="*/ 213 w 1063"/>
                  <a:gd name="T55" fmla="*/ 166 h 1190"/>
                  <a:gd name="T56" fmla="*/ 225 w 1063"/>
                  <a:gd name="T57" fmla="*/ 174 h 1190"/>
                  <a:gd name="T58" fmla="*/ 228 w 1063"/>
                  <a:gd name="T59" fmla="*/ 190 h 1190"/>
                  <a:gd name="T60" fmla="*/ 219 w 1063"/>
                  <a:gd name="T61" fmla="*/ 204 h 1190"/>
                  <a:gd name="T62" fmla="*/ 202 w 1063"/>
                  <a:gd name="T63" fmla="*/ 221 h 1190"/>
                  <a:gd name="T64" fmla="*/ 183 w 1063"/>
                  <a:gd name="T65" fmla="*/ 251 h 1190"/>
                  <a:gd name="T66" fmla="*/ 163 w 1063"/>
                  <a:gd name="T67" fmla="*/ 262 h 1190"/>
                  <a:gd name="T68" fmla="*/ 153 w 1063"/>
                  <a:gd name="T69" fmla="*/ 257 h 1190"/>
                  <a:gd name="T70" fmla="*/ 157 w 1063"/>
                  <a:gd name="T71" fmla="*/ 239 h 1190"/>
                  <a:gd name="T72" fmla="*/ 176 w 1063"/>
                  <a:gd name="T73" fmla="*/ 215 h 1190"/>
                  <a:gd name="T74" fmla="*/ 172 w 1063"/>
                  <a:gd name="T75" fmla="*/ 206 h 1190"/>
                  <a:gd name="T76" fmla="*/ 162 w 1063"/>
                  <a:gd name="T77" fmla="*/ 204 h 1190"/>
                  <a:gd name="T78" fmla="*/ 156 w 1063"/>
                  <a:gd name="T79" fmla="*/ 189 h 1190"/>
                  <a:gd name="T80" fmla="*/ 150 w 1063"/>
                  <a:gd name="T81" fmla="*/ 202 h 1190"/>
                  <a:gd name="T82" fmla="*/ 149 w 1063"/>
                  <a:gd name="T83" fmla="*/ 214 h 1190"/>
                  <a:gd name="T84" fmla="*/ 135 w 1063"/>
                  <a:gd name="T85" fmla="*/ 208 h 1190"/>
                  <a:gd name="T86" fmla="*/ 125 w 1063"/>
                  <a:gd name="T87" fmla="*/ 202 h 1190"/>
                  <a:gd name="T88" fmla="*/ 105 w 1063"/>
                  <a:gd name="T89" fmla="*/ 207 h 1190"/>
                  <a:gd name="T90" fmla="*/ 100 w 1063"/>
                  <a:gd name="T91" fmla="*/ 202 h 1190"/>
                  <a:gd name="T92" fmla="*/ 96 w 1063"/>
                  <a:gd name="T93" fmla="*/ 196 h 1190"/>
                  <a:gd name="T94" fmla="*/ 83 w 1063"/>
                  <a:gd name="T95" fmla="*/ 196 h 1190"/>
                  <a:gd name="T96" fmla="*/ 86 w 1063"/>
                  <a:gd name="T97" fmla="*/ 186 h 1190"/>
                  <a:gd name="T98" fmla="*/ 80 w 1063"/>
                  <a:gd name="T99" fmla="*/ 179 h 1190"/>
                  <a:gd name="T100" fmla="*/ 64 w 1063"/>
                  <a:gd name="T101" fmla="*/ 171 h 1190"/>
                  <a:gd name="T102" fmla="*/ 62 w 1063"/>
                  <a:gd name="T103" fmla="*/ 151 h 1190"/>
                  <a:gd name="T104" fmla="*/ 71 w 1063"/>
                  <a:gd name="T105" fmla="*/ 146 h 1190"/>
                  <a:gd name="T106" fmla="*/ 76 w 1063"/>
                  <a:gd name="T107" fmla="*/ 149 h 1190"/>
                  <a:gd name="T108" fmla="*/ 67 w 1063"/>
                  <a:gd name="T109" fmla="*/ 132 h 1190"/>
                  <a:gd name="T110" fmla="*/ 45 w 1063"/>
                  <a:gd name="T111" fmla="*/ 118 h 1190"/>
                  <a:gd name="T112" fmla="*/ 44 w 1063"/>
                  <a:gd name="T113" fmla="*/ 140 h 119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3"/>
                  <a:gd name="T172" fmla="*/ 0 h 1190"/>
                  <a:gd name="T173" fmla="*/ 1063 w 1063"/>
                  <a:gd name="T174" fmla="*/ 1190 h 119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3" h="1190">
                    <a:moveTo>
                      <a:pt x="139" y="626"/>
                    </a:moveTo>
                    <a:lnTo>
                      <a:pt x="133" y="622"/>
                    </a:lnTo>
                    <a:lnTo>
                      <a:pt x="125" y="618"/>
                    </a:lnTo>
                    <a:lnTo>
                      <a:pt x="114" y="614"/>
                    </a:lnTo>
                    <a:lnTo>
                      <a:pt x="103" y="609"/>
                    </a:lnTo>
                    <a:lnTo>
                      <a:pt x="91" y="602"/>
                    </a:lnTo>
                    <a:lnTo>
                      <a:pt x="78" y="596"/>
                    </a:lnTo>
                    <a:lnTo>
                      <a:pt x="72" y="592"/>
                    </a:lnTo>
                    <a:lnTo>
                      <a:pt x="67" y="587"/>
                    </a:lnTo>
                    <a:lnTo>
                      <a:pt x="62" y="581"/>
                    </a:lnTo>
                    <a:lnTo>
                      <a:pt x="56" y="576"/>
                    </a:lnTo>
                    <a:lnTo>
                      <a:pt x="51" y="570"/>
                    </a:lnTo>
                    <a:lnTo>
                      <a:pt x="46" y="562"/>
                    </a:lnTo>
                    <a:lnTo>
                      <a:pt x="41" y="555"/>
                    </a:lnTo>
                    <a:lnTo>
                      <a:pt x="36" y="548"/>
                    </a:lnTo>
                    <a:lnTo>
                      <a:pt x="28" y="531"/>
                    </a:lnTo>
                    <a:lnTo>
                      <a:pt x="21" y="513"/>
                    </a:lnTo>
                    <a:lnTo>
                      <a:pt x="15" y="496"/>
                    </a:lnTo>
                    <a:lnTo>
                      <a:pt x="9" y="481"/>
                    </a:lnTo>
                    <a:lnTo>
                      <a:pt x="5" y="467"/>
                    </a:lnTo>
                    <a:lnTo>
                      <a:pt x="0" y="455"/>
                    </a:lnTo>
                    <a:lnTo>
                      <a:pt x="0" y="451"/>
                    </a:lnTo>
                    <a:lnTo>
                      <a:pt x="0" y="448"/>
                    </a:lnTo>
                    <a:lnTo>
                      <a:pt x="2" y="446"/>
                    </a:lnTo>
                    <a:lnTo>
                      <a:pt x="4" y="445"/>
                    </a:lnTo>
                    <a:lnTo>
                      <a:pt x="11" y="443"/>
                    </a:lnTo>
                    <a:lnTo>
                      <a:pt x="20" y="443"/>
                    </a:lnTo>
                    <a:lnTo>
                      <a:pt x="28" y="443"/>
                    </a:lnTo>
                    <a:lnTo>
                      <a:pt x="36" y="442"/>
                    </a:lnTo>
                    <a:lnTo>
                      <a:pt x="40" y="440"/>
                    </a:lnTo>
                    <a:lnTo>
                      <a:pt x="42" y="438"/>
                    </a:lnTo>
                    <a:lnTo>
                      <a:pt x="44" y="434"/>
                    </a:lnTo>
                    <a:lnTo>
                      <a:pt x="44" y="430"/>
                    </a:lnTo>
                    <a:lnTo>
                      <a:pt x="44" y="408"/>
                    </a:lnTo>
                    <a:lnTo>
                      <a:pt x="44" y="393"/>
                    </a:lnTo>
                    <a:lnTo>
                      <a:pt x="44" y="381"/>
                    </a:lnTo>
                    <a:lnTo>
                      <a:pt x="44" y="373"/>
                    </a:lnTo>
                    <a:lnTo>
                      <a:pt x="46" y="365"/>
                    </a:lnTo>
                    <a:lnTo>
                      <a:pt x="49" y="357"/>
                    </a:lnTo>
                    <a:lnTo>
                      <a:pt x="55" y="345"/>
                    </a:lnTo>
                    <a:lnTo>
                      <a:pt x="63" y="330"/>
                    </a:lnTo>
                    <a:lnTo>
                      <a:pt x="68" y="334"/>
                    </a:lnTo>
                    <a:lnTo>
                      <a:pt x="73" y="340"/>
                    </a:lnTo>
                    <a:lnTo>
                      <a:pt x="79" y="348"/>
                    </a:lnTo>
                    <a:lnTo>
                      <a:pt x="86" y="358"/>
                    </a:lnTo>
                    <a:lnTo>
                      <a:pt x="98" y="379"/>
                    </a:lnTo>
                    <a:lnTo>
                      <a:pt x="111" y="400"/>
                    </a:lnTo>
                    <a:lnTo>
                      <a:pt x="121" y="417"/>
                    </a:lnTo>
                    <a:lnTo>
                      <a:pt x="131" y="428"/>
                    </a:lnTo>
                    <a:lnTo>
                      <a:pt x="133" y="429"/>
                    </a:lnTo>
                    <a:lnTo>
                      <a:pt x="134" y="430"/>
                    </a:lnTo>
                    <a:lnTo>
                      <a:pt x="135" y="430"/>
                    </a:lnTo>
                    <a:lnTo>
                      <a:pt x="137" y="429"/>
                    </a:lnTo>
                    <a:lnTo>
                      <a:pt x="138" y="425"/>
                    </a:lnTo>
                    <a:lnTo>
                      <a:pt x="139" y="418"/>
                    </a:lnTo>
                    <a:lnTo>
                      <a:pt x="139" y="406"/>
                    </a:lnTo>
                    <a:lnTo>
                      <a:pt x="140" y="395"/>
                    </a:lnTo>
                    <a:lnTo>
                      <a:pt x="141" y="383"/>
                    </a:lnTo>
                    <a:lnTo>
                      <a:pt x="142" y="373"/>
                    </a:lnTo>
                    <a:lnTo>
                      <a:pt x="143" y="363"/>
                    </a:lnTo>
                    <a:lnTo>
                      <a:pt x="144" y="355"/>
                    </a:lnTo>
                    <a:lnTo>
                      <a:pt x="146" y="347"/>
                    </a:lnTo>
                    <a:lnTo>
                      <a:pt x="146" y="342"/>
                    </a:lnTo>
                    <a:lnTo>
                      <a:pt x="158" y="345"/>
                    </a:lnTo>
                    <a:lnTo>
                      <a:pt x="170" y="347"/>
                    </a:lnTo>
                    <a:lnTo>
                      <a:pt x="178" y="348"/>
                    </a:lnTo>
                    <a:lnTo>
                      <a:pt x="184" y="346"/>
                    </a:lnTo>
                    <a:lnTo>
                      <a:pt x="186" y="345"/>
                    </a:lnTo>
                    <a:lnTo>
                      <a:pt x="189" y="344"/>
                    </a:lnTo>
                    <a:lnTo>
                      <a:pt x="191" y="342"/>
                    </a:lnTo>
                    <a:lnTo>
                      <a:pt x="192" y="340"/>
                    </a:lnTo>
                    <a:lnTo>
                      <a:pt x="193" y="335"/>
                    </a:lnTo>
                    <a:lnTo>
                      <a:pt x="192" y="329"/>
                    </a:lnTo>
                    <a:lnTo>
                      <a:pt x="190" y="321"/>
                    </a:lnTo>
                    <a:lnTo>
                      <a:pt x="186" y="313"/>
                    </a:lnTo>
                    <a:lnTo>
                      <a:pt x="181" y="304"/>
                    </a:lnTo>
                    <a:lnTo>
                      <a:pt x="175" y="295"/>
                    </a:lnTo>
                    <a:lnTo>
                      <a:pt x="168" y="284"/>
                    </a:lnTo>
                    <a:lnTo>
                      <a:pt x="159" y="274"/>
                    </a:lnTo>
                    <a:lnTo>
                      <a:pt x="150" y="264"/>
                    </a:lnTo>
                    <a:lnTo>
                      <a:pt x="139" y="253"/>
                    </a:lnTo>
                    <a:lnTo>
                      <a:pt x="135" y="240"/>
                    </a:lnTo>
                    <a:lnTo>
                      <a:pt x="134" y="228"/>
                    </a:lnTo>
                    <a:lnTo>
                      <a:pt x="133" y="214"/>
                    </a:lnTo>
                    <a:lnTo>
                      <a:pt x="134" y="201"/>
                    </a:lnTo>
                    <a:lnTo>
                      <a:pt x="136" y="187"/>
                    </a:lnTo>
                    <a:lnTo>
                      <a:pt x="137" y="174"/>
                    </a:lnTo>
                    <a:lnTo>
                      <a:pt x="138" y="163"/>
                    </a:lnTo>
                    <a:lnTo>
                      <a:pt x="139" y="152"/>
                    </a:lnTo>
                    <a:lnTo>
                      <a:pt x="152" y="176"/>
                    </a:lnTo>
                    <a:lnTo>
                      <a:pt x="169" y="203"/>
                    </a:lnTo>
                    <a:lnTo>
                      <a:pt x="186" y="228"/>
                    </a:lnTo>
                    <a:lnTo>
                      <a:pt x="207" y="254"/>
                    </a:lnTo>
                    <a:lnTo>
                      <a:pt x="219" y="267"/>
                    </a:lnTo>
                    <a:lnTo>
                      <a:pt x="231" y="279"/>
                    </a:lnTo>
                    <a:lnTo>
                      <a:pt x="243" y="291"/>
                    </a:lnTo>
                    <a:lnTo>
                      <a:pt x="256" y="302"/>
                    </a:lnTo>
                    <a:lnTo>
                      <a:pt x="268" y="314"/>
                    </a:lnTo>
                    <a:lnTo>
                      <a:pt x="282" y="323"/>
                    </a:lnTo>
                    <a:lnTo>
                      <a:pt x="296" y="333"/>
                    </a:lnTo>
                    <a:lnTo>
                      <a:pt x="310" y="342"/>
                    </a:lnTo>
                    <a:lnTo>
                      <a:pt x="315" y="345"/>
                    </a:lnTo>
                    <a:lnTo>
                      <a:pt x="323" y="348"/>
                    </a:lnTo>
                    <a:lnTo>
                      <a:pt x="329" y="351"/>
                    </a:lnTo>
                    <a:lnTo>
                      <a:pt x="336" y="353"/>
                    </a:lnTo>
                    <a:lnTo>
                      <a:pt x="351" y="355"/>
                    </a:lnTo>
                    <a:lnTo>
                      <a:pt x="366" y="358"/>
                    </a:lnTo>
                    <a:lnTo>
                      <a:pt x="381" y="360"/>
                    </a:lnTo>
                    <a:lnTo>
                      <a:pt x="394" y="363"/>
                    </a:lnTo>
                    <a:lnTo>
                      <a:pt x="400" y="365"/>
                    </a:lnTo>
                    <a:lnTo>
                      <a:pt x="407" y="367"/>
                    </a:lnTo>
                    <a:lnTo>
                      <a:pt x="412" y="370"/>
                    </a:lnTo>
                    <a:lnTo>
                      <a:pt x="417" y="374"/>
                    </a:lnTo>
                    <a:lnTo>
                      <a:pt x="400" y="317"/>
                    </a:lnTo>
                    <a:lnTo>
                      <a:pt x="386" y="274"/>
                    </a:lnTo>
                    <a:lnTo>
                      <a:pt x="375" y="241"/>
                    </a:lnTo>
                    <a:lnTo>
                      <a:pt x="367" y="216"/>
                    </a:lnTo>
                    <a:lnTo>
                      <a:pt x="361" y="194"/>
                    </a:lnTo>
                    <a:lnTo>
                      <a:pt x="357" y="173"/>
                    </a:lnTo>
                    <a:lnTo>
                      <a:pt x="354" y="150"/>
                    </a:lnTo>
                    <a:lnTo>
                      <a:pt x="354" y="121"/>
                    </a:lnTo>
                    <a:lnTo>
                      <a:pt x="354" y="111"/>
                    </a:lnTo>
                    <a:lnTo>
                      <a:pt x="356" y="102"/>
                    </a:lnTo>
                    <a:lnTo>
                      <a:pt x="358" y="94"/>
                    </a:lnTo>
                    <a:lnTo>
                      <a:pt x="363" y="85"/>
                    </a:lnTo>
                    <a:lnTo>
                      <a:pt x="367" y="78"/>
                    </a:lnTo>
                    <a:lnTo>
                      <a:pt x="371" y="71"/>
                    </a:lnTo>
                    <a:lnTo>
                      <a:pt x="377" y="63"/>
                    </a:lnTo>
                    <a:lnTo>
                      <a:pt x="383" y="56"/>
                    </a:lnTo>
                    <a:lnTo>
                      <a:pt x="395" y="41"/>
                    </a:lnTo>
                    <a:lnTo>
                      <a:pt x="408" y="28"/>
                    </a:lnTo>
                    <a:lnTo>
                      <a:pt x="419" y="14"/>
                    </a:lnTo>
                    <a:lnTo>
                      <a:pt x="430" y="0"/>
                    </a:lnTo>
                    <a:lnTo>
                      <a:pt x="445" y="14"/>
                    </a:lnTo>
                    <a:lnTo>
                      <a:pt x="459" y="29"/>
                    </a:lnTo>
                    <a:lnTo>
                      <a:pt x="472" y="42"/>
                    </a:lnTo>
                    <a:lnTo>
                      <a:pt x="483" y="56"/>
                    </a:lnTo>
                    <a:lnTo>
                      <a:pt x="505" y="83"/>
                    </a:lnTo>
                    <a:lnTo>
                      <a:pt x="525" y="110"/>
                    </a:lnTo>
                    <a:lnTo>
                      <a:pt x="543" y="137"/>
                    </a:lnTo>
                    <a:lnTo>
                      <a:pt x="562" y="163"/>
                    </a:lnTo>
                    <a:lnTo>
                      <a:pt x="581" y="189"/>
                    </a:lnTo>
                    <a:lnTo>
                      <a:pt x="601" y="215"/>
                    </a:lnTo>
                    <a:lnTo>
                      <a:pt x="601" y="532"/>
                    </a:lnTo>
                    <a:lnTo>
                      <a:pt x="609" y="546"/>
                    </a:lnTo>
                    <a:lnTo>
                      <a:pt x="618" y="563"/>
                    </a:lnTo>
                    <a:lnTo>
                      <a:pt x="625" y="584"/>
                    </a:lnTo>
                    <a:lnTo>
                      <a:pt x="632" y="606"/>
                    </a:lnTo>
                    <a:lnTo>
                      <a:pt x="634" y="619"/>
                    </a:lnTo>
                    <a:lnTo>
                      <a:pt x="635" y="631"/>
                    </a:lnTo>
                    <a:lnTo>
                      <a:pt x="636" y="642"/>
                    </a:lnTo>
                    <a:lnTo>
                      <a:pt x="635" y="654"/>
                    </a:lnTo>
                    <a:lnTo>
                      <a:pt x="634" y="665"/>
                    </a:lnTo>
                    <a:lnTo>
                      <a:pt x="631" y="676"/>
                    </a:lnTo>
                    <a:lnTo>
                      <a:pt x="626" y="686"/>
                    </a:lnTo>
                    <a:lnTo>
                      <a:pt x="620" y="697"/>
                    </a:lnTo>
                    <a:lnTo>
                      <a:pt x="622" y="698"/>
                    </a:lnTo>
                    <a:lnTo>
                      <a:pt x="625" y="699"/>
                    </a:lnTo>
                    <a:lnTo>
                      <a:pt x="629" y="700"/>
                    </a:lnTo>
                    <a:lnTo>
                      <a:pt x="633" y="699"/>
                    </a:lnTo>
                    <a:lnTo>
                      <a:pt x="645" y="697"/>
                    </a:lnTo>
                    <a:lnTo>
                      <a:pt x="657" y="694"/>
                    </a:lnTo>
                    <a:lnTo>
                      <a:pt x="671" y="689"/>
                    </a:lnTo>
                    <a:lnTo>
                      <a:pt x="683" y="687"/>
                    </a:lnTo>
                    <a:lnTo>
                      <a:pt x="687" y="687"/>
                    </a:lnTo>
                    <a:lnTo>
                      <a:pt x="691" y="687"/>
                    </a:lnTo>
                    <a:lnTo>
                      <a:pt x="694" y="688"/>
                    </a:lnTo>
                    <a:lnTo>
                      <a:pt x="696" y="690"/>
                    </a:lnTo>
                    <a:lnTo>
                      <a:pt x="695" y="702"/>
                    </a:lnTo>
                    <a:lnTo>
                      <a:pt x="697" y="713"/>
                    </a:lnTo>
                    <a:lnTo>
                      <a:pt x="702" y="724"/>
                    </a:lnTo>
                    <a:lnTo>
                      <a:pt x="707" y="734"/>
                    </a:lnTo>
                    <a:lnTo>
                      <a:pt x="714" y="745"/>
                    </a:lnTo>
                    <a:lnTo>
                      <a:pt x="722" y="753"/>
                    </a:lnTo>
                    <a:lnTo>
                      <a:pt x="733" y="763"/>
                    </a:lnTo>
                    <a:lnTo>
                      <a:pt x="745" y="770"/>
                    </a:lnTo>
                    <a:lnTo>
                      <a:pt x="757" y="777"/>
                    </a:lnTo>
                    <a:lnTo>
                      <a:pt x="771" y="785"/>
                    </a:lnTo>
                    <a:lnTo>
                      <a:pt x="785" y="790"/>
                    </a:lnTo>
                    <a:lnTo>
                      <a:pt x="802" y="795"/>
                    </a:lnTo>
                    <a:lnTo>
                      <a:pt x="819" y="798"/>
                    </a:lnTo>
                    <a:lnTo>
                      <a:pt x="836" y="802"/>
                    </a:lnTo>
                    <a:lnTo>
                      <a:pt x="855" y="804"/>
                    </a:lnTo>
                    <a:lnTo>
                      <a:pt x="874" y="804"/>
                    </a:lnTo>
                    <a:lnTo>
                      <a:pt x="878" y="804"/>
                    </a:lnTo>
                    <a:lnTo>
                      <a:pt x="884" y="802"/>
                    </a:lnTo>
                    <a:lnTo>
                      <a:pt x="889" y="799"/>
                    </a:lnTo>
                    <a:lnTo>
                      <a:pt x="897" y="796"/>
                    </a:lnTo>
                    <a:lnTo>
                      <a:pt x="910" y="788"/>
                    </a:lnTo>
                    <a:lnTo>
                      <a:pt x="925" y="778"/>
                    </a:lnTo>
                    <a:lnTo>
                      <a:pt x="941" y="769"/>
                    </a:lnTo>
                    <a:lnTo>
                      <a:pt x="956" y="761"/>
                    </a:lnTo>
                    <a:lnTo>
                      <a:pt x="965" y="757"/>
                    </a:lnTo>
                    <a:lnTo>
                      <a:pt x="972" y="755"/>
                    </a:lnTo>
                    <a:lnTo>
                      <a:pt x="980" y="753"/>
                    </a:lnTo>
                    <a:lnTo>
                      <a:pt x="987" y="753"/>
                    </a:lnTo>
                    <a:lnTo>
                      <a:pt x="991" y="753"/>
                    </a:lnTo>
                    <a:lnTo>
                      <a:pt x="995" y="755"/>
                    </a:lnTo>
                    <a:lnTo>
                      <a:pt x="1002" y="756"/>
                    </a:lnTo>
                    <a:lnTo>
                      <a:pt x="1007" y="760"/>
                    </a:lnTo>
                    <a:lnTo>
                      <a:pt x="1019" y="767"/>
                    </a:lnTo>
                    <a:lnTo>
                      <a:pt x="1032" y="776"/>
                    </a:lnTo>
                    <a:lnTo>
                      <a:pt x="1043" y="787"/>
                    </a:lnTo>
                    <a:lnTo>
                      <a:pt x="1054" y="798"/>
                    </a:lnTo>
                    <a:lnTo>
                      <a:pt x="1057" y="805"/>
                    </a:lnTo>
                    <a:lnTo>
                      <a:pt x="1060" y="811"/>
                    </a:lnTo>
                    <a:lnTo>
                      <a:pt x="1062" y="817"/>
                    </a:lnTo>
                    <a:lnTo>
                      <a:pt x="1063" y="822"/>
                    </a:lnTo>
                    <a:lnTo>
                      <a:pt x="1062" y="839"/>
                    </a:lnTo>
                    <a:lnTo>
                      <a:pt x="1058" y="858"/>
                    </a:lnTo>
                    <a:lnTo>
                      <a:pt x="1056" y="868"/>
                    </a:lnTo>
                    <a:lnTo>
                      <a:pt x="1052" y="878"/>
                    </a:lnTo>
                    <a:lnTo>
                      <a:pt x="1048" y="888"/>
                    </a:lnTo>
                    <a:lnTo>
                      <a:pt x="1041" y="898"/>
                    </a:lnTo>
                    <a:lnTo>
                      <a:pt x="1035" y="907"/>
                    </a:lnTo>
                    <a:lnTo>
                      <a:pt x="1027" y="917"/>
                    </a:lnTo>
                    <a:lnTo>
                      <a:pt x="1017" y="925"/>
                    </a:lnTo>
                    <a:lnTo>
                      <a:pt x="1007" y="933"/>
                    </a:lnTo>
                    <a:lnTo>
                      <a:pt x="995" y="939"/>
                    </a:lnTo>
                    <a:lnTo>
                      <a:pt x="982" y="944"/>
                    </a:lnTo>
                    <a:lnTo>
                      <a:pt x="966" y="947"/>
                    </a:lnTo>
                    <a:lnTo>
                      <a:pt x="949" y="949"/>
                    </a:lnTo>
                    <a:lnTo>
                      <a:pt x="944" y="975"/>
                    </a:lnTo>
                    <a:lnTo>
                      <a:pt x="936" y="1000"/>
                    </a:lnTo>
                    <a:lnTo>
                      <a:pt x="928" y="1023"/>
                    </a:lnTo>
                    <a:lnTo>
                      <a:pt x="918" y="1046"/>
                    </a:lnTo>
                    <a:lnTo>
                      <a:pt x="906" y="1067"/>
                    </a:lnTo>
                    <a:lnTo>
                      <a:pt x="893" y="1087"/>
                    </a:lnTo>
                    <a:lnTo>
                      <a:pt x="880" y="1105"/>
                    </a:lnTo>
                    <a:lnTo>
                      <a:pt x="865" y="1121"/>
                    </a:lnTo>
                    <a:lnTo>
                      <a:pt x="849" y="1137"/>
                    </a:lnTo>
                    <a:lnTo>
                      <a:pt x="833" y="1151"/>
                    </a:lnTo>
                    <a:lnTo>
                      <a:pt x="815" y="1162"/>
                    </a:lnTo>
                    <a:lnTo>
                      <a:pt x="796" y="1172"/>
                    </a:lnTo>
                    <a:lnTo>
                      <a:pt x="786" y="1176"/>
                    </a:lnTo>
                    <a:lnTo>
                      <a:pt x="777" y="1179"/>
                    </a:lnTo>
                    <a:lnTo>
                      <a:pt x="767" y="1182"/>
                    </a:lnTo>
                    <a:lnTo>
                      <a:pt x="757" y="1185"/>
                    </a:lnTo>
                    <a:lnTo>
                      <a:pt x="747" y="1187"/>
                    </a:lnTo>
                    <a:lnTo>
                      <a:pt x="736" y="1189"/>
                    </a:lnTo>
                    <a:lnTo>
                      <a:pt x="726" y="1190"/>
                    </a:lnTo>
                    <a:lnTo>
                      <a:pt x="715" y="1190"/>
                    </a:lnTo>
                    <a:lnTo>
                      <a:pt x="713" y="1181"/>
                    </a:lnTo>
                    <a:lnTo>
                      <a:pt x="712" y="1172"/>
                    </a:lnTo>
                    <a:lnTo>
                      <a:pt x="711" y="1162"/>
                    </a:lnTo>
                    <a:lnTo>
                      <a:pt x="711" y="1154"/>
                    </a:lnTo>
                    <a:lnTo>
                      <a:pt x="711" y="1144"/>
                    </a:lnTo>
                    <a:lnTo>
                      <a:pt x="712" y="1135"/>
                    </a:lnTo>
                    <a:lnTo>
                      <a:pt x="714" y="1126"/>
                    </a:lnTo>
                    <a:lnTo>
                      <a:pt x="716" y="1116"/>
                    </a:lnTo>
                    <a:lnTo>
                      <a:pt x="722" y="1098"/>
                    </a:lnTo>
                    <a:lnTo>
                      <a:pt x="730" y="1080"/>
                    </a:lnTo>
                    <a:lnTo>
                      <a:pt x="739" y="1063"/>
                    </a:lnTo>
                    <a:lnTo>
                      <a:pt x="750" y="1045"/>
                    </a:lnTo>
                    <a:lnTo>
                      <a:pt x="761" y="1028"/>
                    </a:lnTo>
                    <a:lnTo>
                      <a:pt x="774" y="1012"/>
                    </a:lnTo>
                    <a:lnTo>
                      <a:pt x="788" y="998"/>
                    </a:lnTo>
                    <a:lnTo>
                      <a:pt x="802" y="984"/>
                    </a:lnTo>
                    <a:lnTo>
                      <a:pt x="817" y="971"/>
                    </a:lnTo>
                    <a:lnTo>
                      <a:pt x="832" y="961"/>
                    </a:lnTo>
                    <a:lnTo>
                      <a:pt x="846" y="951"/>
                    </a:lnTo>
                    <a:lnTo>
                      <a:pt x="861" y="943"/>
                    </a:lnTo>
                    <a:lnTo>
                      <a:pt x="842" y="939"/>
                    </a:lnTo>
                    <a:lnTo>
                      <a:pt x="826" y="936"/>
                    </a:lnTo>
                    <a:lnTo>
                      <a:pt x="812" y="934"/>
                    </a:lnTo>
                    <a:lnTo>
                      <a:pt x="799" y="932"/>
                    </a:lnTo>
                    <a:lnTo>
                      <a:pt x="788" y="931"/>
                    </a:lnTo>
                    <a:lnTo>
                      <a:pt x="778" y="931"/>
                    </a:lnTo>
                    <a:lnTo>
                      <a:pt x="771" y="931"/>
                    </a:lnTo>
                    <a:lnTo>
                      <a:pt x="766" y="931"/>
                    </a:lnTo>
                    <a:lnTo>
                      <a:pt x="760" y="929"/>
                    </a:lnTo>
                    <a:lnTo>
                      <a:pt x="756" y="928"/>
                    </a:lnTo>
                    <a:lnTo>
                      <a:pt x="752" y="925"/>
                    </a:lnTo>
                    <a:lnTo>
                      <a:pt x="749" y="922"/>
                    </a:lnTo>
                    <a:lnTo>
                      <a:pt x="743" y="913"/>
                    </a:lnTo>
                    <a:lnTo>
                      <a:pt x="740" y="900"/>
                    </a:lnTo>
                    <a:lnTo>
                      <a:pt x="736" y="886"/>
                    </a:lnTo>
                    <a:lnTo>
                      <a:pt x="732" y="872"/>
                    </a:lnTo>
                    <a:lnTo>
                      <a:pt x="729" y="864"/>
                    </a:lnTo>
                    <a:lnTo>
                      <a:pt x="725" y="856"/>
                    </a:lnTo>
                    <a:lnTo>
                      <a:pt x="720" y="849"/>
                    </a:lnTo>
                    <a:lnTo>
                      <a:pt x="715" y="841"/>
                    </a:lnTo>
                    <a:lnTo>
                      <a:pt x="713" y="858"/>
                    </a:lnTo>
                    <a:lnTo>
                      <a:pt x="711" y="873"/>
                    </a:lnTo>
                    <a:lnTo>
                      <a:pt x="708" y="885"/>
                    </a:lnTo>
                    <a:lnTo>
                      <a:pt x="704" y="897"/>
                    </a:lnTo>
                    <a:lnTo>
                      <a:pt x="696" y="915"/>
                    </a:lnTo>
                    <a:lnTo>
                      <a:pt x="690" y="928"/>
                    </a:lnTo>
                    <a:lnTo>
                      <a:pt x="687" y="935"/>
                    </a:lnTo>
                    <a:lnTo>
                      <a:pt x="685" y="941"/>
                    </a:lnTo>
                    <a:lnTo>
                      <a:pt x="685" y="947"/>
                    </a:lnTo>
                    <a:lnTo>
                      <a:pt x="685" y="954"/>
                    </a:lnTo>
                    <a:lnTo>
                      <a:pt x="687" y="961"/>
                    </a:lnTo>
                    <a:lnTo>
                      <a:pt x="690" y="968"/>
                    </a:lnTo>
                    <a:lnTo>
                      <a:pt x="695" y="978"/>
                    </a:lnTo>
                    <a:lnTo>
                      <a:pt x="703" y="987"/>
                    </a:lnTo>
                    <a:lnTo>
                      <a:pt x="645" y="987"/>
                    </a:lnTo>
                    <a:lnTo>
                      <a:pt x="642" y="978"/>
                    </a:lnTo>
                    <a:lnTo>
                      <a:pt x="638" y="966"/>
                    </a:lnTo>
                    <a:lnTo>
                      <a:pt x="632" y="955"/>
                    </a:lnTo>
                    <a:lnTo>
                      <a:pt x="627" y="941"/>
                    </a:lnTo>
                    <a:lnTo>
                      <a:pt x="622" y="928"/>
                    </a:lnTo>
                    <a:lnTo>
                      <a:pt x="618" y="915"/>
                    </a:lnTo>
                    <a:lnTo>
                      <a:pt x="614" y="900"/>
                    </a:lnTo>
                    <a:lnTo>
                      <a:pt x="613" y="886"/>
                    </a:lnTo>
                    <a:lnTo>
                      <a:pt x="603" y="896"/>
                    </a:lnTo>
                    <a:lnTo>
                      <a:pt x="591" y="905"/>
                    </a:lnTo>
                    <a:lnTo>
                      <a:pt x="579" y="914"/>
                    </a:lnTo>
                    <a:lnTo>
                      <a:pt x="566" y="921"/>
                    </a:lnTo>
                    <a:lnTo>
                      <a:pt x="553" y="926"/>
                    </a:lnTo>
                    <a:lnTo>
                      <a:pt x="538" y="932"/>
                    </a:lnTo>
                    <a:lnTo>
                      <a:pt x="524" y="935"/>
                    </a:lnTo>
                    <a:lnTo>
                      <a:pt x="512" y="936"/>
                    </a:lnTo>
                    <a:lnTo>
                      <a:pt x="499" y="936"/>
                    </a:lnTo>
                    <a:lnTo>
                      <a:pt x="489" y="935"/>
                    </a:lnTo>
                    <a:lnTo>
                      <a:pt x="483" y="933"/>
                    </a:lnTo>
                    <a:lnTo>
                      <a:pt x="478" y="932"/>
                    </a:lnTo>
                    <a:lnTo>
                      <a:pt x="474" y="928"/>
                    </a:lnTo>
                    <a:lnTo>
                      <a:pt x="471" y="926"/>
                    </a:lnTo>
                    <a:lnTo>
                      <a:pt x="468" y="923"/>
                    </a:lnTo>
                    <a:lnTo>
                      <a:pt x="464" y="919"/>
                    </a:lnTo>
                    <a:lnTo>
                      <a:pt x="462" y="915"/>
                    </a:lnTo>
                    <a:lnTo>
                      <a:pt x="460" y="911"/>
                    </a:lnTo>
                    <a:lnTo>
                      <a:pt x="460" y="905"/>
                    </a:lnTo>
                    <a:lnTo>
                      <a:pt x="460" y="899"/>
                    </a:lnTo>
                    <a:lnTo>
                      <a:pt x="460" y="893"/>
                    </a:lnTo>
                    <a:lnTo>
                      <a:pt x="461" y="886"/>
                    </a:lnTo>
                    <a:lnTo>
                      <a:pt x="454" y="886"/>
                    </a:lnTo>
                    <a:lnTo>
                      <a:pt x="446" y="888"/>
                    </a:lnTo>
                    <a:lnTo>
                      <a:pt x="436" y="889"/>
                    </a:lnTo>
                    <a:lnTo>
                      <a:pt x="427" y="890"/>
                    </a:lnTo>
                    <a:lnTo>
                      <a:pt x="416" y="891"/>
                    </a:lnTo>
                    <a:lnTo>
                      <a:pt x="406" y="892"/>
                    </a:lnTo>
                    <a:lnTo>
                      <a:pt x="395" y="892"/>
                    </a:lnTo>
                    <a:lnTo>
                      <a:pt x="386" y="893"/>
                    </a:lnTo>
                    <a:lnTo>
                      <a:pt x="385" y="886"/>
                    </a:lnTo>
                    <a:lnTo>
                      <a:pt x="385" y="881"/>
                    </a:lnTo>
                    <a:lnTo>
                      <a:pt x="385" y="876"/>
                    </a:lnTo>
                    <a:lnTo>
                      <a:pt x="386" y="872"/>
                    </a:lnTo>
                    <a:lnTo>
                      <a:pt x="389" y="863"/>
                    </a:lnTo>
                    <a:lnTo>
                      <a:pt x="392" y="855"/>
                    </a:lnTo>
                    <a:lnTo>
                      <a:pt x="395" y="848"/>
                    </a:lnTo>
                    <a:lnTo>
                      <a:pt x="398" y="840"/>
                    </a:lnTo>
                    <a:lnTo>
                      <a:pt x="399" y="836"/>
                    </a:lnTo>
                    <a:lnTo>
                      <a:pt x="399" y="832"/>
                    </a:lnTo>
                    <a:lnTo>
                      <a:pt x="399" y="828"/>
                    </a:lnTo>
                    <a:lnTo>
                      <a:pt x="398" y="822"/>
                    </a:lnTo>
                    <a:lnTo>
                      <a:pt x="390" y="817"/>
                    </a:lnTo>
                    <a:lnTo>
                      <a:pt x="381" y="813"/>
                    </a:lnTo>
                    <a:lnTo>
                      <a:pt x="371" y="810"/>
                    </a:lnTo>
                    <a:lnTo>
                      <a:pt x="362" y="807"/>
                    </a:lnTo>
                    <a:lnTo>
                      <a:pt x="343" y="802"/>
                    </a:lnTo>
                    <a:lnTo>
                      <a:pt x="325" y="796"/>
                    </a:lnTo>
                    <a:lnTo>
                      <a:pt x="317" y="792"/>
                    </a:lnTo>
                    <a:lnTo>
                      <a:pt x="309" y="787"/>
                    </a:lnTo>
                    <a:lnTo>
                      <a:pt x="302" y="781"/>
                    </a:lnTo>
                    <a:lnTo>
                      <a:pt x="297" y="773"/>
                    </a:lnTo>
                    <a:lnTo>
                      <a:pt x="291" y="764"/>
                    </a:lnTo>
                    <a:lnTo>
                      <a:pt x="287" y="752"/>
                    </a:lnTo>
                    <a:lnTo>
                      <a:pt x="285" y="738"/>
                    </a:lnTo>
                    <a:lnTo>
                      <a:pt x="285" y="722"/>
                    </a:lnTo>
                    <a:lnTo>
                      <a:pt x="285" y="706"/>
                    </a:lnTo>
                    <a:lnTo>
                      <a:pt x="287" y="694"/>
                    </a:lnTo>
                    <a:lnTo>
                      <a:pt x="290" y="683"/>
                    </a:lnTo>
                    <a:lnTo>
                      <a:pt x="294" y="674"/>
                    </a:lnTo>
                    <a:lnTo>
                      <a:pt x="298" y="666"/>
                    </a:lnTo>
                    <a:lnTo>
                      <a:pt x="301" y="659"/>
                    </a:lnTo>
                    <a:lnTo>
                      <a:pt x="303" y="653"/>
                    </a:lnTo>
                    <a:lnTo>
                      <a:pt x="304" y="645"/>
                    </a:lnTo>
                    <a:lnTo>
                      <a:pt x="319" y="655"/>
                    </a:lnTo>
                    <a:lnTo>
                      <a:pt x="329" y="661"/>
                    </a:lnTo>
                    <a:lnTo>
                      <a:pt x="338" y="667"/>
                    </a:lnTo>
                    <a:lnTo>
                      <a:pt x="343" y="673"/>
                    </a:lnTo>
                    <a:lnTo>
                      <a:pt x="347" y="677"/>
                    </a:lnTo>
                    <a:lnTo>
                      <a:pt x="350" y="681"/>
                    </a:lnTo>
                    <a:lnTo>
                      <a:pt x="352" y="685"/>
                    </a:lnTo>
                    <a:lnTo>
                      <a:pt x="354" y="690"/>
                    </a:lnTo>
                    <a:lnTo>
                      <a:pt x="352" y="676"/>
                    </a:lnTo>
                    <a:lnTo>
                      <a:pt x="349" y="663"/>
                    </a:lnTo>
                    <a:lnTo>
                      <a:pt x="346" y="651"/>
                    </a:lnTo>
                    <a:lnTo>
                      <a:pt x="341" y="639"/>
                    </a:lnTo>
                    <a:lnTo>
                      <a:pt x="334" y="628"/>
                    </a:lnTo>
                    <a:lnTo>
                      <a:pt x="328" y="618"/>
                    </a:lnTo>
                    <a:lnTo>
                      <a:pt x="320" y="608"/>
                    </a:lnTo>
                    <a:lnTo>
                      <a:pt x="311" y="597"/>
                    </a:lnTo>
                    <a:lnTo>
                      <a:pt x="292" y="578"/>
                    </a:lnTo>
                    <a:lnTo>
                      <a:pt x="270" y="559"/>
                    </a:lnTo>
                    <a:lnTo>
                      <a:pt x="246" y="539"/>
                    </a:lnTo>
                    <a:lnTo>
                      <a:pt x="221" y="519"/>
                    </a:lnTo>
                    <a:lnTo>
                      <a:pt x="217" y="523"/>
                    </a:lnTo>
                    <a:lnTo>
                      <a:pt x="213" y="527"/>
                    </a:lnTo>
                    <a:lnTo>
                      <a:pt x="211" y="532"/>
                    </a:lnTo>
                    <a:lnTo>
                      <a:pt x="207" y="537"/>
                    </a:lnTo>
                    <a:lnTo>
                      <a:pt x="204" y="549"/>
                    </a:lnTo>
                    <a:lnTo>
                      <a:pt x="202" y="561"/>
                    </a:lnTo>
                    <a:lnTo>
                      <a:pt x="201" y="577"/>
                    </a:lnTo>
                    <a:lnTo>
                      <a:pt x="202" y="594"/>
                    </a:lnTo>
                    <a:lnTo>
                      <a:pt x="202" y="613"/>
                    </a:lnTo>
                    <a:lnTo>
                      <a:pt x="202" y="633"/>
                    </a:lnTo>
                    <a:lnTo>
                      <a:pt x="139" y="6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Freeform 162"/>
              <p:cNvSpPr>
                <a:spLocks/>
              </p:cNvSpPr>
              <p:nvPr/>
            </p:nvSpPr>
            <p:spPr bwMode="auto">
              <a:xfrm>
                <a:off x="4017" y="1355"/>
                <a:ext cx="229" cy="263"/>
              </a:xfrm>
              <a:custGeom>
                <a:avLst/>
                <a:gdLst>
                  <a:gd name="T0" fmla="*/ 17 w 1063"/>
                  <a:gd name="T1" fmla="*/ 132 h 1190"/>
                  <a:gd name="T2" fmla="*/ 9 w 1063"/>
                  <a:gd name="T3" fmla="*/ 123 h 1190"/>
                  <a:gd name="T4" fmla="*/ 0 w 1063"/>
                  <a:gd name="T5" fmla="*/ 101 h 1190"/>
                  <a:gd name="T6" fmla="*/ 6 w 1063"/>
                  <a:gd name="T7" fmla="*/ 98 h 1190"/>
                  <a:gd name="T8" fmla="*/ 9 w 1063"/>
                  <a:gd name="T9" fmla="*/ 87 h 1190"/>
                  <a:gd name="T10" fmla="*/ 15 w 1063"/>
                  <a:gd name="T11" fmla="*/ 74 h 1190"/>
                  <a:gd name="T12" fmla="*/ 28 w 1063"/>
                  <a:gd name="T13" fmla="*/ 95 h 1190"/>
                  <a:gd name="T14" fmla="*/ 30 w 1063"/>
                  <a:gd name="T15" fmla="*/ 90 h 1190"/>
                  <a:gd name="T16" fmla="*/ 31 w 1063"/>
                  <a:gd name="T17" fmla="*/ 76 h 1190"/>
                  <a:gd name="T18" fmla="*/ 41 w 1063"/>
                  <a:gd name="T19" fmla="*/ 76 h 1190"/>
                  <a:gd name="T20" fmla="*/ 38 w 1063"/>
                  <a:gd name="T21" fmla="*/ 65 h 1190"/>
                  <a:gd name="T22" fmla="*/ 29 w 1063"/>
                  <a:gd name="T23" fmla="*/ 47 h 1190"/>
                  <a:gd name="T24" fmla="*/ 36 w 1063"/>
                  <a:gd name="T25" fmla="*/ 45 h 1190"/>
                  <a:gd name="T26" fmla="*/ 58 w 1063"/>
                  <a:gd name="T27" fmla="*/ 69 h 1190"/>
                  <a:gd name="T28" fmla="*/ 72 w 1063"/>
                  <a:gd name="T29" fmla="*/ 78 h 1190"/>
                  <a:gd name="T30" fmla="*/ 89 w 1063"/>
                  <a:gd name="T31" fmla="*/ 82 h 1190"/>
                  <a:gd name="T32" fmla="*/ 77 w 1063"/>
                  <a:gd name="T33" fmla="*/ 38 h 1190"/>
                  <a:gd name="T34" fmla="*/ 79 w 1063"/>
                  <a:gd name="T35" fmla="*/ 17 h 1190"/>
                  <a:gd name="T36" fmla="*/ 93 w 1063"/>
                  <a:gd name="T37" fmla="*/ 0 h 1190"/>
                  <a:gd name="T38" fmla="*/ 117 w 1063"/>
                  <a:gd name="T39" fmla="*/ 30 h 1190"/>
                  <a:gd name="T40" fmla="*/ 131 w 1063"/>
                  <a:gd name="T41" fmla="*/ 121 h 1190"/>
                  <a:gd name="T42" fmla="*/ 137 w 1063"/>
                  <a:gd name="T43" fmla="*/ 145 h 1190"/>
                  <a:gd name="T44" fmla="*/ 136 w 1063"/>
                  <a:gd name="T45" fmla="*/ 155 h 1190"/>
                  <a:gd name="T46" fmla="*/ 149 w 1063"/>
                  <a:gd name="T47" fmla="*/ 152 h 1190"/>
                  <a:gd name="T48" fmla="*/ 154 w 1063"/>
                  <a:gd name="T49" fmla="*/ 165 h 1190"/>
                  <a:gd name="T50" fmla="*/ 173 w 1063"/>
                  <a:gd name="T51" fmla="*/ 176 h 1190"/>
                  <a:gd name="T52" fmla="*/ 192 w 1063"/>
                  <a:gd name="T53" fmla="*/ 177 h 1190"/>
                  <a:gd name="T54" fmla="*/ 209 w 1063"/>
                  <a:gd name="T55" fmla="*/ 167 h 1190"/>
                  <a:gd name="T56" fmla="*/ 220 w 1063"/>
                  <a:gd name="T57" fmla="*/ 170 h 1190"/>
                  <a:gd name="T58" fmla="*/ 229 w 1063"/>
                  <a:gd name="T59" fmla="*/ 182 h 1190"/>
                  <a:gd name="T60" fmla="*/ 223 w 1063"/>
                  <a:gd name="T61" fmla="*/ 200 h 1190"/>
                  <a:gd name="T62" fmla="*/ 204 w 1063"/>
                  <a:gd name="T63" fmla="*/ 210 h 1190"/>
                  <a:gd name="T64" fmla="*/ 190 w 1063"/>
                  <a:gd name="T65" fmla="*/ 244 h 1190"/>
                  <a:gd name="T66" fmla="*/ 167 w 1063"/>
                  <a:gd name="T67" fmla="*/ 261 h 1190"/>
                  <a:gd name="T68" fmla="*/ 154 w 1063"/>
                  <a:gd name="T69" fmla="*/ 261 h 1190"/>
                  <a:gd name="T70" fmla="*/ 154 w 1063"/>
                  <a:gd name="T71" fmla="*/ 247 h 1190"/>
                  <a:gd name="T72" fmla="*/ 170 w 1063"/>
                  <a:gd name="T73" fmla="*/ 221 h 1190"/>
                  <a:gd name="T74" fmla="*/ 178 w 1063"/>
                  <a:gd name="T75" fmla="*/ 207 h 1190"/>
                  <a:gd name="T76" fmla="*/ 164 w 1063"/>
                  <a:gd name="T77" fmla="*/ 205 h 1190"/>
                  <a:gd name="T78" fmla="*/ 158 w 1063"/>
                  <a:gd name="T79" fmla="*/ 193 h 1190"/>
                  <a:gd name="T80" fmla="*/ 153 w 1063"/>
                  <a:gd name="T81" fmla="*/ 196 h 1190"/>
                  <a:gd name="T82" fmla="*/ 148 w 1063"/>
                  <a:gd name="T83" fmla="*/ 211 h 1190"/>
                  <a:gd name="T84" fmla="*/ 139 w 1063"/>
                  <a:gd name="T85" fmla="*/ 218 h 1190"/>
                  <a:gd name="T86" fmla="*/ 132 w 1063"/>
                  <a:gd name="T87" fmla="*/ 199 h 1190"/>
                  <a:gd name="T88" fmla="*/ 116 w 1063"/>
                  <a:gd name="T89" fmla="*/ 206 h 1190"/>
                  <a:gd name="T90" fmla="*/ 102 w 1063"/>
                  <a:gd name="T91" fmla="*/ 205 h 1190"/>
                  <a:gd name="T92" fmla="*/ 99 w 1063"/>
                  <a:gd name="T93" fmla="*/ 199 h 1190"/>
                  <a:gd name="T94" fmla="*/ 90 w 1063"/>
                  <a:gd name="T95" fmla="*/ 197 h 1190"/>
                  <a:gd name="T96" fmla="*/ 83 w 1063"/>
                  <a:gd name="T97" fmla="*/ 193 h 1190"/>
                  <a:gd name="T98" fmla="*/ 86 w 1063"/>
                  <a:gd name="T99" fmla="*/ 183 h 1190"/>
                  <a:gd name="T100" fmla="*/ 70 w 1063"/>
                  <a:gd name="T101" fmla="*/ 176 h 1190"/>
                  <a:gd name="T102" fmla="*/ 61 w 1063"/>
                  <a:gd name="T103" fmla="*/ 163 h 1190"/>
                  <a:gd name="T104" fmla="*/ 65 w 1063"/>
                  <a:gd name="T105" fmla="*/ 146 h 1190"/>
                  <a:gd name="T106" fmla="*/ 75 w 1063"/>
                  <a:gd name="T107" fmla="*/ 150 h 1190"/>
                  <a:gd name="T108" fmla="*/ 73 w 1063"/>
                  <a:gd name="T109" fmla="*/ 141 h 1190"/>
                  <a:gd name="T110" fmla="*/ 53 w 1063"/>
                  <a:gd name="T111" fmla="*/ 119 h 1190"/>
                  <a:gd name="T112" fmla="*/ 44 w 1063"/>
                  <a:gd name="T113" fmla="*/ 124 h 1190"/>
                  <a:gd name="T114" fmla="*/ 30 w 1063"/>
                  <a:gd name="T115" fmla="*/ 138 h 1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63"/>
                  <a:gd name="T175" fmla="*/ 0 h 1190"/>
                  <a:gd name="T176" fmla="*/ 1063 w 1063"/>
                  <a:gd name="T177" fmla="*/ 1190 h 1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63" h="1190">
                    <a:moveTo>
                      <a:pt x="139" y="626"/>
                    </a:moveTo>
                    <a:lnTo>
                      <a:pt x="133" y="622"/>
                    </a:lnTo>
                    <a:lnTo>
                      <a:pt x="125" y="618"/>
                    </a:lnTo>
                    <a:lnTo>
                      <a:pt x="114" y="614"/>
                    </a:lnTo>
                    <a:lnTo>
                      <a:pt x="103" y="609"/>
                    </a:lnTo>
                    <a:lnTo>
                      <a:pt x="91" y="602"/>
                    </a:lnTo>
                    <a:lnTo>
                      <a:pt x="78" y="596"/>
                    </a:lnTo>
                    <a:lnTo>
                      <a:pt x="72" y="592"/>
                    </a:lnTo>
                    <a:lnTo>
                      <a:pt x="67" y="587"/>
                    </a:lnTo>
                    <a:lnTo>
                      <a:pt x="62" y="581"/>
                    </a:lnTo>
                    <a:lnTo>
                      <a:pt x="56" y="576"/>
                    </a:lnTo>
                    <a:lnTo>
                      <a:pt x="51" y="570"/>
                    </a:lnTo>
                    <a:lnTo>
                      <a:pt x="46" y="562"/>
                    </a:lnTo>
                    <a:lnTo>
                      <a:pt x="41" y="555"/>
                    </a:lnTo>
                    <a:lnTo>
                      <a:pt x="36" y="548"/>
                    </a:lnTo>
                    <a:lnTo>
                      <a:pt x="28" y="531"/>
                    </a:lnTo>
                    <a:lnTo>
                      <a:pt x="21" y="513"/>
                    </a:lnTo>
                    <a:lnTo>
                      <a:pt x="15" y="496"/>
                    </a:lnTo>
                    <a:lnTo>
                      <a:pt x="9" y="481"/>
                    </a:lnTo>
                    <a:lnTo>
                      <a:pt x="5" y="467"/>
                    </a:lnTo>
                    <a:lnTo>
                      <a:pt x="0" y="455"/>
                    </a:lnTo>
                    <a:lnTo>
                      <a:pt x="0" y="451"/>
                    </a:lnTo>
                    <a:lnTo>
                      <a:pt x="0" y="448"/>
                    </a:lnTo>
                    <a:lnTo>
                      <a:pt x="2" y="446"/>
                    </a:lnTo>
                    <a:lnTo>
                      <a:pt x="4" y="445"/>
                    </a:lnTo>
                    <a:lnTo>
                      <a:pt x="11" y="443"/>
                    </a:lnTo>
                    <a:lnTo>
                      <a:pt x="20" y="443"/>
                    </a:lnTo>
                    <a:lnTo>
                      <a:pt x="28" y="443"/>
                    </a:lnTo>
                    <a:lnTo>
                      <a:pt x="36" y="442"/>
                    </a:lnTo>
                    <a:lnTo>
                      <a:pt x="40" y="440"/>
                    </a:lnTo>
                    <a:lnTo>
                      <a:pt x="42" y="438"/>
                    </a:lnTo>
                    <a:lnTo>
                      <a:pt x="44" y="434"/>
                    </a:lnTo>
                    <a:lnTo>
                      <a:pt x="44" y="430"/>
                    </a:lnTo>
                    <a:lnTo>
                      <a:pt x="44" y="408"/>
                    </a:lnTo>
                    <a:lnTo>
                      <a:pt x="44" y="393"/>
                    </a:lnTo>
                    <a:lnTo>
                      <a:pt x="44" y="381"/>
                    </a:lnTo>
                    <a:lnTo>
                      <a:pt x="44" y="373"/>
                    </a:lnTo>
                    <a:lnTo>
                      <a:pt x="46" y="365"/>
                    </a:lnTo>
                    <a:lnTo>
                      <a:pt x="49" y="357"/>
                    </a:lnTo>
                    <a:lnTo>
                      <a:pt x="55" y="345"/>
                    </a:lnTo>
                    <a:lnTo>
                      <a:pt x="63" y="330"/>
                    </a:lnTo>
                    <a:lnTo>
                      <a:pt x="68" y="334"/>
                    </a:lnTo>
                    <a:lnTo>
                      <a:pt x="73" y="340"/>
                    </a:lnTo>
                    <a:lnTo>
                      <a:pt x="79" y="348"/>
                    </a:lnTo>
                    <a:lnTo>
                      <a:pt x="86" y="358"/>
                    </a:lnTo>
                    <a:lnTo>
                      <a:pt x="98" y="379"/>
                    </a:lnTo>
                    <a:lnTo>
                      <a:pt x="111" y="400"/>
                    </a:lnTo>
                    <a:lnTo>
                      <a:pt x="121" y="417"/>
                    </a:lnTo>
                    <a:lnTo>
                      <a:pt x="131" y="428"/>
                    </a:lnTo>
                    <a:lnTo>
                      <a:pt x="133" y="429"/>
                    </a:lnTo>
                    <a:lnTo>
                      <a:pt x="134" y="430"/>
                    </a:lnTo>
                    <a:lnTo>
                      <a:pt x="135" y="430"/>
                    </a:lnTo>
                    <a:lnTo>
                      <a:pt x="137" y="429"/>
                    </a:lnTo>
                    <a:lnTo>
                      <a:pt x="138" y="425"/>
                    </a:lnTo>
                    <a:lnTo>
                      <a:pt x="139" y="418"/>
                    </a:lnTo>
                    <a:lnTo>
                      <a:pt x="139" y="406"/>
                    </a:lnTo>
                    <a:lnTo>
                      <a:pt x="140" y="395"/>
                    </a:lnTo>
                    <a:lnTo>
                      <a:pt x="141" y="383"/>
                    </a:lnTo>
                    <a:lnTo>
                      <a:pt x="142" y="373"/>
                    </a:lnTo>
                    <a:lnTo>
                      <a:pt x="143" y="363"/>
                    </a:lnTo>
                    <a:lnTo>
                      <a:pt x="144" y="355"/>
                    </a:lnTo>
                    <a:lnTo>
                      <a:pt x="146" y="347"/>
                    </a:lnTo>
                    <a:lnTo>
                      <a:pt x="146" y="342"/>
                    </a:lnTo>
                    <a:lnTo>
                      <a:pt x="158" y="345"/>
                    </a:lnTo>
                    <a:lnTo>
                      <a:pt x="170" y="347"/>
                    </a:lnTo>
                    <a:lnTo>
                      <a:pt x="178" y="348"/>
                    </a:lnTo>
                    <a:lnTo>
                      <a:pt x="184" y="346"/>
                    </a:lnTo>
                    <a:lnTo>
                      <a:pt x="186" y="345"/>
                    </a:lnTo>
                    <a:lnTo>
                      <a:pt x="189" y="344"/>
                    </a:lnTo>
                    <a:lnTo>
                      <a:pt x="191" y="342"/>
                    </a:lnTo>
                    <a:lnTo>
                      <a:pt x="192" y="340"/>
                    </a:lnTo>
                    <a:lnTo>
                      <a:pt x="193" y="335"/>
                    </a:lnTo>
                    <a:lnTo>
                      <a:pt x="192" y="329"/>
                    </a:lnTo>
                    <a:lnTo>
                      <a:pt x="190" y="321"/>
                    </a:lnTo>
                    <a:lnTo>
                      <a:pt x="186" y="313"/>
                    </a:lnTo>
                    <a:lnTo>
                      <a:pt x="181" y="304"/>
                    </a:lnTo>
                    <a:lnTo>
                      <a:pt x="175" y="295"/>
                    </a:lnTo>
                    <a:lnTo>
                      <a:pt x="168" y="284"/>
                    </a:lnTo>
                    <a:lnTo>
                      <a:pt x="159" y="274"/>
                    </a:lnTo>
                    <a:lnTo>
                      <a:pt x="150" y="264"/>
                    </a:lnTo>
                    <a:lnTo>
                      <a:pt x="139" y="253"/>
                    </a:lnTo>
                    <a:lnTo>
                      <a:pt x="135" y="240"/>
                    </a:lnTo>
                    <a:lnTo>
                      <a:pt x="134" y="228"/>
                    </a:lnTo>
                    <a:lnTo>
                      <a:pt x="133" y="214"/>
                    </a:lnTo>
                    <a:lnTo>
                      <a:pt x="134" y="201"/>
                    </a:lnTo>
                    <a:lnTo>
                      <a:pt x="136" y="187"/>
                    </a:lnTo>
                    <a:lnTo>
                      <a:pt x="137" y="174"/>
                    </a:lnTo>
                    <a:lnTo>
                      <a:pt x="138" y="163"/>
                    </a:lnTo>
                    <a:lnTo>
                      <a:pt x="139" y="152"/>
                    </a:lnTo>
                    <a:lnTo>
                      <a:pt x="152" y="176"/>
                    </a:lnTo>
                    <a:lnTo>
                      <a:pt x="169" y="203"/>
                    </a:lnTo>
                    <a:lnTo>
                      <a:pt x="186" y="228"/>
                    </a:lnTo>
                    <a:lnTo>
                      <a:pt x="207" y="254"/>
                    </a:lnTo>
                    <a:lnTo>
                      <a:pt x="219" y="267"/>
                    </a:lnTo>
                    <a:lnTo>
                      <a:pt x="231" y="279"/>
                    </a:lnTo>
                    <a:lnTo>
                      <a:pt x="243" y="291"/>
                    </a:lnTo>
                    <a:lnTo>
                      <a:pt x="256" y="302"/>
                    </a:lnTo>
                    <a:lnTo>
                      <a:pt x="268" y="314"/>
                    </a:lnTo>
                    <a:lnTo>
                      <a:pt x="282" y="323"/>
                    </a:lnTo>
                    <a:lnTo>
                      <a:pt x="296" y="333"/>
                    </a:lnTo>
                    <a:lnTo>
                      <a:pt x="310" y="342"/>
                    </a:lnTo>
                    <a:lnTo>
                      <a:pt x="315" y="345"/>
                    </a:lnTo>
                    <a:lnTo>
                      <a:pt x="323" y="348"/>
                    </a:lnTo>
                    <a:lnTo>
                      <a:pt x="329" y="351"/>
                    </a:lnTo>
                    <a:lnTo>
                      <a:pt x="336" y="353"/>
                    </a:lnTo>
                    <a:lnTo>
                      <a:pt x="351" y="355"/>
                    </a:lnTo>
                    <a:lnTo>
                      <a:pt x="366" y="358"/>
                    </a:lnTo>
                    <a:lnTo>
                      <a:pt x="381" y="360"/>
                    </a:lnTo>
                    <a:lnTo>
                      <a:pt x="394" y="363"/>
                    </a:lnTo>
                    <a:lnTo>
                      <a:pt x="400" y="365"/>
                    </a:lnTo>
                    <a:lnTo>
                      <a:pt x="407" y="367"/>
                    </a:lnTo>
                    <a:lnTo>
                      <a:pt x="412" y="370"/>
                    </a:lnTo>
                    <a:lnTo>
                      <a:pt x="417" y="374"/>
                    </a:lnTo>
                    <a:lnTo>
                      <a:pt x="400" y="317"/>
                    </a:lnTo>
                    <a:lnTo>
                      <a:pt x="386" y="274"/>
                    </a:lnTo>
                    <a:lnTo>
                      <a:pt x="375" y="241"/>
                    </a:lnTo>
                    <a:lnTo>
                      <a:pt x="367" y="216"/>
                    </a:lnTo>
                    <a:lnTo>
                      <a:pt x="361" y="194"/>
                    </a:lnTo>
                    <a:lnTo>
                      <a:pt x="357" y="173"/>
                    </a:lnTo>
                    <a:lnTo>
                      <a:pt x="354" y="150"/>
                    </a:lnTo>
                    <a:lnTo>
                      <a:pt x="354" y="121"/>
                    </a:lnTo>
                    <a:lnTo>
                      <a:pt x="354" y="111"/>
                    </a:lnTo>
                    <a:lnTo>
                      <a:pt x="356" y="102"/>
                    </a:lnTo>
                    <a:lnTo>
                      <a:pt x="358" y="94"/>
                    </a:lnTo>
                    <a:lnTo>
                      <a:pt x="363" y="85"/>
                    </a:lnTo>
                    <a:lnTo>
                      <a:pt x="367" y="78"/>
                    </a:lnTo>
                    <a:lnTo>
                      <a:pt x="371" y="71"/>
                    </a:lnTo>
                    <a:lnTo>
                      <a:pt x="377" y="63"/>
                    </a:lnTo>
                    <a:lnTo>
                      <a:pt x="383" y="56"/>
                    </a:lnTo>
                    <a:lnTo>
                      <a:pt x="395" y="41"/>
                    </a:lnTo>
                    <a:lnTo>
                      <a:pt x="408" y="28"/>
                    </a:lnTo>
                    <a:lnTo>
                      <a:pt x="419" y="14"/>
                    </a:lnTo>
                    <a:lnTo>
                      <a:pt x="430" y="0"/>
                    </a:lnTo>
                    <a:lnTo>
                      <a:pt x="445" y="14"/>
                    </a:lnTo>
                    <a:lnTo>
                      <a:pt x="459" y="29"/>
                    </a:lnTo>
                    <a:lnTo>
                      <a:pt x="472" y="42"/>
                    </a:lnTo>
                    <a:lnTo>
                      <a:pt x="483" y="56"/>
                    </a:lnTo>
                    <a:lnTo>
                      <a:pt x="505" y="83"/>
                    </a:lnTo>
                    <a:lnTo>
                      <a:pt x="525" y="110"/>
                    </a:lnTo>
                    <a:lnTo>
                      <a:pt x="543" y="137"/>
                    </a:lnTo>
                    <a:lnTo>
                      <a:pt x="562" y="163"/>
                    </a:lnTo>
                    <a:lnTo>
                      <a:pt x="581" y="189"/>
                    </a:lnTo>
                    <a:lnTo>
                      <a:pt x="601" y="215"/>
                    </a:lnTo>
                    <a:lnTo>
                      <a:pt x="601" y="532"/>
                    </a:lnTo>
                    <a:lnTo>
                      <a:pt x="609" y="546"/>
                    </a:lnTo>
                    <a:lnTo>
                      <a:pt x="618" y="563"/>
                    </a:lnTo>
                    <a:lnTo>
                      <a:pt x="625" y="584"/>
                    </a:lnTo>
                    <a:lnTo>
                      <a:pt x="632" y="606"/>
                    </a:lnTo>
                    <a:lnTo>
                      <a:pt x="634" y="619"/>
                    </a:lnTo>
                    <a:lnTo>
                      <a:pt x="635" y="631"/>
                    </a:lnTo>
                    <a:lnTo>
                      <a:pt x="636" y="642"/>
                    </a:lnTo>
                    <a:lnTo>
                      <a:pt x="635" y="654"/>
                    </a:lnTo>
                    <a:lnTo>
                      <a:pt x="634" y="665"/>
                    </a:lnTo>
                    <a:lnTo>
                      <a:pt x="631" y="676"/>
                    </a:lnTo>
                    <a:lnTo>
                      <a:pt x="626" y="686"/>
                    </a:lnTo>
                    <a:lnTo>
                      <a:pt x="620" y="697"/>
                    </a:lnTo>
                    <a:lnTo>
                      <a:pt x="622" y="698"/>
                    </a:lnTo>
                    <a:lnTo>
                      <a:pt x="625" y="699"/>
                    </a:lnTo>
                    <a:lnTo>
                      <a:pt x="629" y="700"/>
                    </a:lnTo>
                    <a:lnTo>
                      <a:pt x="633" y="699"/>
                    </a:lnTo>
                    <a:lnTo>
                      <a:pt x="645" y="697"/>
                    </a:lnTo>
                    <a:lnTo>
                      <a:pt x="657" y="694"/>
                    </a:lnTo>
                    <a:lnTo>
                      <a:pt x="671" y="689"/>
                    </a:lnTo>
                    <a:lnTo>
                      <a:pt x="683" y="687"/>
                    </a:lnTo>
                    <a:lnTo>
                      <a:pt x="687" y="687"/>
                    </a:lnTo>
                    <a:lnTo>
                      <a:pt x="691" y="687"/>
                    </a:lnTo>
                    <a:lnTo>
                      <a:pt x="694" y="688"/>
                    </a:lnTo>
                    <a:lnTo>
                      <a:pt x="696" y="690"/>
                    </a:lnTo>
                    <a:lnTo>
                      <a:pt x="695" y="702"/>
                    </a:lnTo>
                    <a:lnTo>
                      <a:pt x="697" y="713"/>
                    </a:lnTo>
                    <a:lnTo>
                      <a:pt x="702" y="724"/>
                    </a:lnTo>
                    <a:lnTo>
                      <a:pt x="707" y="734"/>
                    </a:lnTo>
                    <a:lnTo>
                      <a:pt x="714" y="745"/>
                    </a:lnTo>
                    <a:lnTo>
                      <a:pt x="722" y="753"/>
                    </a:lnTo>
                    <a:lnTo>
                      <a:pt x="733" y="763"/>
                    </a:lnTo>
                    <a:lnTo>
                      <a:pt x="745" y="770"/>
                    </a:lnTo>
                    <a:lnTo>
                      <a:pt x="757" y="777"/>
                    </a:lnTo>
                    <a:lnTo>
                      <a:pt x="771" y="785"/>
                    </a:lnTo>
                    <a:lnTo>
                      <a:pt x="785" y="790"/>
                    </a:lnTo>
                    <a:lnTo>
                      <a:pt x="802" y="795"/>
                    </a:lnTo>
                    <a:lnTo>
                      <a:pt x="819" y="798"/>
                    </a:lnTo>
                    <a:lnTo>
                      <a:pt x="836" y="802"/>
                    </a:lnTo>
                    <a:lnTo>
                      <a:pt x="855" y="804"/>
                    </a:lnTo>
                    <a:lnTo>
                      <a:pt x="874" y="804"/>
                    </a:lnTo>
                    <a:lnTo>
                      <a:pt x="878" y="804"/>
                    </a:lnTo>
                    <a:lnTo>
                      <a:pt x="884" y="802"/>
                    </a:lnTo>
                    <a:lnTo>
                      <a:pt x="889" y="799"/>
                    </a:lnTo>
                    <a:lnTo>
                      <a:pt x="897" y="796"/>
                    </a:lnTo>
                    <a:lnTo>
                      <a:pt x="910" y="788"/>
                    </a:lnTo>
                    <a:lnTo>
                      <a:pt x="925" y="778"/>
                    </a:lnTo>
                    <a:lnTo>
                      <a:pt x="941" y="769"/>
                    </a:lnTo>
                    <a:lnTo>
                      <a:pt x="956" y="761"/>
                    </a:lnTo>
                    <a:lnTo>
                      <a:pt x="965" y="757"/>
                    </a:lnTo>
                    <a:lnTo>
                      <a:pt x="972" y="755"/>
                    </a:lnTo>
                    <a:lnTo>
                      <a:pt x="980" y="753"/>
                    </a:lnTo>
                    <a:lnTo>
                      <a:pt x="987" y="753"/>
                    </a:lnTo>
                    <a:lnTo>
                      <a:pt x="991" y="753"/>
                    </a:lnTo>
                    <a:lnTo>
                      <a:pt x="995" y="755"/>
                    </a:lnTo>
                    <a:lnTo>
                      <a:pt x="1002" y="756"/>
                    </a:lnTo>
                    <a:lnTo>
                      <a:pt x="1007" y="760"/>
                    </a:lnTo>
                    <a:lnTo>
                      <a:pt x="1019" y="767"/>
                    </a:lnTo>
                    <a:lnTo>
                      <a:pt x="1032" y="776"/>
                    </a:lnTo>
                    <a:lnTo>
                      <a:pt x="1043" y="787"/>
                    </a:lnTo>
                    <a:lnTo>
                      <a:pt x="1054" y="798"/>
                    </a:lnTo>
                    <a:lnTo>
                      <a:pt x="1057" y="805"/>
                    </a:lnTo>
                    <a:lnTo>
                      <a:pt x="1060" y="811"/>
                    </a:lnTo>
                    <a:lnTo>
                      <a:pt x="1062" y="817"/>
                    </a:lnTo>
                    <a:lnTo>
                      <a:pt x="1063" y="822"/>
                    </a:lnTo>
                    <a:lnTo>
                      <a:pt x="1062" y="839"/>
                    </a:lnTo>
                    <a:lnTo>
                      <a:pt x="1058" y="858"/>
                    </a:lnTo>
                    <a:lnTo>
                      <a:pt x="1056" y="868"/>
                    </a:lnTo>
                    <a:lnTo>
                      <a:pt x="1052" y="878"/>
                    </a:lnTo>
                    <a:lnTo>
                      <a:pt x="1048" y="888"/>
                    </a:lnTo>
                    <a:lnTo>
                      <a:pt x="1041" y="898"/>
                    </a:lnTo>
                    <a:lnTo>
                      <a:pt x="1035" y="907"/>
                    </a:lnTo>
                    <a:lnTo>
                      <a:pt x="1027" y="917"/>
                    </a:lnTo>
                    <a:lnTo>
                      <a:pt x="1017" y="925"/>
                    </a:lnTo>
                    <a:lnTo>
                      <a:pt x="1007" y="933"/>
                    </a:lnTo>
                    <a:lnTo>
                      <a:pt x="995" y="939"/>
                    </a:lnTo>
                    <a:lnTo>
                      <a:pt x="982" y="944"/>
                    </a:lnTo>
                    <a:lnTo>
                      <a:pt x="966" y="947"/>
                    </a:lnTo>
                    <a:lnTo>
                      <a:pt x="949" y="949"/>
                    </a:lnTo>
                    <a:lnTo>
                      <a:pt x="944" y="975"/>
                    </a:lnTo>
                    <a:lnTo>
                      <a:pt x="936" y="1000"/>
                    </a:lnTo>
                    <a:lnTo>
                      <a:pt x="928" y="1023"/>
                    </a:lnTo>
                    <a:lnTo>
                      <a:pt x="918" y="1046"/>
                    </a:lnTo>
                    <a:lnTo>
                      <a:pt x="906" y="1067"/>
                    </a:lnTo>
                    <a:lnTo>
                      <a:pt x="893" y="1087"/>
                    </a:lnTo>
                    <a:lnTo>
                      <a:pt x="880" y="1105"/>
                    </a:lnTo>
                    <a:lnTo>
                      <a:pt x="865" y="1121"/>
                    </a:lnTo>
                    <a:lnTo>
                      <a:pt x="849" y="1137"/>
                    </a:lnTo>
                    <a:lnTo>
                      <a:pt x="833" y="1151"/>
                    </a:lnTo>
                    <a:lnTo>
                      <a:pt x="815" y="1162"/>
                    </a:lnTo>
                    <a:lnTo>
                      <a:pt x="796" y="1172"/>
                    </a:lnTo>
                    <a:lnTo>
                      <a:pt x="786" y="1176"/>
                    </a:lnTo>
                    <a:lnTo>
                      <a:pt x="777" y="1179"/>
                    </a:lnTo>
                    <a:lnTo>
                      <a:pt x="767" y="1182"/>
                    </a:lnTo>
                    <a:lnTo>
                      <a:pt x="757" y="1185"/>
                    </a:lnTo>
                    <a:lnTo>
                      <a:pt x="747" y="1187"/>
                    </a:lnTo>
                    <a:lnTo>
                      <a:pt x="736" y="1189"/>
                    </a:lnTo>
                    <a:lnTo>
                      <a:pt x="726" y="1190"/>
                    </a:lnTo>
                    <a:lnTo>
                      <a:pt x="715" y="1190"/>
                    </a:lnTo>
                    <a:lnTo>
                      <a:pt x="713" y="1181"/>
                    </a:lnTo>
                    <a:lnTo>
                      <a:pt x="712" y="1172"/>
                    </a:lnTo>
                    <a:lnTo>
                      <a:pt x="711" y="1162"/>
                    </a:lnTo>
                    <a:lnTo>
                      <a:pt x="711" y="1154"/>
                    </a:lnTo>
                    <a:lnTo>
                      <a:pt x="711" y="1144"/>
                    </a:lnTo>
                    <a:lnTo>
                      <a:pt x="712" y="1135"/>
                    </a:lnTo>
                    <a:lnTo>
                      <a:pt x="714" y="1126"/>
                    </a:lnTo>
                    <a:lnTo>
                      <a:pt x="716" y="1116"/>
                    </a:lnTo>
                    <a:lnTo>
                      <a:pt x="722" y="1098"/>
                    </a:lnTo>
                    <a:lnTo>
                      <a:pt x="730" y="1080"/>
                    </a:lnTo>
                    <a:lnTo>
                      <a:pt x="739" y="1063"/>
                    </a:lnTo>
                    <a:lnTo>
                      <a:pt x="750" y="1045"/>
                    </a:lnTo>
                    <a:lnTo>
                      <a:pt x="761" y="1028"/>
                    </a:lnTo>
                    <a:lnTo>
                      <a:pt x="774" y="1012"/>
                    </a:lnTo>
                    <a:lnTo>
                      <a:pt x="788" y="998"/>
                    </a:lnTo>
                    <a:lnTo>
                      <a:pt x="802" y="984"/>
                    </a:lnTo>
                    <a:lnTo>
                      <a:pt x="817" y="971"/>
                    </a:lnTo>
                    <a:lnTo>
                      <a:pt x="832" y="961"/>
                    </a:lnTo>
                    <a:lnTo>
                      <a:pt x="846" y="951"/>
                    </a:lnTo>
                    <a:lnTo>
                      <a:pt x="861" y="943"/>
                    </a:lnTo>
                    <a:lnTo>
                      <a:pt x="842" y="939"/>
                    </a:lnTo>
                    <a:lnTo>
                      <a:pt x="826" y="936"/>
                    </a:lnTo>
                    <a:lnTo>
                      <a:pt x="812" y="934"/>
                    </a:lnTo>
                    <a:lnTo>
                      <a:pt x="799" y="932"/>
                    </a:lnTo>
                    <a:lnTo>
                      <a:pt x="788" y="931"/>
                    </a:lnTo>
                    <a:lnTo>
                      <a:pt x="778" y="931"/>
                    </a:lnTo>
                    <a:lnTo>
                      <a:pt x="771" y="931"/>
                    </a:lnTo>
                    <a:lnTo>
                      <a:pt x="766" y="931"/>
                    </a:lnTo>
                    <a:lnTo>
                      <a:pt x="760" y="929"/>
                    </a:lnTo>
                    <a:lnTo>
                      <a:pt x="756" y="928"/>
                    </a:lnTo>
                    <a:lnTo>
                      <a:pt x="752" y="925"/>
                    </a:lnTo>
                    <a:lnTo>
                      <a:pt x="749" y="922"/>
                    </a:lnTo>
                    <a:lnTo>
                      <a:pt x="743" y="913"/>
                    </a:lnTo>
                    <a:lnTo>
                      <a:pt x="740" y="900"/>
                    </a:lnTo>
                    <a:lnTo>
                      <a:pt x="736" y="886"/>
                    </a:lnTo>
                    <a:lnTo>
                      <a:pt x="732" y="872"/>
                    </a:lnTo>
                    <a:lnTo>
                      <a:pt x="729" y="864"/>
                    </a:lnTo>
                    <a:lnTo>
                      <a:pt x="725" y="856"/>
                    </a:lnTo>
                    <a:lnTo>
                      <a:pt x="720" y="849"/>
                    </a:lnTo>
                    <a:lnTo>
                      <a:pt x="715" y="841"/>
                    </a:lnTo>
                    <a:lnTo>
                      <a:pt x="713" y="858"/>
                    </a:lnTo>
                    <a:lnTo>
                      <a:pt x="711" y="873"/>
                    </a:lnTo>
                    <a:lnTo>
                      <a:pt x="708" y="885"/>
                    </a:lnTo>
                    <a:lnTo>
                      <a:pt x="704" y="897"/>
                    </a:lnTo>
                    <a:lnTo>
                      <a:pt x="696" y="915"/>
                    </a:lnTo>
                    <a:lnTo>
                      <a:pt x="690" y="928"/>
                    </a:lnTo>
                    <a:lnTo>
                      <a:pt x="687" y="935"/>
                    </a:lnTo>
                    <a:lnTo>
                      <a:pt x="685" y="941"/>
                    </a:lnTo>
                    <a:lnTo>
                      <a:pt x="685" y="947"/>
                    </a:lnTo>
                    <a:lnTo>
                      <a:pt x="685" y="954"/>
                    </a:lnTo>
                    <a:lnTo>
                      <a:pt x="687" y="961"/>
                    </a:lnTo>
                    <a:lnTo>
                      <a:pt x="690" y="968"/>
                    </a:lnTo>
                    <a:lnTo>
                      <a:pt x="695" y="978"/>
                    </a:lnTo>
                    <a:lnTo>
                      <a:pt x="703" y="987"/>
                    </a:lnTo>
                    <a:lnTo>
                      <a:pt x="645" y="987"/>
                    </a:lnTo>
                    <a:lnTo>
                      <a:pt x="642" y="978"/>
                    </a:lnTo>
                    <a:lnTo>
                      <a:pt x="638" y="966"/>
                    </a:lnTo>
                    <a:lnTo>
                      <a:pt x="632" y="955"/>
                    </a:lnTo>
                    <a:lnTo>
                      <a:pt x="627" y="941"/>
                    </a:lnTo>
                    <a:lnTo>
                      <a:pt x="622" y="928"/>
                    </a:lnTo>
                    <a:lnTo>
                      <a:pt x="618" y="915"/>
                    </a:lnTo>
                    <a:lnTo>
                      <a:pt x="614" y="900"/>
                    </a:lnTo>
                    <a:lnTo>
                      <a:pt x="613" y="886"/>
                    </a:lnTo>
                    <a:lnTo>
                      <a:pt x="603" y="896"/>
                    </a:lnTo>
                    <a:lnTo>
                      <a:pt x="591" y="905"/>
                    </a:lnTo>
                    <a:lnTo>
                      <a:pt x="579" y="914"/>
                    </a:lnTo>
                    <a:lnTo>
                      <a:pt x="566" y="921"/>
                    </a:lnTo>
                    <a:lnTo>
                      <a:pt x="553" y="926"/>
                    </a:lnTo>
                    <a:lnTo>
                      <a:pt x="538" y="932"/>
                    </a:lnTo>
                    <a:lnTo>
                      <a:pt x="524" y="935"/>
                    </a:lnTo>
                    <a:lnTo>
                      <a:pt x="512" y="936"/>
                    </a:lnTo>
                    <a:lnTo>
                      <a:pt x="499" y="936"/>
                    </a:lnTo>
                    <a:lnTo>
                      <a:pt x="489" y="935"/>
                    </a:lnTo>
                    <a:lnTo>
                      <a:pt x="483" y="933"/>
                    </a:lnTo>
                    <a:lnTo>
                      <a:pt x="478" y="932"/>
                    </a:lnTo>
                    <a:lnTo>
                      <a:pt x="474" y="928"/>
                    </a:lnTo>
                    <a:lnTo>
                      <a:pt x="471" y="926"/>
                    </a:lnTo>
                    <a:lnTo>
                      <a:pt x="468" y="923"/>
                    </a:lnTo>
                    <a:lnTo>
                      <a:pt x="464" y="919"/>
                    </a:lnTo>
                    <a:lnTo>
                      <a:pt x="462" y="915"/>
                    </a:lnTo>
                    <a:lnTo>
                      <a:pt x="460" y="911"/>
                    </a:lnTo>
                    <a:lnTo>
                      <a:pt x="460" y="905"/>
                    </a:lnTo>
                    <a:lnTo>
                      <a:pt x="460" y="899"/>
                    </a:lnTo>
                    <a:lnTo>
                      <a:pt x="460" y="893"/>
                    </a:lnTo>
                    <a:lnTo>
                      <a:pt x="461" y="886"/>
                    </a:lnTo>
                    <a:lnTo>
                      <a:pt x="454" y="886"/>
                    </a:lnTo>
                    <a:lnTo>
                      <a:pt x="446" y="888"/>
                    </a:lnTo>
                    <a:lnTo>
                      <a:pt x="436" y="889"/>
                    </a:lnTo>
                    <a:lnTo>
                      <a:pt x="427" y="890"/>
                    </a:lnTo>
                    <a:lnTo>
                      <a:pt x="416" y="891"/>
                    </a:lnTo>
                    <a:lnTo>
                      <a:pt x="406" y="892"/>
                    </a:lnTo>
                    <a:lnTo>
                      <a:pt x="395" y="892"/>
                    </a:lnTo>
                    <a:lnTo>
                      <a:pt x="386" y="893"/>
                    </a:lnTo>
                    <a:lnTo>
                      <a:pt x="385" y="886"/>
                    </a:lnTo>
                    <a:lnTo>
                      <a:pt x="385" y="881"/>
                    </a:lnTo>
                    <a:lnTo>
                      <a:pt x="385" y="876"/>
                    </a:lnTo>
                    <a:lnTo>
                      <a:pt x="386" y="872"/>
                    </a:lnTo>
                    <a:lnTo>
                      <a:pt x="389" y="863"/>
                    </a:lnTo>
                    <a:lnTo>
                      <a:pt x="392" y="855"/>
                    </a:lnTo>
                    <a:lnTo>
                      <a:pt x="395" y="848"/>
                    </a:lnTo>
                    <a:lnTo>
                      <a:pt x="398" y="840"/>
                    </a:lnTo>
                    <a:lnTo>
                      <a:pt x="399" y="836"/>
                    </a:lnTo>
                    <a:lnTo>
                      <a:pt x="399" y="832"/>
                    </a:lnTo>
                    <a:lnTo>
                      <a:pt x="399" y="828"/>
                    </a:lnTo>
                    <a:lnTo>
                      <a:pt x="398" y="822"/>
                    </a:lnTo>
                    <a:lnTo>
                      <a:pt x="390" y="817"/>
                    </a:lnTo>
                    <a:lnTo>
                      <a:pt x="381" y="813"/>
                    </a:lnTo>
                    <a:lnTo>
                      <a:pt x="371" y="810"/>
                    </a:lnTo>
                    <a:lnTo>
                      <a:pt x="362" y="807"/>
                    </a:lnTo>
                    <a:lnTo>
                      <a:pt x="343" y="802"/>
                    </a:lnTo>
                    <a:lnTo>
                      <a:pt x="325" y="796"/>
                    </a:lnTo>
                    <a:lnTo>
                      <a:pt x="317" y="792"/>
                    </a:lnTo>
                    <a:lnTo>
                      <a:pt x="309" y="787"/>
                    </a:lnTo>
                    <a:lnTo>
                      <a:pt x="302" y="781"/>
                    </a:lnTo>
                    <a:lnTo>
                      <a:pt x="297" y="773"/>
                    </a:lnTo>
                    <a:lnTo>
                      <a:pt x="291" y="764"/>
                    </a:lnTo>
                    <a:lnTo>
                      <a:pt x="287" y="752"/>
                    </a:lnTo>
                    <a:lnTo>
                      <a:pt x="285" y="738"/>
                    </a:lnTo>
                    <a:lnTo>
                      <a:pt x="285" y="722"/>
                    </a:lnTo>
                    <a:lnTo>
                      <a:pt x="285" y="706"/>
                    </a:lnTo>
                    <a:lnTo>
                      <a:pt x="287" y="694"/>
                    </a:lnTo>
                    <a:lnTo>
                      <a:pt x="290" y="683"/>
                    </a:lnTo>
                    <a:lnTo>
                      <a:pt x="294" y="674"/>
                    </a:lnTo>
                    <a:lnTo>
                      <a:pt x="298" y="666"/>
                    </a:lnTo>
                    <a:lnTo>
                      <a:pt x="301" y="659"/>
                    </a:lnTo>
                    <a:lnTo>
                      <a:pt x="303" y="653"/>
                    </a:lnTo>
                    <a:lnTo>
                      <a:pt x="304" y="645"/>
                    </a:lnTo>
                    <a:lnTo>
                      <a:pt x="319" y="655"/>
                    </a:lnTo>
                    <a:lnTo>
                      <a:pt x="329" y="661"/>
                    </a:lnTo>
                    <a:lnTo>
                      <a:pt x="338" y="667"/>
                    </a:lnTo>
                    <a:lnTo>
                      <a:pt x="343" y="673"/>
                    </a:lnTo>
                    <a:lnTo>
                      <a:pt x="347" y="677"/>
                    </a:lnTo>
                    <a:lnTo>
                      <a:pt x="350" y="681"/>
                    </a:lnTo>
                    <a:lnTo>
                      <a:pt x="352" y="685"/>
                    </a:lnTo>
                    <a:lnTo>
                      <a:pt x="354" y="690"/>
                    </a:lnTo>
                    <a:lnTo>
                      <a:pt x="352" y="676"/>
                    </a:lnTo>
                    <a:lnTo>
                      <a:pt x="349" y="663"/>
                    </a:lnTo>
                    <a:lnTo>
                      <a:pt x="346" y="651"/>
                    </a:lnTo>
                    <a:lnTo>
                      <a:pt x="341" y="639"/>
                    </a:lnTo>
                    <a:lnTo>
                      <a:pt x="334" y="628"/>
                    </a:lnTo>
                    <a:lnTo>
                      <a:pt x="328" y="618"/>
                    </a:lnTo>
                    <a:lnTo>
                      <a:pt x="320" y="608"/>
                    </a:lnTo>
                    <a:lnTo>
                      <a:pt x="311" y="597"/>
                    </a:lnTo>
                    <a:lnTo>
                      <a:pt x="292" y="578"/>
                    </a:lnTo>
                    <a:lnTo>
                      <a:pt x="270" y="559"/>
                    </a:lnTo>
                    <a:lnTo>
                      <a:pt x="246" y="539"/>
                    </a:lnTo>
                    <a:lnTo>
                      <a:pt x="221" y="519"/>
                    </a:lnTo>
                    <a:lnTo>
                      <a:pt x="217" y="523"/>
                    </a:lnTo>
                    <a:lnTo>
                      <a:pt x="213" y="527"/>
                    </a:lnTo>
                    <a:lnTo>
                      <a:pt x="211" y="532"/>
                    </a:lnTo>
                    <a:lnTo>
                      <a:pt x="207" y="537"/>
                    </a:lnTo>
                    <a:lnTo>
                      <a:pt x="204" y="549"/>
                    </a:lnTo>
                    <a:lnTo>
                      <a:pt x="202" y="561"/>
                    </a:lnTo>
                    <a:lnTo>
                      <a:pt x="201" y="577"/>
                    </a:lnTo>
                    <a:lnTo>
                      <a:pt x="202" y="594"/>
                    </a:lnTo>
                    <a:lnTo>
                      <a:pt x="202" y="613"/>
                    </a:lnTo>
                    <a:lnTo>
                      <a:pt x="202" y="633"/>
                    </a:lnTo>
                    <a:lnTo>
                      <a:pt x="139" y="62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163"/>
              <p:cNvSpPr>
                <a:spLocks/>
              </p:cNvSpPr>
              <p:nvPr/>
            </p:nvSpPr>
            <p:spPr bwMode="auto">
              <a:xfrm>
                <a:off x="4084" y="1607"/>
                <a:ext cx="39" cy="47"/>
              </a:xfrm>
              <a:custGeom>
                <a:avLst/>
                <a:gdLst>
                  <a:gd name="T0" fmla="*/ 39 w 184"/>
                  <a:gd name="T1" fmla="*/ 12 h 215"/>
                  <a:gd name="T2" fmla="*/ 38 w 184"/>
                  <a:gd name="T3" fmla="*/ 9 h 215"/>
                  <a:gd name="T4" fmla="*/ 36 w 184"/>
                  <a:gd name="T5" fmla="*/ 7 h 215"/>
                  <a:gd name="T6" fmla="*/ 33 w 184"/>
                  <a:gd name="T7" fmla="*/ 4 h 215"/>
                  <a:gd name="T8" fmla="*/ 28 w 184"/>
                  <a:gd name="T9" fmla="*/ 2 h 215"/>
                  <a:gd name="T10" fmla="*/ 22 w 184"/>
                  <a:gd name="T11" fmla="*/ 0 h 215"/>
                  <a:gd name="T12" fmla="*/ 18 w 184"/>
                  <a:gd name="T13" fmla="*/ 0 h 215"/>
                  <a:gd name="T14" fmla="*/ 15 w 184"/>
                  <a:gd name="T15" fmla="*/ 1 h 215"/>
                  <a:gd name="T16" fmla="*/ 11 w 184"/>
                  <a:gd name="T17" fmla="*/ 2 h 215"/>
                  <a:gd name="T18" fmla="*/ 8 w 184"/>
                  <a:gd name="T19" fmla="*/ 4 h 215"/>
                  <a:gd name="T20" fmla="*/ 5 w 184"/>
                  <a:gd name="T21" fmla="*/ 7 h 215"/>
                  <a:gd name="T22" fmla="*/ 3 w 184"/>
                  <a:gd name="T23" fmla="*/ 9 h 215"/>
                  <a:gd name="T24" fmla="*/ 1 w 184"/>
                  <a:gd name="T25" fmla="*/ 13 h 215"/>
                  <a:gd name="T26" fmla="*/ 0 w 184"/>
                  <a:gd name="T27" fmla="*/ 16 h 215"/>
                  <a:gd name="T28" fmla="*/ 0 w 184"/>
                  <a:gd name="T29" fmla="*/ 19 h 215"/>
                  <a:gd name="T30" fmla="*/ 1 w 184"/>
                  <a:gd name="T31" fmla="*/ 22 h 215"/>
                  <a:gd name="T32" fmla="*/ 5 w 184"/>
                  <a:gd name="T33" fmla="*/ 27 h 215"/>
                  <a:gd name="T34" fmla="*/ 11 w 184"/>
                  <a:gd name="T35" fmla="*/ 34 h 215"/>
                  <a:gd name="T36" fmla="*/ 16 w 184"/>
                  <a:gd name="T37" fmla="*/ 39 h 215"/>
                  <a:gd name="T38" fmla="*/ 18 w 184"/>
                  <a:gd name="T39" fmla="*/ 42 h 215"/>
                  <a:gd name="T40" fmla="*/ 19 w 184"/>
                  <a:gd name="T41" fmla="*/ 44 h 215"/>
                  <a:gd name="T42" fmla="*/ 22 w 184"/>
                  <a:gd name="T43" fmla="*/ 46 h 215"/>
                  <a:gd name="T44" fmla="*/ 24 w 184"/>
                  <a:gd name="T45" fmla="*/ 47 h 215"/>
                  <a:gd name="T46" fmla="*/ 27 w 184"/>
                  <a:gd name="T47" fmla="*/ 47 h 215"/>
                  <a:gd name="T48" fmla="*/ 30 w 184"/>
                  <a:gd name="T49" fmla="*/ 46 h 215"/>
                  <a:gd name="T50" fmla="*/ 32 w 184"/>
                  <a:gd name="T51" fmla="*/ 45 h 215"/>
                  <a:gd name="T52" fmla="*/ 34 w 184"/>
                  <a:gd name="T53" fmla="*/ 42 h 215"/>
                  <a:gd name="T54" fmla="*/ 36 w 184"/>
                  <a:gd name="T55" fmla="*/ 38 h 215"/>
                  <a:gd name="T56" fmla="*/ 38 w 184"/>
                  <a:gd name="T57" fmla="*/ 32 h 215"/>
                  <a:gd name="T58" fmla="*/ 39 w 184"/>
                  <a:gd name="T59" fmla="*/ 29 h 215"/>
                  <a:gd name="T60" fmla="*/ 38 w 184"/>
                  <a:gd name="T61" fmla="*/ 28 h 215"/>
                  <a:gd name="T62" fmla="*/ 38 w 184"/>
                  <a:gd name="T63" fmla="*/ 25 h 215"/>
                  <a:gd name="T64" fmla="*/ 38 w 184"/>
                  <a:gd name="T65" fmla="*/ 20 h 215"/>
                  <a:gd name="T66" fmla="*/ 39 w 184"/>
                  <a:gd name="T67" fmla="*/ 16 h 2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4"/>
                  <a:gd name="T103" fmla="*/ 0 h 215"/>
                  <a:gd name="T104" fmla="*/ 184 w 184"/>
                  <a:gd name="T105" fmla="*/ 215 h 2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4" h="215">
                    <a:moveTo>
                      <a:pt x="184" y="63"/>
                    </a:moveTo>
                    <a:lnTo>
                      <a:pt x="183" y="56"/>
                    </a:lnTo>
                    <a:lnTo>
                      <a:pt x="181" y="48"/>
                    </a:lnTo>
                    <a:lnTo>
                      <a:pt x="178" y="41"/>
                    </a:lnTo>
                    <a:lnTo>
                      <a:pt x="173" y="35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5" y="19"/>
                    </a:lnTo>
                    <a:lnTo>
                      <a:pt x="148" y="15"/>
                    </a:lnTo>
                    <a:lnTo>
                      <a:pt x="133" y="9"/>
                    </a:lnTo>
                    <a:lnTo>
                      <a:pt x="120" y="3"/>
                    </a:lnTo>
                    <a:lnTo>
                      <a:pt x="106" y="1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69" y="4"/>
                    </a:lnTo>
                    <a:lnTo>
                      <a:pt x="61" y="7"/>
                    </a:lnTo>
                    <a:lnTo>
                      <a:pt x="53" y="11"/>
                    </a:lnTo>
                    <a:lnTo>
                      <a:pt x="45" y="15"/>
                    </a:lnTo>
                    <a:lnTo>
                      <a:pt x="38" y="19"/>
                    </a:lnTo>
                    <a:lnTo>
                      <a:pt x="31" y="24"/>
                    </a:lnTo>
                    <a:lnTo>
                      <a:pt x="24" y="31"/>
                    </a:lnTo>
                    <a:lnTo>
                      <a:pt x="18" y="37"/>
                    </a:lnTo>
                    <a:lnTo>
                      <a:pt x="13" y="43"/>
                    </a:lnTo>
                    <a:lnTo>
                      <a:pt x="9" y="51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3" y="93"/>
                    </a:lnTo>
                    <a:lnTo>
                      <a:pt x="7" y="99"/>
                    </a:lnTo>
                    <a:lnTo>
                      <a:pt x="12" y="106"/>
                    </a:lnTo>
                    <a:lnTo>
                      <a:pt x="24" y="123"/>
                    </a:lnTo>
                    <a:lnTo>
                      <a:pt x="39" y="140"/>
                    </a:lnTo>
                    <a:lnTo>
                      <a:pt x="54" y="156"/>
                    </a:lnTo>
                    <a:lnTo>
                      <a:pt x="66" y="170"/>
                    </a:lnTo>
                    <a:lnTo>
                      <a:pt x="77" y="180"/>
                    </a:lnTo>
                    <a:lnTo>
                      <a:pt x="82" y="184"/>
                    </a:lnTo>
                    <a:lnTo>
                      <a:pt x="83" y="190"/>
                    </a:lnTo>
                    <a:lnTo>
                      <a:pt x="86" y="196"/>
                    </a:lnTo>
                    <a:lnTo>
                      <a:pt x="90" y="202"/>
                    </a:lnTo>
                    <a:lnTo>
                      <a:pt x="97" y="207"/>
                    </a:lnTo>
                    <a:lnTo>
                      <a:pt x="103" y="210"/>
                    </a:lnTo>
                    <a:lnTo>
                      <a:pt x="109" y="213"/>
                    </a:lnTo>
                    <a:lnTo>
                      <a:pt x="115" y="214"/>
                    </a:lnTo>
                    <a:lnTo>
                      <a:pt x="120" y="215"/>
                    </a:lnTo>
                    <a:lnTo>
                      <a:pt x="128" y="215"/>
                    </a:lnTo>
                    <a:lnTo>
                      <a:pt x="136" y="213"/>
                    </a:lnTo>
                    <a:lnTo>
                      <a:pt x="142" y="211"/>
                    </a:lnTo>
                    <a:lnTo>
                      <a:pt x="148" y="208"/>
                    </a:lnTo>
                    <a:lnTo>
                      <a:pt x="153" y="204"/>
                    </a:lnTo>
                    <a:lnTo>
                      <a:pt x="158" y="199"/>
                    </a:lnTo>
                    <a:lnTo>
                      <a:pt x="162" y="194"/>
                    </a:lnTo>
                    <a:lnTo>
                      <a:pt x="166" y="188"/>
                    </a:lnTo>
                    <a:lnTo>
                      <a:pt x="172" y="175"/>
                    </a:lnTo>
                    <a:lnTo>
                      <a:pt x="178" y="162"/>
                    </a:lnTo>
                    <a:lnTo>
                      <a:pt x="181" y="147"/>
                    </a:lnTo>
                    <a:lnTo>
                      <a:pt x="184" y="133"/>
                    </a:lnTo>
                    <a:lnTo>
                      <a:pt x="182" y="131"/>
                    </a:lnTo>
                    <a:lnTo>
                      <a:pt x="180" y="129"/>
                    </a:lnTo>
                    <a:lnTo>
                      <a:pt x="179" y="126"/>
                    </a:lnTo>
                    <a:lnTo>
                      <a:pt x="179" y="122"/>
                    </a:lnTo>
                    <a:lnTo>
                      <a:pt x="178" y="113"/>
                    </a:lnTo>
                    <a:lnTo>
                      <a:pt x="179" y="103"/>
                    </a:lnTo>
                    <a:lnTo>
                      <a:pt x="180" y="93"/>
                    </a:lnTo>
                    <a:lnTo>
                      <a:pt x="182" y="81"/>
                    </a:lnTo>
                    <a:lnTo>
                      <a:pt x="183" y="72"/>
                    </a:lnTo>
                    <a:lnTo>
                      <a:pt x="18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164"/>
              <p:cNvSpPr>
                <a:spLocks/>
              </p:cNvSpPr>
              <p:nvPr/>
            </p:nvSpPr>
            <p:spPr bwMode="auto">
              <a:xfrm>
                <a:off x="4084" y="1607"/>
                <a:ext cx="39" cy="47"/>
              </a:xfrm>
              <a:custGeom>
                <a:avLst/>
                <a:gdLst>
                  <a:gd name="T0" fmla="*/ 39 w 184"/>
                  <a:gd name="T1" fmla="*/ 12 h 215"/>
                  <a:gd name="T2" fmla="*/ 38 w 184"/>
                  <a:gd name="T3" fmla="*/ 9 h 215"/>
                  <a:gd name="T4" fmla="*/ 36 w 184"/>
                  <a:gd name="T5" fmla="*/ 7 h 215"/>
                  <a:gd name="T6" fmla="*/ 33 w 184"/>
                  <a:gd name="T7" fmla="*/ 4 h 215"/>
                  <a:gd name="T8" fmla="*/ 28 w 184"/>
                  <a:gd name="T9" fmla="*/ 2 h 215"/>
                  <a:gd name="T10" fmla="*/ 22 w 184"/>
                  <a:gd name="T11" fmla="*/ 0 h 215"/>
                  <a:gd name="T12" fmla="*/ 18 w 184"/>
                  <a:gd name="T13" fmla="*/ 0 h 215"/>
                  <a:gd name="T14" fmla="*/ 15 w 184"/>
                  <a:gd name="T15" fmla="*/ 1 h 215"/>
                  <a:gd name="T16" fmla="*/ 11 w 184"/>
                  <a:gd name="T17" fmla="*/ 2 h 215"/>
                  <a:gd name="T18" fmla="*/ 8 w 184"/>
                  <a:gd name="T19" fmla="*/ 4 h 215"/>
                  <a:gd name="T20" fmla="*/ 5 w 184"/>
                  <a:gd name="T21" fmla="*/ 7 h 215"/>
                  <a:gd name="T22" fmla="*/ 3 w 184"/>
                  <a:gd name="T23" fmla="*/ 9 h 215"/>
                  <a:gd name="T24" fmla="*/ 1 w 184"/>
                  <a:gd name="T25" fmla="*/ 13 h 215"/>
                  <a:gd name="T26" fmla="*/ 0 w 184"/>
                  <a:gd name="T27" fmla="*/ 16 h 215"/>
                  <a:gd name="T28" fmla="*/ 0 w 184"/>
                  <a:gd name="T29" fmla="*/ 19 h 215"/>
                  <a:gd name="T30" fmla="*/ 1 w 184"/>
                  <a:gd name="T31" fmla="*/ 22 h 215"/>
                  <a:gd name="T32" fmla="*/ 5 w 184"/>
                  <a:gd name="T33" fmla="*/ 27 h 215"/>
                  <a:gd name="T34" fmla="*/ 11 w 184"/>
                  <a:gd name="T35" fmla="*/ 34 h 215"/>
                  <a:gd name="T36" fmla="*/ 16 w 184"/>
                  <a:gd name="T37" fmla="*/ 39 h 215"/>
                  <a:gd name="T38" fmla="*/ 18 w 184"/>
                  <a:gd name="T39" fmla="*/ 42 h 215"/>
                  <a:gd name="T40" fmla="*/ 19 w 184"/>
                  <a:gd name="T41" fmla="*/ 44 h 215"/>
                  <a:gd name="T42" fmla="*/ 22 w 184"/>
                  <a:gd name="T43" fmla="*/ 46 h 215"/>
                  <a:gd name="T44" fmla="*/ 24 w 184"/>
                  <a:gd name="T45" fmla="*/ 47 h 215"/>
                  <a:gd name="T46" fmla="*/ 27 w 184"/>
                  <a:gd name="T47" fmla="*/ 47 h 215"/>
                  <a:gd name="T48" fmla="*/ 30 w 184"/>
                  <a:gd name="T49" fmla="*/ 46 h 215"/>
                  <a:gd name="T50" fmla="*/ 32 w 184"/>
                  <a:gd name="T51" fmla="*/ 45 h 215"/>
                  <a:gd name="T52" fmla="*/ 34 w 184"/>
                  <a:gd name="T53" fmla="*/ 42 h 215"/>
                  <a:gd name="T54" fmla="*/ 36 w 184"/>
                  <a:gd name="T55" fmla="*/ 38 h 215"/>
                  <a:gd name="T56" fmla="*/ 38 w 184"/>
                  <a:gd name="T57" fmla="*/ 32 h 215"/>
                  <a:gd name="T58" fmla="*/ 39 w 184"/>
                  <a:gd name="T59" fmla="*/ 29 h 215"/>
                  <a:gd name="T60" fmla="*/ 38 w 184"/>
                  <a:gd name="T61" fmla="*/ 28 h 215"/>
                  <a:gd name="T62" fmla="*/ 38 w 184"/>
                  <a:gd name="T63" fmla="*/ 25 h 215"/>
                  <a:gd name="T64" fmla="*/ 38 w 184"/>
                  <a:gd name="T65" fmla="*/ 20 h 215"/>
                  <a:gd name="T66" fmla="*/ 39 w 184"/>
                  <a:gd name="T67" fmla="*/ 16 h 215"/>
                  <a:gd name="T68" fmla="*/ 39 w 184"/>
                  <a:gd name="T69" fmla="*/ 14 h 2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215"/>
                  <a:gd name="T107" fmla="*/ 184 w 184"/>
                  <a:gd name="T108" fmla="*/ 215 h 2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215">
                    <a:moveTo>
                      <a:pt x="184" y="63"/>
                    </a:moveTo>
                    <a:lnTo>
                      <a:pt x="183" y="56"/>
                    </a:lnTo>
                    <a:lnTo>
                      <a:pt x="181" y="48"/>
                    </a:lnTo>
                    <a:lnTo>
                      <a:pt x="178" y="41"/>
                    </a:lnTo>
                    <a:lnTo>
                      <a:pt x="173" y="35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5" y="19"/>
                    </a:lnTo>
                    <a:lnTo>
                      <a:pt x="148" y="15"/>
                    </a:lnTo>
                    <a:lnTo>
                      <a:pt x="133" y="9"/>
                    </a:lnTo>
                    <a:lnTo>
                      <a:pt x="120" y="3"/>
                    </a:lnTo>
                    <a:lnTo>
                      <a:pt x="106" y="1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69" y="4"/>
                    </a:lnTo>
                    <a:lnTo>
                      <a:pt x="61" y="7"/>
                    </a:lnTo>
                    <a:lnTo>
                      <a:pt x="53" y="11"/>
                    </a:lnTo>
                    <a:lnTo>
                      <a:pt x="45" y="15"/>
                    </a:lnTo>
                    <a:lnTo>
                      <a:pt x="38" y="19"/>
                    </a:lnTo>
                    <a:lnTo>
                      <a:pt x="31" y="24"/>
                    </a:lnTo>
                    <a:lnTo>
                      <a:pt x="24" y="31"/>
                    </a:lnTo>
                    <a:lnTo>
                      <a:pt x="18" y="37"/>
                    </a:lnTo>
                    <a:lnTo>
                      <a:pt x="13" y="43"/>
                    </a:lnTo>
                    <a:lnTo>
                      <a:pt x="9" y="51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3" y="93"/>
                    </a:lnTo>
                    <a:lnTo>
                      <a:pt x="7" y="99"/>
                    </a:lnTo>
                    <a:lnTo>
                      <a:pt x="12" y="106"/>
                    </a:lnTo>
                    <a:lnTo>
                      <a:pt x="24" y="123"/>
                    </a:lnTo>
                    <a:lnTo>
                      <a:pt x="39" y="140"/>
                    </a:lnTo>
                    <a:lnTo>
                      <a:pt x="54" y="156"/>
                    </a:lnTo>
                    <a:lnTo>
                      <a:pt x="66" y="170"/>
                    </a:lnTo>
                    <a:lnTo>
                      <a:pt x="77" y="180"/>
                    </a:lnTo>
                    <a:lnTo>
                      <a:pt x="82" y="184"/>
                    </a:lnTo>
                    <a:lnTo>
                      <a:pt x="83" y="190"/>
                    </a:lnTo>
                    <a:lnTo>
                      <a:pt x="86" y="196"/>
                    </a:lnTo>
                    <a:lnTo>
                      <a:pt x="90" y="202"/>
                    </a:lnTo>
                    <a:lnTo>
                      <a:pt x="97" y="207"/>
                    </a:lnTo>
                    <a:lnTo>
                      <a:pt x="103" y="210"/>
                    </a:lnTo>
                    <a:lnTo>
                      <a:pt x="109" y="213"/>
                    </a:lnTo>
                    <a:lnTo>
                      <a:pt x="115" y="214"/>
                    </a:lnTo>
                    <a:lnTo>
                      <a:pt x="120" y="215"/>
                    </a:lnTo>
                    <a:lnTo>
                      <a:pt x="128" y="215"/>
                    </a:lnTo>
                    <a:lnTo>
                      <a:pt x="136" y="213"/>
                    </a:lnTo>
                    <a:lnTo>
                      <a:pt x="142" y="211"/>
                    </a:lnTo>
                    <a:lnTo>
                      <a:pt x="148" y="208"/>
                    </a:lnTo>
                    <a:lnTo>
                      <a:pt x="153" y="204"/>
                    </a:lnTo>
                    <a:lnTo>
                      <a:pt x="158" y="199"/>
                    </a:lnTo>
                    <a:lnTo>
                      <a:pt x="162" y="194"/>
                    </a:lnTo>
                    <a:lnTo>
                      <a:pt x="166" y="188"/>
                    </a:lnTo>
                    <a:lnTo>
                      <a:pt x="172" y="175"/>
                    </a:lnTo>
                    <a:lnTo>
                      <a:pt x="178" y="162"/>
                    </a:lnTo>
                    <a:lnTo>
                      <a:pt x="181" y="147"/>
                    </a:lnTo>
                    <a:lnTo>
                      <a:pt x="184" y="133"/>
                    </a:lnTo>
                    <a:lnTo>
                      <a:pt x="182" y="131"/>
                    </a:lnTo>
                    <a:lnTo>
                      <a:pt x="180" y="129"/>
                    </a:lnTo>
                    <a:lnTo>
                      <a:pt x="179" y="126"/>
                    </a:lnTo>
                    <a:lnTo>
                      <a:pt x="179" y="122"/>
                    </a:lnTo>
                    <a:lnTo>
                      <a:pt x="178" y="113"/>
                    </a:lnTo>
                    <a:lnTo>
                      <a:pt x="179" y="103"/>
                    </a:lnTo>
                    <a:lnTo>
                      <a:pt x="180" y="93"/>
                    </a:lnTo>
                    <a:lnTo>
                      <a:pt x="182" y="81"/>
                    </a:lnTo>
                    <a:lnTo>
                      <a:pt x="183" y="72"/>
                    </a:lnTo>
                    <a:lnTo>
                      <a:pt x="184" y="6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165"/>
              <p:cNvSpPr>
                <a:spLocks/>
              </p:cNvSpPr>
              <p:nvPr/>
            </p:nvSpPr>
            <p:spPr bwMode="auto">
              <a:xfrm>
                <a:off x="4132" y="1650"/>
                <a:ext cx="21" cy="31"/>
              </a:xfrm>
              <a:custGeom>
                <a:avLst/>
                <a:gdLst>
                  <a:gd name="T0" fmla="*/ 21 w 100"/>
                  <a:gd name="T1" fmla="*/ 13 h 140"/>
                  <a:gd name="T2" fmla="*/ 21 w 100"/>
                  <a:gd name="T3" fmla="*/ 12 h 140"/>
                  <a:gd name="T4" fmla="*/ 21 w 100"/>
                  <a:gd name="T5" fmla="*/ 11 h 140"/>
                  <a:gd name="T6" fmla="*/ 21 w 100"/>
                  <a:gd name="T7" fmla="*/ 10 h 140"/>
                  <a:gd name="T8" fmla="*/ 21 w 100"/>
                  <a:gd name="T9" fmla="*/ 9 h 140"/>
                  <a:gd name="T10" fmla="*/ 21 w 100"/>
                  <a:gd name="T11" fmla="*/ 9 h 140"/>
                  <a:gd name="T12" fmla="*/ 21 w 100"/>
                  <a:gd name="T13" fmla="*/ 8 h 140"/>
                  <a:gd name="T14" fmla="*/ 21 w 100"/>
                  <a:gd name="T15" fmla="*/ 8 h 140"/>
                  <a:gd name="T16" fmla="*/ 21 w 100"/>
                  <a:gd name="T17" fmla="*/ 7 h 140"/>
                  <a:gd name="T18" fmla="*/ 20 w 100"/>
                  <a:gd name="T19" fmla="*/ 6 h 140"/>
                  <a:gd name="T20" fmla="*/ 19 w 100"/>
                  <a:gd name="T21" fmla="*/ 5 h 140"/>
                  <a:gd name="T22" fmla="*/ 18 w 100"/>
                  <a:gd name="T23" fmla="*/ 5 h 140"/>
                  <a:gd name="T24" fmla="*/ 17 w 100"/>
                  <a:gd name="T25" fmla="*/ 4 h 140"/>
                  <a:gd name="T26" fmla="*/ 16 w 100"/>
                  <a:gd name="T27" fmla="*/ 3 h 140"/>
                  <a:gd name="T28" fmla="*/ 16 w 100"/>
                  <a:gd name="T29" fmla="*/ 3 h 140"/>
                  <a:gd name="T30" fmla="*/ 15 w 100"/>
                  <a:gd name="T31" fmla="*/ 2 h 140"/>
                  <a:gd name="T32" fmla="*/ 14 w 100"/>
                  <a:gd name="T33" fmla="*/ 0 h 140"/>
                  <a:gd name="T34" fmla="*/ 11 w 100"/>
                  <a:gd name="T35" fmla="*/ 2 h 140"/>
                  <a:gd name="T36" fmla="*/ 8 w 100"/>
                  <a:gd name="T37" fmla="*/ 4 h 140"/>
                  <a:gd name="T38" fmla="*/ 6 w 100"/>
                  <a:gd name="T39" fmla="*/ 6 h 140"/>
                  <a:gd name="T40" fmla="*/ 4 w 100"/>
                  <a:gd name="T41" fmla="*/ 8 h 140"/>
                  <a:gd name="T42" fmla="*/ 3 w 100"/>
                  <a:gd name="T43" fmla="*/ 10 h 140"/>
                  <a:gd name="T44" fmla="*/ 2 w 100"/>
                  <a:gd name="T45" fmla="*/ 11 h 140"/>
                  <a:gd name="T46" fmla="*/ 1 w 100"/>
                  <a:gd name="T47" fmla="*/ 12 h 140"/>
                  <a:gd name="T48" fmla="*/ 1 w 100"/>
                  <a:gd name="T49" fmla="*/ 14 h 140"/>
                  <a:gd name="T50" fmla="*/ 0 w 100"/>
                  <a:gd name="T51" fmla="*/ 15 h 140"/>
                  <a:gd name="T52" fmla="*/ 0 w 100"/>
                  <a:gd name="T53" fmla="*/ 17 h 140"/>
                  <a:gd name="T54" fmla="*/ 0 w 100"/>
                  <a:gd name="T55" fmla="*/ 18 h 140"/>
                  <a:gd name="T56" fmla="*/ 0 w 100"/>
                  <a:gd name="T57" fmla="*/ 19 h 140"/>
                  <a:gd name="T58" fmla="*/ 0 w 100"/>
                  <a:gd name="T59" fmla="*/ 21 h 140"/>
                  <a:gd name="T60" fmla="*/ 0 w 100"/>
                  <a:gd name="T61" fmla="*/ 22 h 140"/>
                  <a:gd name="T62" fmla="*/ 0 w 100"/>
                  <a:gd name="T63" fmla="*/ 23 h 140"/>
                  <a:gd name="T64" fmla="*/ 1 w 100"/>
                  <a:gd name="T65" fmla="*/ 24 h 140"/>
                  <a:gd name="T66" fmla="*/ 2 w 100"/>
                  <a:gd name="T67" fmla="*/ 26 h 140"/>
                  <a:gd name="T68" fmla="*/ 3 w 100"/>
                  <a:gd name="T69" fmla="*/ 28 h 140"/>
                  <a:gd name="T70" fmla="*/ 5 w 100"/>
                  <a:gd name="T71" fmla="*/ 29 h 140"/>
                  <a:gd name="T72" fmla="*/ 7 w 100"/>
                  <a:gd name="T73" fmla="*/ 30 h 140"/>
                  <a:gd name="T74" fmla="*/ 8 w 100"/>
                  <a:gd name="T75" fmla="*/ 31 h 140"/>
                  <a:gd name="T76" fmla="*/ 11 w 100"/>
                  <a:gd name="T77" fmla="*/ 31 h 140"/>
                  <a:gd name="T78" fmla="*/ 12 w 100"/>
                  <a:gd name="T79" fmla="*/ 31 h 140"/>
                  <a:gd name="T80" fmla="*/ 13 w 100"/>
                  <a:gd name="T81" fmla="*/ 30 h 140"/>
                  <a:gd name="T82" fmla="*/ 14 w 100"/>
                  <a:gd name="T83" fmla="*/ 30 h 140"/>
                  <a:gd name="T84" fmla="*/ 14 w 100"/>
                  <a:gd name="T85" fmla="*/ 29 h 140"/>
                  <a:gd name="T86" fmla="*/ 16 w 100"/>
                  <a:gd name="T87" fmla="*/ 26 h 140"/>
                  <a:gd name="T88" fmla="*/ 17 w 100"/>
                  <a:gd name="T89" fmla="*/ 23 h 140"/>
                  <a:gd name="T90" fmla="*/ 18 w 100"/>
                  <a:gd name="T91" fmla="*/ 20 h 140"/>
                  <a:gd name="T92" fmla="*/ 19 w 100"/>
                  <a:gd name="T93" fmla="*/ 17 h 140"/>
                  <a:gd name="T94" fmla="*/ 19 w 100"/>
                  <a:gd name="T95" fmla="*/ 16 h 140"/>
                  <a:gd name="T96" fmla="*/ 20 w 100"/>
                  <a:gd name="T97" fmla="*/ 15 h 140"/>
                  <a:gd name="T98" fmla="*/ 20 w 100"/>
                  <a:gd name="T99" fmla="*/ 14 h 140"/>
                  <a:gd name="T100" fmla="*/ 21 w 100"/>
                  <a:gd name="T101" fmla="*/ 13 h 1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"/>
                  <a:gd name="T154" fmla="*/ 0 h 140"/>
                  <a:gd name="T155" fmla="*/ 100 w 100"/>
                  <a:gd name="T156" fmla="*/ 140 h 1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" h="140">
                    <a:moveTo>
                      <a:pt x="100" y="57"/>
                    </a:moveTo>
                    <a:lnTo>
                      <a:pt x="100" y="53"/>
                    </a:lnTo>
                    <a:lnTo>
                      <a:pt x="100" y="49"/>
                    </a:lnTo>
                    <a:lnTo>
                      <a:pt x="100" y="45"/>
                    </a:lnTo>
                    <a:lnTo>
                      <a:pt x="100" y="42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34"/>
                    </a:lnTo>
                    <a:lnTo>
                      <a:pt x="100" y="32"/>
                    </a:lnTo>
                    <a:lnTo>
                      <a:pt x="96" y="28"/>
                    </a:lnTo>
                    <a:lnTo>
                      <a:pt x="91" y="24"/>
                    </a:lnTo>
                    <a:lnTo>
                      <a:pt x="87" y="21"/>
                    </a:lnTo>
                    <a:lnTo>
                      <a:pt x="82" y="18"/>
                    </a:lnTo>
                    <a:lnTo>
                      <a:pt x="78" y="15"/>
                    </a:lnTo>
                    <a:lnTo>
                      <a:pt x="75" y="12"/>
                    </a:lnTo>
                    <a:lnTo>
                      <a:pt x="72" y="7"/>
                    </a:lnTo>
                    <a:lnTo>
                      <a:pt x="69" y="0"/>
                    </a:lnTo>
                    <a:lnTo>
                      <a:pt x="53" y="8"/>
                    </a:lnTo>
                    <a:lnTo>
                      <a:pt x="39" y="17"/>
                    </a:lnTo>
                    <a:lnTo>
                      <a:pt x="28" y="27"/>
                    </a:lnTo>
                    <a:lnTo>
                      <a:pt x="17" y="37"/>
                    </a:lnTo>
                    <a:lnTo>
                      <a:pt x="13" y="43"/>
                    </a:lnTo>
                    <a:lnTo>
                      <a:pt x="10" y="50"/>
                    </a:lnTo>
                    <a:lnTo>
                      <a:pt x="7" y="55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4" y="110"/>
                    </a:lnTo>
                    <a:lnTo>
                      <a:pt x="9" y="119"/>
                    </a:lnTo>
                    <a:lnTo>
                      <a:pt x="15" y="126"/>
                    </a:lnTo>
                    <a:lnTo>
                      <a:pt x="23" y="131"/>
                    </a:lnTo>
                    <a:lnTo>
                      <a:pt x="31" y="136"/>
                    </a:lnTo>
                    <a:lnTo>
                      <a:pt x="40" y="139"/>
                    </a:lnTo>
                    <a:lnTo>
                      <a:pt x="50" y="140"/>
                    </a:lnTo>
                    <a:lnTo>
                      <a:pt x="55" y="139"/>
                    </a:lnTo>
                    <a:lnTo>
                      <a:pt x="60" y="137"/>
                    </a:lnTo>
                    <a:lnTo>
                      <a:pt x="65" y="134"/>
                    </a:lnTo>
                    <a:lnTo>
                      <a:pt x="69" y="129"/>
                    </a:lnTo>
                    <a:lnTo>
                      <a:pt x="75" y="119"/>
                    </a:lnTo>
                    <a:lnTo>
                      <a:pt x="80" y="105"/>
                    </a:lnTo>
                    <a:lnTo>
                      <a:pt x="85" y="92"/>
                    </a:lnTo>
                    <a:lnTo>
                      <a:pt x="89" y="78"/>
                    </a:lnTo>
                    <a:lnTo>
                      <a:pt x="92" y="72"/>
                    </a:lnTo>
                    <a:lnTo>
                      <a:pt x="94" y="66"/>
                    </a:lnTo>
                    <a:lnTo>
                      <a:pt x="97" y="61"/>
                    </a:lnTo>
                    <a:lnTo>
                      <a:pt x="10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166"/>
              <p:cNvSpPr>
                <a:spLocks/>
              </p:cNvSpPr>
              <p:nvPr/>
            </p:nvSpPr>
            <p:spPr bwMode="auto">
              <a:xfrm>
                <a:off x="4132" y="1650"/>
                <a:ext cx="21" cy="31"/>
              </a:xfrm>
              <a:custGeom>
                <a:avLst/>
                <a:gdLst>
                  <a:gd name="T0" fmla="*/ 21 w 100"/>
                  <a:gd name="T1" fmla="*/ 13 h 140"/>
                  <a:gd name="T2" fmla="*/ 21 w 100"/>
                  <a:gd name="T3" fmla="*/ 12 h 140"/>
                  <a:gd name="T4" fmla="*/ 21 w 100"/>
                  <a:gd name="T5" fmla="*/ 11 h 140"/>
                  <a:gd name="T6" fmla="*/ 21 w 100"/>
                  <a:gd name="T7" fmla="*/ 10 h 140"/>
                  <a:gd name="T8" fmla="*/ 21 w 100"/>
                  <a:gd name="T9" fmla="*/ 9 h 140"/>
                  <a:gd name="T10" fmla="*/ 21 w 100"/>
                  <a:gd name="T11" fmla="*/ 9 h 140"/>
                  <a:gd name="T12" fmla="*/ 21 w 100"/>
                  <a:gd name="T13" fmla="*/ 8 h 140"/>
                  <a:gd name="T14" fmla="*/ 21 w 100"/>
                  <a:gd name="T15" fmla="*/ 8 h 140"/>
                  <a:gd name="T16" fmla="*/ 21 w 100"/>
                  <a:gd name="T17" fmla="*/ 7 h 140"/>
                  <a:gd name="T18" fmla="*/ 20 w 100"/>
                  <a:gd name="T19" fmla="*/ 6 h 140"/>
                  <a:gd name="T20" fmla="*/ 19 w 100"/>
                  <a:gd name="T21" fmla="*/ 5 h 140"/>
                  <a:gd name="T22" fmla="*/ 18 w 100"/>
                  <a:gd name="T23" fmla="*/ 5 h 140"/>
                  <a:gd name="T24" fmla="*/ 17 w 100"/>
                  <a:gd name="T25" fmla="*/ 4 h 140"/>
                  <a:gd name="T26" fmla="*/ 16 w 100"/>
                  <a:gd name="T27" fmla="*/ 3 h 140"/>
                  <a:gd name="T28" fmla="*/ 16 w 100"/>
                  <a:gd name="T29" fmla="*/ 3 h 140"/>
                  <a:gd name="T30" fmla="*/ 15 w 100"/>
                  <a:gd name="T31" fmla="*/ 2 h 140"/>
                  <a:gd name="T32" fmla="*/ 14 w 100"/>
                  <a:gd name="T33" fmla="*/ 0 h 140"/>
                  <a:gd name="T34" fmla="*/ 11 w 100"/>
                  <a:gd name="T35" fmla="*/ 2 h 140"/>
                  <a:gd name="T36" fmla="*/ 8 w 100"/>
                  <a:gd name="T37" fmla="*/ 4 h 140"/>
                  <a:gd name="T38" fmla="*/ 6 w 100"/>
                  <a:gd name="T39" fmla="*/ 6 h 140"/>
                  <a:gd name="T40" fmla="*/ 4 w 100"/>
                  <a:gd name="T41" fmla="*/ 8 h 140"/>
                  <a:gd name="T42" fmla="*/ 3 w 100"/>
                  <a:gd name="T43" fmla="*/ 10 h 140"/>
                  <a:gd name="T44" fmla="*/ 2 w 100"/>
                  <a:gd name="T45" fmla="*/ 11 h 140"/>
                  <a:gd name="T46" fmla="*/ 1 w 100"/>
                  <a:gd name="T47" fmla="*/ 12 h 140"/>
                  <a:gd name="T48" fmla="*/ 1 w 100"/>
                  <a:gd name="T49" fmla="*/ 14 h 140"/>
                  <a:gd name="T50" fmla="*/ 0 w 100"/>
                  <a:gd name="T51" fmla="*/ 15 h 140"/>
                  <a:gd name="T52" fmla="*/ 0 w 100"/>
                  <a:gd name="T53" fmla="*/ 17 h 140"/>
                  <a:gd name="T54" fmla="*/ 0 w 100"/>
                  <a:gd name="T55" fmla="*/ 18 h 140"/>
                  <a:gd name="T56" fmla="*/ 0 w 100"/>
                  <a:gd name="T57" fmla="*/ 19 h 140"/>
                  <a:gd name="T58" fmla="*/ 0 w 100"/>
                  <a:gd name="T59" fmla="*/ 21 h 140"/>
                  <a:gd name="T60" fmla="*/ 0 w 100"/>
                  <a:gd name="T61" fmla="*/ 22 h 140"/>
                  <a:gd name="T62" fmla="*/ 0 w 100"/>
                  <a:gd name="T63" fmla="*/ 23 h 140"/>
                  <a:gd name="T64" fmla="*/ 1 w 100"/>
                  <a:gd name="T65" fmla="*/ 24 h 140"/>
                  <a:gd name="T66" fmla="*/ 2 w 100"/>
                  <a:gd name="T67" fmla="*/ 26 h 140"/>
                  <a:gd name="T68" fmla="*/ 3 w 100"/>
                  <a:gd name="T69" fmla="*/ 28 h 140"/>
                  <a:gd name="T70" fmla="*/ 5 w 100"/>
                  <a:gd name="T71" fmla="*/ 29 h 140"/>
                  <a:gd name="T72" fmla="*/ 7 w 100"/>
                  <a:gd name="T73" fmla="*/ 30 h 140"/>
                  <a:gd name="T74" fmla="*/ 8 w 100"/>
                  <a:gd name="T75" fmla="*/ 31 h 140"/>
                  <a:gd name="T76" fmla="*/ 11 w 100"/>
                  <a:gd name="T77" fmla="*/ 31 h 140"/>
                  <a:gd name="T78" fmla="*/ 12 w 100"/>
                  <a:gd name="T79" fmla="*/ 31 h 140"/>
                  <a:gd name="T80" fmla="*/ 13 w 100"/>
                  <a:gd name="T81" fmla="*/ 30 h 140"/>
                  <a:gd name="T82" fmla="*/ 14 w 100"/>
                  <a:gd name="T83" fmla="*/ 30 h 140"/>
                  <a:gd name="T84" fmla="*/ 14 w 100"/>
                  <a:gd name="T85" fmla="*/ 29 h 140"/>
                  <a:gd name="T86" fmla="*/ 16 w 100"/>
                  <a:gd name="T87" fmla="*/ 26 h 140"/>
                  <a:gd name="T88" fmla="*/ 17 w 100"/>
                  <a:gd name="T89" fmla="*/ 23 h 140"/>
                  <a:gd name="T90" fmla="*/ 18 w 100"/>
                  <a:gd name="T91" fmla="*/ 20 h 140"/>
                  <a:gd name="T92" fmla="*/ 19 w 100"/>
                  <a:gd name="T93" fmla="*/ 17 h 140"/>
                  <a:gd name="T94" fmla="*/ 19 w 100"/>
                  <a:gd name="T95" fmla="*/ 16 h 140"/>
                  <a:gd name="T96" fmla="*/ 20 w 100"/>
                  <a:gd name="T97" fmla="*/ 15 h 140"/>
                  <a:gd name="T98" fmla="*/ 20 w 100"/>
                  <a:gd name="T99" fmla="*/ 14 h 140"/>
                  <a:gd name="T100" fmla="*/ 21 w 100"/>
                  <a:gd name="T101" fmla="*/ 13 h 140"/>
                  <a:gd name="T102" fmla="*/ 21 w 100"/>
                  <a:gd name="T103" fmla="*/ 13 h 140"/>
                  <a:gd name="T104" fmla="*/ 21 w 100"/>
                  <a:gd name="T105" fmla="*/ 13 h 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140"/>
                  <a:gd name="T161" fmla="*/ 100 w 100"/>
                  <a:gd name="T162" fmla="*/ 140 h 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140">
                    <a:moveTo>
                      <a:pt x="100" y="57"/>
                    </a:moveTo>
                    <a:lnTo>
                      <a:pt x="100" y="53"/>
                    </a:lnTo>
                    <a:lnTo>
                      <a:pt x="100" y="49"/>
                    </a:lnTo>
                    <a:lnTo>
                      <a:pt x="100" y="45"/>
                    </a:lnTo>
                    <a:lnTo>
                      <a:pt x="100" y="42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34"/>
                    </a:lnTo>
                    <a:lnTo>
                      <a:pt x="100" y="32"/>
                    </a:lnTo>
                    <a:lnTo>
                      <a:pt x="96" y="28"/>
                    </a:lnTo>
                    <a:lnTo>
                      <a:pt x="91" y="24"/>
                    </a:lnTo>
                    <a:lnTo>
                      <a:pt x="87" y="21"/>
                    </a:lnTo>
                    <a:lnTo>
                      <a:pt x="82" y="18"/>
                    </a:lnTo>
                    <a:lnTo>
                      <a:pt x="78" y="15"/>
                    </a:lnTo>
                    <a:lnTo>
                      <a:pt x="75" y="12"/>
                    </a:lnTo>
                    <a:lnTo>
                      <a:pt x="72" y="7"/>
                    </a:lnTo>
                    <a:lnTo>
                      <a:pt x="69" y="0"/>
                    </a:lnTo>
                    <a:lnTo>
                      <a:pt x="53" y="8"/>
                    </a:lnTo>
                    <a:lnTo>
                      <a:pt x="39" y="17"/>
                    </a:lnTo>
                    <a:lnTo>
                      <a:pt x="28" y="27"/>
                    </a:lnTo>
                    <a:lnTo>
                      <a:pt x="17" y="37"/>
                    </a:lnTo>
                    <a:lnTo>
                      <a:pt x="13" y="43"/>
                    </a:lnTo>
                    <a:lnTo>
                      <a:pt x="10" y="50"/>
                    </a:lnTo>
                    <a:lnTo>
                      <a:pt x="7" y="55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4" y="110"/>
                    </a:lnTo>
                    <a:lnTo>
                      <a:pt x="9" y="119"/>
                    </a:lnTo>
                    <a:lnTo>
                      <a:pt x="15" y="126"/>
                    </a:lnTo>
                    <a:lnTo>
                      <a:pt x="23" y="131"/>
                    </a:lnTo>
                    <a:lnTo>
                      <a:pt x="31" y="136"/>
                    </a:lnTo>
                    <a:lnTo>
                      <a:pt x="40" y="139"/>
                    </a:lnTo>
                    <a:lnTo>
                      <a:pt x="50" y="140"/>
                    </a:lnTo>
                    <a:lnTo>
                      <a:pt x="55" y="139"/>
                    </a:lnTo>
                    <a:lnTo>
                      <a:pt x="60" y="137"/>
                    </a:lnTo>
                    <a:lnTo>
                      <a:pt x="65" y="134"/>
                    </a:lnTo>
                    <a:lnTo>
                      <a:pt x="69" y="129"/>
                    </a:lnTo>
                    <a:lnTo>
                      <a:pt x="75" y="119"/>
                    </a:lnTo>
                    <a:lnTo>
                      <a:pt x="80" y="105"/>
                    </a:lnTo>
                    <a:lnTo>
                      <a:pt x="85" y="92"/>
                    </a:lnTo>
                    <a:lnTo>
                      <a:pt x="89" y="78"/>
                    </a:lnTo>
                    <a:lnTo>
                      <a:pt x="92" y="72"/>
                    </a:lnTo>
                    <a:lnTo>
                      <a:pt x="94" y="66"/>
                    </a:lnTo>
                    <a:lnTo>
                      <a:pt x="97" y="61"/>
                    </a:lnTo>
                    <a:lnTo>
                      <a:pt x="100" y="57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167"/>
              <p:cNvSpPr>
                <a:spLocks/>
              </p:cNvSpPr>
              <p:nvPr/>
            </p:nvSpPr>
            <p:spPr bwMode="auto">
              <a:xfrm>
                <a:off x="3859" y="1360"/>
                <a:ext cx="98" cy="69"/>
              </a:xfrm>
              <a:custGeom>
                <a:avLst/>
                <a:gdLst>
                  <a:gd name="T0" fmla="*/ 2 w 456"/>
                  <a:gd name="T1" fmla="*/ 36 h 315"/>
                  <a:gd name="T2" fmla="*/ 0 w 456"/>
                  <a:gd name="T3" fmla="*/ 35 h 315"/>
                  <a:gd name="T4" fmla="*/ 1 w 456"/>
                  <a:gd name="T5" fmla="*/ 31 h 315"/>
                  <a:gd name="T6" fmla="*/ 4 w 456"/>
                  <a:gd name="T7" fmla="*/ 24 h 315"/>
                  <a:gd name="T8" fmla="*/ 8 w 456"/>
                  <a:gd name="T9" fmla="*/ 18 h 315"/>
                  <a:gd name="T10" fmla="*/ 9 w 456"/>
                  <a:gd name="T11" fmla="*/ 16 h 315"/>
                  <a:gd name="T12" fmla="*/ 11 w 456"/>
                  <a:gd name="T13" fmla="*/ 14 h 315"/>
                  <a:gd name="T14" fmla="*/ 17 w 456"/>
                  <a:gd name="T15" fmla="*/ 14 h 315"/>
                  <a:gd name="T16" fmla="*/ 27 w 456"/>
                  <a:gd name="T17" fmla="*/ 13 h 315"/>
                  <a:gd name="T18" fmla="*/ 32 w 456"/>
                  <a:gd name="T19" fmla="*/ 11 h 315"/>
                  <a:gd name="T20" fmla="*/ 36 w 456"/>
                  <a:gd name="T21" fmla="*/ 5 h 315"/>
                  <a:gd name="T22" fmla="*/ 38 w 456"/>
                  <a:gd name="T23" fmla="*/ 4 h 315"/>
                  <a:gd name="T24" fmla="*/ 43 w 456"/>
                  <a:gd name="T25" fmla="*/ 6 h 315"/>
                  <a:gd name="T26" fmla="*/ 50 w 456"/>
                  <a:gd name="T27" fmla="*/ 10 h 315"/>
                  <a:gd name="T28" fmla="*/ 50 w 456"/>
                  <a:gd name="T29" fmla="*/ 12 h 315"/>
                  <a:gd name="T30" fmla="*/ 54 w 456"/>
                  <a:gd name="T31" fmla="*/ 10 h 315"/>
                  <a:gd name="T32" fmla="*/ 64 w 456"/>
                  <a:gd name="T33" fmla="*/ 2 h 315"/>
                  <a:gd name="T34" fmla="*/ 69 w 456"/>
                  <a:gd name="T35" fmla="*/ 0 h 315"/>
                  <a:gd name="T36" fmla="*/ 71 w 456"/>
                  <a:gd name="T37" fmla="*/ 0 h 315"/>
                  <a:gd name="T38" fmla="*/ 76 w 456"/>
                  <a:gd name="T39" fmla="*/ 6 h 315"/>
                  <a:gd name="T40" fmla="*/ 88 w 456"/>
                  <a:gd name="T41" fmla="*/ 13 h 315"/>
                  <a:gd name="T42" fmla="*/ 94 w 456"/>
                  <a:gd name="T43" fmla="*/ 17 h 315"/>
                  <a:gd name="T44" fmla="*/ 98 w 456"/>
                  <a:gd name="T45" fmla="*/ 23 h 315"/>
                  <a:gd name="T46" fmla="*/ 98 w 456"/>
                  <a:gd name="T47" fmla="*/ 27 h 315"/>
                  <a:gd name="T48" fmla="*/ 73 w 456"/>
                  <a:gd name="T49" fmla="*/ 20 h 315"/>
                  <a:gd name="T50" fmla="*/ 78 w 456"/>
                  <a:gd name="T51" fmla="*/ 27 h 315"/>
                  <a:gd name="T52" fmla="*/ 87 w 456"/>
                  <a:gd name="T53" fmla="*/ 37 h 315"/>
                  <a:gd name="T54" fmla="*/ 91 w 456"/>
                  <a:gd name="T55" fmla="*/ 44 h 315"/>
                  <a:gd name="T56" fmla="*/ 90 w 456"/>
                  <a:gd name="T57" fmla="*/ 50 h 315"/>
                  <a:gd name="T58" fmla="*/ 83 w 456"/>
                  <a:gd name="T59" fmla="*/ 50 h 315"/>
                  <a:gd name="T60" fmla="*/ 69 w 456"/>
                  <a:gd name="T61" fmla="*/ 49 h 315"/>
                  <a:gd name="T62" fmla="*/ 60 w 456"/>
                  <a:gd name="T63" fmla="*/ 49 h 315"/>
                  <a:gd name="T64" fmla="*/ 58 w 456"/>
                  <a:gd name="T65" fmla="*/ 50 h 315"/>
                  <a:gd name="T66" fmla="*/ 63 w 456"/>
                  <a:gd name="T67" fmla="*/ 51 h 315"/>
                  <a:gd name="T68" fmla="*/ 73 w 456"/>
                  <a:gd name="T69" fmla="*/ 56 h 315"/>
                  <a:gd name="T70" fmla="*/ 81 w 456"/>
                  <a:gd name="T71" fmla="*/ 63 h 315"/>
                  <a:gd name="T72" fmla="*/ 74 w 456"/>
                  <a:gd name="T73" fmla="*/ 67 h 315"/>
                  <a:gd name="T74" fmla="*/ 70 w 456"/>
                  <a:gd name="T75" fmla="*/ 69 h 315"/>
                  <a:gd name="T76" fmla="*/ 65 w 456"/>
                  <a:gd name="T77" fmla="*/ 69 h 315"/>
                  <a:gd name="T78" fmla="*/ 61 w 456"/>
                  <a:gd name="T79" fmla="*/ 67 h 315"/>
                  <a:gd name="T80" fmla="*/ 56 w 456"/>
                  <a:gd name="T81" fmla="*/ 67 h 315"/>
                  <a:gd name="T82" fmla="*/ 53 w 456"/>
                  <a:gd name="T83" fmla="*/ 65 h 315"/>
                  <a:gd name="T84" fmla="*/ 50 w 456"/>
                  <a:gd name="T85" fmla="*/ 63 h 315"/>
                  <a:gd name="T86" fmla="*/ 45 w 456"/>
                  <a:gd name="T87" fmla="*/ 51 h 315"/>
                  <a:gd name="T88" fmla="*/ 41 w 456"/>
                  <a:gd name="T89" fmla="*/ 45 h 315"/>
                  <a:gd name="T90" fmla="*/ 37 w 456"/>
                  <a:gd name="T91" fmla="*/ 42 h 315"/>
                  <a:gd name="T92" fmla="*/ 33 w 456"/>
                  <a:gd name="T93" fmla="*/ 41 h 315"/>
                  <a:gd name="T94" fmla="*/ 28 w 456"/>
                  <a:gd name="T95" fmla="*/ 40 h 315"/>
                  <a:gd name="T96" fmla="*/ 21 w 456"/>
                  <a:gd name="T97" fmla="*/ 40 h 315"/>
                  <a:gd name="T98" fmla="*/ 11 w 456"/>
                  <a:gd name="T99" fmla="*/ 38 h 315"/>
                  <a:gd name="T100" fmla="*/ 3 w 456"/>
                  <a:gd name="T101" fmla="*/ 36 h 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6"/>
                  <a:gd name="T154" fmla="*/ 0 h 315"/>
                  <a:gd name="T155" fmla="*/ 456 w 456"/>
                  <a:gd name="T156" fmla="*/ 315 h 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6" h="315">
                    <a:moveTo>
                      <a:pt x="12" y="166"/>
                    </a:moveTo>
                    <a:lnTo>
                      <a:pt x="9" y="166"/>
                    </a:lnTo>
                    <a:lnTo>
                      <a:pt x="7" y="165"/>
                    </a:lnTo>
                    <a:lnTo>
                      <a:pt x="4" y="164"/>
                    </a:lnTo>
                    <a:lnTo>
                      <a:pt x="3" y="163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2" y="147"/>
                    </a:lnTo>
                    <a:lnTo>
                      <a:pt x="4" y="140"/>
                    </a:lnTo>
                    <a:lnTo>
                      <a:pt x="7" y="132"/>
                    </a:lnTo>
                    <a:lnTo>
                      <a:pt x="11" y="125"/>
                    </a:lnTo>
                    <a:lnTo>
                      <a:pt x="19" y="109"/>
                    </a:lnTo>
                    <a:lnTo>
                      <a:pt x="29" y="97"/>
                    </a:lnTo>
                    <a:lnTo>
                      <a:pt x="35" y="87"/>
                    </a:lnTo>
                    <a:lnTo>
                      <a:pt x="37" y="83"/>
                    </a:lnTo>
                    <a:lnTo>
                      <a:pt x="38" y="80"/>
                    </a:lnTo>
                    <a:lnTo>
                      <a:pt x="38" y="77"/>
                    </a:lnTo>
                    <a:lnTo>
                      <a:pt x="40" y="75"/>
                    </a:lnTo>
                    <a:lnTo>
                      <a:pt x="41" y="72"/>
                    </a:lnTo>
                    <a:lnTo>
                      <a:pt x="47" y="68"/>
                    </a:lnTo>
                    <a:lnTo>
                      <a:pt x="53" y="66"/>
                    </a:lnTo>
                    <a:lnTo>
                      <a:pt x="60" y="64"/>
                    </a:lnTo>
                    <a:lnTo>
                      <a:pt x="69" y="63"/>
                    </a:lnTo>
                    <a:lnTo>
                      <a:pt x="78" y="62"/>
                    </a:lnTo>
                    <a:lnTo>
                      <a:pt x="88" y="62"/>
                    </a:lnTo>
                    <a:lnTo>
                      <a:pt x="107" y="61"/>
                    </a:lnTo>
                    <a:lnTo>
                      <a:pt x="125" y="60"/>
                    </a:lnTo>
                    <a:lnTo>
                      <a:pt x="134" y="58"/>
                    </a:lnTo>
                    <a:lnTo>
                      <a:pt x="141" y="55"/>
                    </a:lnTo>
                    <a:lnTo>
                      <a:pt x="147" y="50"/>
                    </a:lnTo>
                    <a:lnTo>
                      <a:pt x="152" y="45"/>
                    </a:lnTo>
                    <a:lnTo>
                      <a:pt x="160" y="32"/>
                    </a:lnTo>
                    <a:lnTo>
                      <a:pt x="166" y="23"/>
                    </a:lnTo>
                    <a:lnTo>
                      <a:pt x="169" y="21"/>
                    </a:lnTo>
                    <a:lnTo>
                      <a:pt x="171" y="19"/>
                    </a:lnTo>
                    <a:lnTo>
                      <a:pt x="175" y="18"/>
                    </a:lnTo>
                    <a:lnTo>
                      <a:pt x="179" y="19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13" y="33"/>
                    </a:lnTo>
                    <a:lnTo>
                      <a:pt x="233" y="39"/>
                    </a:lnTo>
                    <a:lnTo>
                      <a:pt x="231" y="47"/>
                    </a:lnTo>
                    <a:lnTo>
                      <a:pt x="231" y="51"/>
                    </a:lnTo>
                    <a:lnTo>
                      <a:pt x="232" y="53"/>
                    </a:lnTo>
                    <a:lnTo>
                      <a:pt x="233" y="54"/>
                    </a:lnTo>
                    <a:lnTo>
                      <a:pt x="235" y="54"/>
                    </a:lnTo>
                    <a:lnTo>
                      <a:pt x="238" y="53"/>
                    </a:lnTo>
                    <a:lnTo>
                      <a:pt x="249" y="46"/>
                    </a:lnTo>
                    <a:lnTo>
                      <a:pt x="265" y="35"/>
                    </a:lnTo>
                    <a:lnTo>
                      <a:pt x="283" y="21"/>
                    </a:lnTo>
                    <a:lnTo>
                      <a:pt x="300" y="8"/>
                    </a:lnTo>
                    <a:lnTo>
                      <a:pt x="309" y="4"/>
                    </a:lnTo>
                    <a:lnTo>
                      <a:pt x="316" y="1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6" y="0"/>
                    </a:lnTo>
                    <a:lnTo>
                      <a:pt x="329" y="1"/>
                    </a:lnTo>
                    <a:lnTo>
                      <a:pt x="336" y="12"/>
                    </a:lnTo>
                    <a:lnTo>
                      <a:pt x="346" y="20"/>
                    </a:lnTo>
                    <a:lnTo>
                      <a:pt x="355" y="27"/>
                    </a:lnTo>
                    <a:lnTo>
                      <a:pt x="366" y="35"/>
                    </a:lnTo>
                    <a:lnTo>
                      <a:pt x="388" y="46"/>
                    </a:lnTo>
                    <a:lnTo>
                      <a:pt x="409" y="58"/>
                    </a:lnTo>
                    <a:lnTo>
                      <a:pt x="419" y="63"/>
                    </a:lnTo>
                    <a:lnTo>
                      <a:pt x="428" y="69"/>
                    </a:lnTo>
                    <a:lnTo>
                      <a:pt x="437" y="77"/>
                    </a:lnTo>
                    <a:lnTo>
                      <a:pt x="443" y="84"/>
                    </a:lnTo>
                    <a:lnTo>
                      <a:pt x="449" y="92"/>
                    </a:lnTo>
                    <a:lnTo>
                      <a:pt x="454" y="103"/>
                    </a:lnTo>
                    <a:lnTo>
                      <a:pt x="455" y="108"/>
                    </a:lnTo>
                    <a:lnTo>
                      <a:pt x="456" y="114"/>
                    </a:lnTo>
                    <a:lnTo>
                      <a:pt x="456" y="121"/>
                    </a:lnTo>
                    <a:lnTo>
                      <a:pt x="456" y="128"/>
                    </a:lnTo>
                    <a:lnTo>
                      <a:pt x="335" y="83"/>
                    </a:lnTo>
                    <a:lnTo>
                      <a:pt x="341" y="93"/>
                    </a:lnTo>
                    <a:lnTo>
                      <a:pt x="348" y="104"/>
                    </a:lnTo>
                    <a:lnTo>
                      <a:pt x="355" y="112"/>
                    </a:lnTo>
                    <a:lnTo>
                      <a:pt x="362" y="122"/>
                    </a:lnTo>
                    <a:lnTo>
                      <a:pt x="377" y="137"/>
                    </a:lnTo>
                    <a:lnTo>
                      <a:pt x="392" y="153"/>
                    </a:lnTo>
                    <a:lnTo>
                      <a:pt x="405" y="169"/>
                    </a:lnTo>
                    <a:lnTo>
                      <a:pt x="417" y="185"/>
                    </a:lnTo>
                    <a:lnTo>
                      <a:pt x="421" y="193"/>
                    </a:lnTo>
                    <a:lnTo>
                      <a:pt x="425" y="203"/>
                    </a:lnTo>
                    <a:lnTo>
                      <a:pt x="428" y="212"/>
                    </a:lnTo>
                    <a:lnTo>
                      <a:pt x="430" y="222"/>
                    </a:lnTo>
                    <a:lnTo>
                      <a:pt x="418" y="226"/>
                    </a:lnTo>
                    <a:lnTo>
                      <a:pt x="406" y="228"/>
                    </a:lnTo>
                    <a:lnTo>
                      <a:pt x="396" y="229"/>
                    </a:lnTo>
                    <a:lnTo>
                      <a:pt x="384" y="229"/>
                    </a:lnTo>
                    <a:lnTo>
                      <a:pt x="363" y="228"/>
                    </a:lnTo>
                    <a:lnTo>
                      <a:pt x="342" y="226"/>
                    </a:lnTo>
                    <a:lnTo>
                      <a:pt x="321" y="223"/>
                    </a:lnTo>
                    <a:lnTo>
                      <a:pt x="300" y="222"/>
                    </a:lnTo>
                    <a:lnTo>
                      <a:pt x="291" y="223"/>
                    </a:lnTo>
                    <a:lnTo>
                      <a:pt x="281" y="225"/>
                    </a:lnTo>
                    <a:lnTo>
                      <a:pt x="270" y="226"/>
                    </a:lnTo>
                    <a:lnTo>
                      <a:pt x="260" y="229"/>
                    </a:lnTo>
                    <a:lnTo>
                      <a:pt x="268" y="230"/>
                    </a:lnTo>
                    <a:lnTo>
                      <a:pt x="277" y="231"/>
                    </a:lnTo>
                    <a:lnTo>
                      <a:pt x="286" y="232"/>
                    </a:lnTo>
                    <a:lnTo>
                      <a:pt x="295" y="234"/>
                    </a:lnTo>
                    <a:lnTo>
                      <a:pt x="311" y="240"/>
                    </a:lnTo>
                    <a:lnTo>
                      <a:pt x="327" y="248"/>
                    </a:lnTo>
                    <a:lnTo>
                      <a:pt x="340" y="257"/>
                    </a:lnTo>
                    <a:lnTo>
                      <a:pt x="354" y="266"/>
                    </a:lnTo>
                    <a:lnTo>
                      <a:pt x="368" y="276"/>
                    </a:lnTo>
                    <a:lnTo>
                      <a:pt x="379" y="286"/>
                    </a:lnTo>
                    <a:lnTo>
                      <a:pt x="367" y="295"/>
                    </a:lnTo>
                    <a:lnTo>
                      <a:pt x="355" y="301"/>
                    </a:lnTo>
                    <a:lnTo>
                      <a:pt x="345" y="306"/>
                    </a:lnTo>
                    <a:lnTo>
                      <a:pt x="336" y="311"/>
                    </a:lnTo>
                    <a:lnTo>
                      <a:pt x="330" y="313"/>
                    </a:lnTo>
                    <a:lnTo>
                      <a:pt x="324" y="315"/>
                    </a:lnTo>
                    <a:lnTo>
                      <a:pt x="318" y="315"/>
                    </a:lnTo>
                    <a:lnTo>
                      <a:pt x="313" y="315"/>
                    </a:lnTo>
                    <a:lnTo>
                      <a:pt x="304" y="313"/>
                    </a:lnTo>
                    <a:lnTo>
                      <a:pt x="294" y="309"/>
                    </a:lnTo>
                    <a:lnTo>
                      <a:pt x="288" y="307"/>
                    </a:lnTo>
                    <a:lnTo>
                      <a:pt x="282" y="306"/>
                    </a:lnTo>
                    <a:lnTo>
                      <a:pt x="274" y="305"/>
                    </a:lnTo>
                    <a:lnTo>
                      <a:pt x="266" y="305"/>
                    </a:lnTo>
                    <a:lnTo>
                      <a:pt x="260" y="304"/>
                    </a:lnTo>
                    <a:lnTo>
                      <a:pt x="254" y="303"/>
                    </a:lnTo>
                    <a:lnTo>
                      <a:pt x="250" y="301"/>
                    </a:lnTo>
                    <a:lnTo>
                      <a:pt x="245" y="299"/>
                    </a:lnTo>
                    <a:lnTo>
                      <a:pt x="242" y="296"/>
                    </a:lnTo>
                    <a:lnTo>
                      <a:pt x="238" y="292"/>
                    </a:lnTo>
                    <a:lnTo>
                      <a:pt x="234" y="287"/>
                    </a:lnTo>
                    <a:lnTo>
                      <a:pt x="231" y="282"/>
                    </a:lnTo>
                    <a:lnTo>
                      <a:pt x="220" y="260"/>
                    </a:lnTo>
                    <a:lnTo>
                      <a:pt x="208" y="235"/>
                    </a:lnTo>
                    <a:lnTo>
                      <a:pt x="201" y="223"/>
                    </a:lnTo>
                    <a:lnTo>
                      <a:pt x="193" y="212"/>
                    </a:lnTo>
                    <a:lnTo>
                      <a:pt x="189" y="207"/>
                    </a:lnTo>
                    <a:lnTo>
                      <a:pt x="184" y="201"/>
                    </a:lnTo>
                    <a:lnTo>
                      <a:pt x="180" y="197"/>
                    </a:lnTo>
                    <a:lnTo>
                      <a:pt x="174" y="193"/>
                    </a:lnTo>
                    <a:lnTo>
                      <a:pt x="167" y="189"/>
                    </a:lnTo>
                    <a:lnTo>
                      <a:pt x="161" y="187"/>
                    </a:lnTo>
                    <a:lnTo>
                      <a:pt x="154" y="185"/>
                    </a:lnTo>
                    <a:lnTo>
                      <a:pt x="146" y="183"/>
                    </a:lnTo>
                    <a:lnTo>
                      <a:pt x="138" y="182"/>
                    </a:lnTo>
                    <a:lnTo>
                      <a:pt x="128" y="182"/>
                    </a:lnTo>
                    <a:lnTo>
                      <a:pt x="118" y="183"/>
                    </a:lnTo>
                    <a:lnTo>
                      <a:pt x="107" y="185"/>
                    </a:lnTo>
                    <a:lnTo>
                      <a:pt x="96" y="183"/>
                    </a:lnTo>
                    <a:lnTo>
                      <a:pt x="81" y="179"/>
                    </a:lnTo>
                    <a:lnTo>
                      <a:pt x="67" y="176"/>
                    </a:lnTo>
                    <a:lnTo>
                      <a:pt x="50" y="173"/>
                    </a:lnTo>
                    <a:lnTo>
                      <a:pt x="36" y="170"/>
                    </a:lnTo>
                    <a:lnTo>
                      <a:pt x="24" y="168"/>
                    </a:lnTo>
                    <a:lnTo>
                      <a:pt x="15" y="166"/>
                    </a:lnTo>
                    <a:lnTo>
                      <a:pt x="12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168"/>
              <p:cNvSpPr>
                <a:spLocks/>
              </p:cNvSpPr>
              <p:nvPr/>
            </p:nvSpPr>
            <p:spPr bwMode="auto">
              <a:xfrm>
                <a:off x="3859" y="1360"/>
                <a:ext cx="98" cy="69"/>
              </a:xfrm>
              <a:custGeom>
                <a:avLst/>
                <a:gdLst>
                  <a:gd name="T0" fmla="*/ 2 w 456"/>
                  <a:gd name="T1" fmla="*/ 36 h 315"/>
                  <a:gd name="T2" fmla="*/ 0 w 456"/>
                  <a:gd name="T3" fmla="*/ 35 h 315"/>
                  <a:gd name="T4" fmla="*/ 1 w 456"/>
                  <a:gd name="T5" fmla="*/ 31 h 315"/>
                  <a:gd name="T6" fmla="*/ 4 w 456"/>
                  <a:gd name="T7" fmla="*/ 24 h 315"/>
                  <a:gd name="T8" fmla="*/ 8 w 456"/>
                  <a:gd name="T9" fmla="*/ 18 h 315"/>
                  <a:gd name="T10" fmla="*/ 9 w 456"/>
                  <a:gd name="T11" fmla="*/ 16 h 315"/>
                  <a:gd name="T12" fmla="*/ 11 w 456"/>
                  <a:gd name="T13" fmla="*/ 14 h 315"/>
                  <a:gd name="T14" fmla="*/ 17 w 456"/>
                  <a:gd name="T15" fmla="*/ 14 h 315"/>
                  <a:gd name="T16" fmla="*/ 27 w 456"/>
                  <a:gd name="T17" fmla="*/ 13 h 315"/>
                  <a:gd name="T18" fmla="*/ 32 w 456"/>
                  <a:gd name="T19" fmla="*/ 11 h 315"/>
                  <a:gd name="T20" fmla="*/ 36 w 456"/>
                  <a:gd name="T21" fmla="*/ 5 h 315"/>
                  <a:gd name="T22" fmla="*/ 38 w 456"/>
                  <a:gd name="T23" fmla="*/ 4 h 315"/>
                  <a:gd name="T24" fmla="*/ 43 w 456"/>
                  <a:gd name="T25" fmla="*/ 6 h 315"/>
                  <a:gd name="T26" fmla="*/ 50 w 456"/>
                  <a:gd name="T27" fmla="*/ 10 h 315"/>
                  <a:gd name="T28" fmla="*/ 50 w 456"/>
                  <a:gd name="T29" fmla="*/ 12 h 315"/>
                  <a:gd name="T30" fmla="*/ 54 w 456"/>
                  <a:gd name="T31" fmla="*/ 10 h 315"/>
                  <a:gd name="T32" fmla="*/ 64 w 456"/>
                  <a:gd name="T33" fmla="*/ 2 h 315"/>
                  <a:gd name="T34" fmla="*/ 69 w 456"/>
                  <a:gd name="T35" fmla="*/ 0 h 315"/>
                  <a:gd name="T36" fmla="*/ 71 w 456"/>
                  <a:gd name="T37" fmla="*/ 0 h 315"/>
                  <a:gd name="T38" fmla="*/ 76 w 456"/>
                  <a:gd name="T39" fmla="*/ 6 h 315"/>
                  <a:gd name="T40" fmla="*/ 88 w 456"/>
                  <a:gd name="T41" fmla="*/ 13 h 315"/>
                  <a:gd name="T42" fmla="*/ 94 w 456"/>
                  <a:gd name="T43" fmla="*/ 17 h 315"/>
                  <a:gd name="T44" fmla="*/ 98 w 456"/>
                  <a:gd name="T45" fmla="*/ 23 h 315"/>
                  <a:gd name="T46" fmla="*/ 98 w 456"/>
                  <a:gd name="T47" fmla="*/ 27 h 315"/>
                  <a:gd name="T48" fmla="*/ 72 w 456"/>
                  <a:gd name="T49" fmla="*/ 18 h 315"/>
                  <a:gd name="T50" fmla="*/ 75 w 456"/>
                  <a:gd name="T51" fmla="*/ 23 h 315"/>
                  <a:gd name="T52" fmla="*/ 81 w 456"/>
                  <a:gd name="T53" fmla="*/ 30 h 315"/>
                  <a:gd name="T54" fmla="*/ 90 w 456"/>
                  <a:gd name="T55" fmla="*/ 41 h 315"/>
                  <a:gd name="T56" fmla="*/ 92 w 456"/>
                  <a:gd name="T57" fmla="*/ 46 h 315"/>
                  <a:gd name="T58" fmla="*/ 87 w 456"/>
                  <a:gd name="T59" fmla="*/ 50 h 315"/>
                  <a:gd name="T60" fmla="*/ 78 w 456"/>
                  <a:gd name="T61" fmla="*/ 50 h 315"/>
                  <a:gd name="T62" fmla="*/ 64 w 456"/>
                  <a:gd name="T63" fmla="*/ 49 h 315"/>
                  <a:gd name="T64" fmla="*/ 58 w 456"/>
                  <a:gd name="T65" fmla="*/ 50 h 315"/>
                  <a:gd name="T66" fmla="*/ 60 w 456"/>
                  <a:gd name="T67" fmla="*/ 51 h 315"/>
                  <a:gd name="T68" fmla="*/ 67 w 456"/>
                  <a:gd name="T69" fmla="*/ 53 h 315"/>
                  <a:gd name="T70" fmla="*/ 76 w 456"/>
                  <a:gd name="T71" fmla="*/ 58 h 315"/>
                  <a:gd name="T72" fmla="*/ 79 w 456"/>
                  <a:gd name="T73" fmla="*/ 65 h 315"/>
                  <a:gd name="T74" fmla="*/ 72 w 456"/>
                  <a:gd name="T75" fmla="*/ 68 h 315"/>
                  <a:gd name="T76" fmla="*/ 68 w 456"/>
                  <a:gd name="T77" fmla="*/ 69 h 315"/>
                  <a:gd name="T78" fmla="*/ 63 w 456"/>
                  <a:gd name="T79" fmla="*/ 68 h 315"/>
                  <a:gd name="T80" fmla="*/ 59 w 456"/>
                  <a:gd name="T81" fmla="*/ 67 h 315"/>
                  <a:gd name="T82" fmla="*/ 55 w 456"/>
                  <a:gd name="T83" fmla="*/ 66 h 315"/>
                  <a:gd name="T84" fmla="*/ 52 w 456"/>
                  <a:gd name="T85" fmla="*/ 65 h 315"/>
                  <a:gd name="T86" fmla="*/ 50 w 456"/>
                  <a:gd name="T87" fmla="*/ 62 h 315"/>
                  <a:gd name="T88" fmla="*/ 43 w 456"/>
                  <a:gd name="T89" fmla="*/ 49 h 315"/>
                  <a:gd name="T90" fmla="*/ 40 w 456"/>
                  <a:gd name="T91" fmla="*/ 44 h 315"/>
                  <a:gd name="T92" fmla="*/ 36 w 456"/>
                  <a:gd name="T93" fmla="*/ 41 h 315"/>
                  <a:gd name="T94" fmla="*/ 31 w 456"/>
                  <a:gd name="T95" fmla="*/ 40 h 315"/>
                  <a:gd name="T96" fmla="*/ 25 w 456"/>
                  <a:gd name="T97" fmla="*/ 40 h 315"/>
                  <a:gd name="T98" fmla="*/ 17 w 456"/>
                  <a:gd name="T99" fmla="*/ 39 h 315"/>
                  <a:gd name="T100" fmla="*/ 8 w 456"/>
                  <a:gd name="T101" fmla="*/ 37 h 315"/>
                  <a:gd name="T102" fmla="*/ 3 w 456"/>
                  <a:gd name="T103" fmla="*/ 36 h 3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56"/>
                  <a:gd name="T157" fmla="*/ 0 h 315"/>
                  <a:gd name="T158" fmla="*/ 456 w 456"/>
                  <a:gd name="T159" fmla="*/ 315 h 3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56" h="315">
                    <a:moveTo>
                      <a:pt x="12" y="166"/>
                    </a:moveTo>
                    <a:lnTo>
                      <a:pt x="9" y="166"/>
                    </a:lnTo>
                    <a:lnTo>
                      <a:pt x="7" y="165"/>
                    </a:lnTo>
                    <a:lnTo>
                      <a:pt x="4" y="164"/>
                    </a:lnTo>
                    <a:lnTo>
                      <a:pt x="3" y="163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2" y="147"/>
                    </a:lnTo>
                    <a:lnTo>
                      <a:pt x="4" y="140"/>
                    </a:lnTo>
                    <a:lnTo>
                      <a:pt x="7" y="132"/>
                    </a:lnTo>
                    <a:lnTo>
                      <a:pt x="11" y="125"/>
                    </a:lnTo>
                    <a:lnTo>
                      <a:pt x="19" y="109"/>
                    </a:lnTo>
                    <a:lnTo>
                      <a:pt x="29" y="97"/>
                    </a:lnTo>
                    <a:lnTo>
                      <a:pt x="35" y="87"/>
                    </a:lnTo>
                    <a:lnTo>
                      <a:pt x="37" y="83"/>
                    </a:lnTo>
                    <a:lnTo>
                      <a:pt x="38" y="80"/>
                    </a:lnTo>
                    <a:lnTo>
                      <a:pt x="38" y="77"/>
                    </a:lnTo>
                    <a:lnTo>
                      <a:pt x="40" y="75"/>
                    </a:lnTo>
                    <a:lnTo>
                      <a:pt x="41" y="72"/>
                    </a:lnTo>
                    <a:lnTo>
                      <a:pt x="47" y="68"/>
                    </a:lnTo>
                    <a:lnTo>
                      <a:pt x="53" y="66"/>
                    </a:lnTo>
                    <a:lnTo>
                      <a:pt x="60" y="64"/>
                    </a:lnTo>
                    <a:lnTo>
                      <a:pt x="69" y="63"/>
                    </a:lnTo>
                    <a:lnTo>
                      <a:pt x="78" y="62"/>
                    </a:lnTo>
                    <a:lnTo>
                      <a:pt x="88" y="62"/>
                    </a:lnTo>
                    <a:lnTo>
                      <a:pt x="107" y="61"/>
                    </a:lnTo>
                    <a:lnTo>
                      <a:pt x="125" y="60"/>
                    </a:lnTo>
                    <a:lnTo>
                      <a:pt x="134" y="58"/>
                    </a:lnTo>
                    <a:lnTo>
                      <a:pt x="141" y="55"/>
                    </a:lnTo>
                    <a:lnTo>
                      <a:pt x="147" y="50"/>
                    </a:lnTo>
                    <a:lnTo>
                      <a:pt x="152" y="45"/>
                    </a:lnTo>
                    <a:lnTo>
                      <a:pt x="160" y="32"/>
                    </a:lnTo>
                    <a:lnTo>
                      <a:pt x="166" y="23"/>
                    </a:lnTo>
                    <a:lnTo>
                      <a:pt x="169" y="21"/>
                    </a:lnTo>
                    <a:lnTo>
                      <a:pt x="171" y="19"/>
                    </a:lnTo>
                    <a:lnTo>
                      <a:pt x="175" y="18"/>
                    </a:lnTo>
                    <a:lnTo>
                      <a:pt x="179" y="19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13" y="33"/>
                    </a:lnTo>
                    <a:lnTo>
                      <a:pt x="233" y="39"/>
                    </a:lnTo>
                    <a:lnTo>
                      <a:pt x="231" y="47"/>
                    </a:lnTo>
                    <a:lnTo>
                      <a:pt x="231" y="51"/>
                    </a:lnTo>
                    <a:lnTo>
                      <a:pt x="232" y="53"/>
                    </a:lnTo>
                    <a:lnTo>
                      <a:pt x="233" y="54"/>
                    </a:lnTo>
                    <a:lnTo>
                      <a:pt x="235" y="54"/>
                    </a:lnTo>
                    <a:lnTo>
                      <a:pt x="238" y="53"/>
                    </a:lnTo>
                    <a:lnTo>
                      <a:pt x="249" y="46"/>
                    </a:lnTo>
                    <a:lnTo>
                      <a:pt x="265" y="35"/>
                    </a:lnTo>
                    <a:lnTo>
                      <a:pt x="283" y="21"/>
                    </a:lnTo>
                    <a:lnTo>
                      <a:pt x="300" y="8"/>
                    </a:lnTo>
                    <a:lnTo>
                      <a:pt x="309" y="4"/>
                    </a:lnTo>
                    <a:lnTo>
                      <a:pt x="316" y="1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6" y="0"/>
                    </a:lnTo>
                    <a:lnTo>
                      <a:pt x="329" y="1"/>
                    </a:lnTo>
                    <a:lnTo>
                      <a:pt x="336" y="12"/>
                    </a:lnTo>
                    <a:lnTo>
                      <a:pt x="346" y="20"/>
                    </a:lnTo>
                    <a:lnTo>
                      <a:pt x="355" y="27"/>
                    </a:lnTo>
                    <a:lnTo>
                      <a:pt x="366" y="35"/>
                    </a:lnTo>
                    <a:lnTo>
                      <a:pt x="388" y="46"/>
                    </a:lnTo>
                    <a:lnTo>
                      <a:pt x="409" y="58"/>
                    </a:lnTo>
                    <a:lnTo>
                      <a:pt x="419" y="63"/>
                    </a:lnTo>
                    <a:lnTo>
                      <a:pt x="428" y="69"/>
                    </a:lnTo>
                    <a:lnTo>
                      <a:pt x="437" y="77"/>
                    </a:lnTo>
                    <a:lnTo>
                      <a:pt x="443" y="84"/>
                    </a:lnTo>
                    <a:lnTo>
                      <a:pt x="449" y="92"/>
                    </a:lnTo>
                    <a:lnTo>
                      <a:pt x="454" y="103"/>
                    </a:lnTo>
                    <a:lnTo>
                      <a:pt x="455" y="108"/>
                    </a:lnTo>
                    <a:lnTo>
                      <a:pt x="456" y="114"/>
                    </a:lnTo>
                    <a:lnTo>
                      <a:pt x="456" y="121"/>
                    </a:lnTo>
                    <a:lnTo>
                      <a:pt x="456" y="128"/>
                    </a:lnTo>
                    <a:lnTo>
                      <a:pt x="335" y="83"/>
                    </a:lnTo>
                    <a:lnTo>
                      <a:pt x="341" y="93"/>
                    </a:lnTo>
                    <a:lnTo>
                      <a:pt x="348" y="104"/>
                    </a:lnTo>
                    <a:lnTo>
                      <a:pt x="355" y="112"/>
                    </a:lnTo>
                    <a:lnTo>
                      <a:pt x="362" y="122"/>
                    </a:lnTo>
                    <a:lnTo>
                      <a:pt x="377" y="137"/>
                    </a:lnTo>
                    <a:lnTo>
                      <a:pt x="392" y="153"/>
                    </a:lnTo>
                    <a:lnTo>
                      <a:pt x="405" y="169"/>
                    </a:lnTo>
                    <a:lnTo>
                      <a:pt x="417" y="185"/>
                    </a:lnTo>
                    <a:lnTo>
                      <a:pt x="421" y="193"/>
                    </a:lnTo>
                    <a:lnTo>
                      <a:pt x="425" y="203"/>
                    </a:lnTo>
                    <a:lnTo>
                      <a:pt x="428" y="212"/>
                    </a:lnTo>
                    <a:lnTo>
                      <a:pt x="430" y="222"/>
                    </a:lnTo>
                    <a:lnTo>
                      <a:pt x="418" y="226"/>
                    </a:lnTo>
                    <a:lnTo>
                      <a:pt x="406" y="228"/>
                    </a:lnTo>
                    <a:lnTo>
                      <a:pt x="396" y="229"/>
                    </a:lnTo>
                    <a:lnTo>
                      <a:pt x="384" y="229"/>
                    </a:lnTo>
                    <a:lnTo>
                      <a:pt x="363" y="228"/>
                    </a:lnTo>
                    <a:lnTo>
                      <a:pt x="342" y="226"/>
                    </a:lnTo>
                    <a:lnTo>
                      <a:pt x="321" y="223"/>
                    </a:lnTo>
                    <a:lnTo>
                      <a:pt x="300" y="222"/>
                    </a:lnTo>
                    <a:lnTo>
                      <a:pt x="291" y="223"/>
                    </a:lnTo>
                    <a:lnTo>
                      <a:pt x="281" y="225"/>
                    </a:lnTo>
                    <a:lnTo>
                      <a:pt x="270" y="226"/>
                    </a:lnTo>
                    <a:lnTo>
                      <a:pt x="260" y="229"/>
                    </a:lnTo>
                    <a:lnTo>
                      <a:pt x="268" y="230"/>
                    </a:lnTo>
                    <a:lnTo>
                      <a:pt x="277" y="231"/>
                    </a:lnTo>
                    <a:lnTo>
                      <a:pt x="286" y="232"/>
                    </a:lnTo>
                    <a:lnTo>
                      <a:pt x="295" y="234"/>
                    </a:lnTo>
                    <a:lnTo>
                      <a:pt x="311" y="240"/>
                    </a:lnTo>
                    <a:lnTo>
                      <a:pt x="327" y="248"/>
                    </a:lnTo>
                    <a:lnTo>
                      <a:pt x="340" y="257"/>
                    </a:lnTo>
                    <a:lnTo>
                      <a:pt x="354" y="266"/>
                    </a:lnTo>
                    <a:lnTo>
                      <a:pt x="368" y="276"/>
                    </a:lnTo>
                    <a:lnTo>
                      <a:pt x="379" y="286"/>
                    </a:lnTo>
                    <a:lnTo>
                      <a:pt x="367" y="295"/>
                    </a:lnTo>
                    <a:lnTo>
                      <a:pt x="355" y="301"/>
                    </a:lnTo>
                    <a:lnTo>
                      <a:pt x="345" y="306"/>
                    </a:lnTo>
                    <a:lnTo>
                      <a:pt x="336" y="311"/>
                    </a:lnTo>
                    <a:lnTo>
                      <a:pt x="330" y="313"/>
                    </a:lnTo>
                    <a:lnTo>
                      <a:pt x="324" y="315"/>
                    </a:lnTo>
                    <a:lnTo>
                      <a:pt x="318" y="315"/>
                    </a:lnTo>
                    <a:lnTo>
                      <a:pt x="313" y="315"/>
                    </a:lnTo>
                    <a:lnTo>
                      <a:pt x="304" y="313"/>
                    </a:lnTo>
                    <a:lnTo>
                      <a:pt x="294" y="309"/>
                    </a:lnTo>
                    <a:lnTo>
                      <a:pt x="288" y="307"/>
                    </a:lnTo>
                    <a:lnTo>
                      <a:pt x="282" y="306"/>
                    </a:lnTo>
                    <a:lnTo>
                      <a:pt x="274" y="305"/>
                    </a:lnTo>
                    <a:lnTo>
                      <a:pt x="266" y="305"/>
                    </a:lnTo>
                    <a:lnTo>
                      <a:pt x="260" y="304"/>
                    </a:lnTo>
                    <a:lnTo>
                      <a:pt x="254" y="303"/>
                    </a:lnTo>
                    <a:lnTo>
                      <a:pt x="250" y="301"/>
                    </a:lnTo>
                    <a:lnTo>
                      <a:pt x="245" y="299"/>
                    </a:lnTo>
                    <a:lnTo>
                      <a:pt x="242" y="296"/>
                    </a:lnTo>
                    <a:lnTo>
                      <a:pt x="238" y="292"/>
                    </a:lnTo>
                    <a:lnTo>
                      <a:pt x="234" y="287"/>
                    </a:lnTo>
                    <a:lnTo>
                      <a:pt x="231" y="282"/>
                    </a:lnTo>
                    <a:lnTo>
                      <a:pt x="220" y="260"/>
                    </a:lnTo>
                    <a:lnTo>
                      <a:pt x="208" y="235"/>
                    </a:lnTo>
                    <a:lnTo>
                      <a:pt x="201" y="223"/>
                    </a:lnTo>
                    <a:lnTo>
                      <a:pt x="193" y="212"/>
                    </a:lnTo>
                    <a:lnTo>
                      <a:pt x="189" y="207"/>
                    </a:lnTo>
                    <a:lnTo>
                      <a:pt x="184" y="201"/>
                    </a:lnTo>
                    <a:lnTo>
                      <a:pt x="180" y="197"/>
                    </a:lnTo>
                    <a:lnTo>
                      <a:pt x="174" y="193"/>
                    </a:lnTo>
                    <a:lnTo>
                      <a:pt x="167" y="189"/>
                    </a:lnTo>
                    <a:lnTo>
                      <a:pt x="161" y="187"/>
                    </a:lnTo>
                    <a:lnTo>
                      <a:pt x="154" y="185"/>
                    </a:lnTo>
                    <a:lnTo>
                      <a:pt x="146" y="183"/>
                    </a:lnTo>
                    <a:lnTo>
                      <a:pt x="138" y="182"/>
                    </a:lnTo>
                    <a:lnTo>
                      <a:pt x="128" y="182"/>
                    </a:lnTo>
                    <a:lnTo>
                      <a:pt x="118" y="183"/>
                    </a:lnTo>
                    <a:lnTo>
                      <a:pt x="107" y="185"/>
                    </a:lnTo>
                    <a:lnTo>
                      <a:pt x="96" y="183"/>
                    </a:lnTo>
                    <a:lnTo>
                      <a:pt x="81" y="179"/>
                    </a:lnTo>
                    <a:lnTo>
                      <a:pt x="67" y="176"/>
                    </a:lnTo>
                    <a:lnTo>
                      <a:pt x="50" y="173"/>
                    </a:lnTo>
                    <a:lnTo>
                      <a:pt x="36" y="170"/>
                    </a:lnTo>
                    <a:lnTo>
                      <a:pt x="24" y="168"/>
                    </a:lnTo>
                    <a:lnTo>
                      <a:pt x="15" y="166"/>
                    </a:lnTo>
                    <a:lnTo>
                      <a:pt x="12" y="16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169"/>
              <p:cNvSpPr>
                <a:spLocks/>
              </p:cNvSpPr>
              <p:nvPr/>
            </p:nvSpPr>
            <p:spPr bwMode="auto">
              <a:xfrm>
                <a:off x="3947" y="1040"/>
                <a:ext cx="201" cy="297"/>
              </a:xfrm>
              <a:custGeom>
                <a:avLst/>
                <a:gdLst>
                  <a:gd name="T0" fmla="*/ 11 w 930"/>
                  <a:gd name="T1" fmla="*/ 282 h 1346"/>
                  <a:gd name="T2" fmla="*/ 1 w 930"/>
                  <a:gd name="T3" fmla="*/ 265 h 1346"/>
                  <a:gd name="T4" fmla="*/ 8 w 930"/>
                  <a:gd name="T5" fmla="*/ 263 h 1346"/>
                  <a:gd name="T6" fmla="*/ 18 w 930"/>
                  <a:gd name="T7" fmla="*/ 262 h 1346"/>
                  <a:gd name="T8" fmla="*/ 31 w 930"/>
                  <a:gd name="T9" fmla="*/ 250 h 1346"/>
                  <a:gd name="T10" fmla="*/ 44 w 930"/>
                  <a:gd name="T11" fmla="*/ 229 h 1346"/>
                  <a:gd name="T12" fmla="*/ 50 w 930"/>
                  <a:gd name="T13" fmla="*/ 219 h 1346"/>
                  <a:gd name="T14" fmla="*/ 22 w 930"/>
                  <a:gd name="T15" fmla="*/ 209 h 1346"/>
                  <a:gd name="T16" fmla="*/ 32 w 930"/>
                  <a:gd name="T17" fmla="*/ 181 h 1346"/>
                  <a:gd name="T18" fmla="*/ 19 w 930"/>
                  <a:gd name="T19" fmla="*/ 176 h 1346"/>
                  <a:gd name="T20" fmla="*/ 10 w 930"/>
                  <a:gd name="T21" fmla="*/ 159 h 1346"/>
                  <a:gd name="T22" fmla="*/ 0 w 930"/>
                  <a:gd name="T23" fmla="*/ 144 h 1346"/>
                  <a:gd name="T24" fmla="*/ 19 w 930"/>
                  <a:gd name="T25" fmla="*/ 103 h 1346"/>
                  <a:gd name="T26" fmla="*/ 28 w 930"/>
                  <a:gd name="T27" fmla="*/ 101 h 1346"/>
                  <a:gd name="T28" fmla="*/ 46 w 930"/>
                  <a:gd name="T29" fmla="*/ 126 h 1346"/>
                  <a:gd name="T30" fmla="*/ 85 w 930"/>
                  <a:gd name="T31" fmla="*/ 123 h 1346"/>
                  <a:gd name="T32" fmla="*/ 78 w 930"/>
                  <a:gd name="T33" fmla="*/ 106 h 1346"/>
                  <a:gd name="T34" fmla="*/ 75 w 930"/>
                  <a:gd name="T35" fmla="*/ 86 h 1346"/>
                  <a:gd name="T36" fmla="*/ 69 w 930"/>
                  <a:gd name="T37" fmla="*/ 78 h 1346"/>
                  <a:gd name="T38" fmla="*/ 75 w 930"/>
                  <a:gd name="T39" fmla="*/ 67 h 1346"/>
                  <a:gd name="T40" fmla="*/ 105 w 930"/>
                  <a:gd name="T41" fmla="*/ 56 h 1346"/>
                  <a:gd name="T42" fmla="*/ 139 w 930"/>
                  <a:gd name="T43" fmla="*/ 40 h 1346"/>
                  <a:gd name="T44" fmla="*/ 185 w 930"/>
                  <a:gd name="T45" fmla="*/ 0 h 1346"/>
                  <a:gd name="T46" fmla="*/ 200 w 930"/>
                  <a:gd name="T47" fmla="*/ 16 h 1346"/>
                  <a:gd name="T48" fmla="*/ 196 w 930"/>
                  <a:gd name="T49" fmla="*/ 33 h 1346"/>
                  <a:gd name="T50" fmla="*/ 195 w 930"/>
                  <a:gd name="T51" fmla="*/ 53 h 1346"/>
                  <a:gd name="T52" fmla="*/ 197 w 930"/>
                  <a:gd name="T53" fmla="*/ 62 h 1346"/>
                  <a:gd name="T54" fmla="*/ 174 w 930"/>
                  <a:gd name="T55" fmla="*/ 92 h 1346"/>
                  <a:gd name="T56" fmla="*/ 164 w 930"/>
                  <a:gd name="T57" fmla="*/ 108 h 1346"/>
                  <a:gd name="T58" fmla="*/ 181 w 930"/>
                  <a:gd name="T59" fmla="*/ 106 h 1346"/>
                  <a:gd name="T60" fmla="*/ 196 w 930"/>
                  <a:gd name="T61" fmla="*/ 109 h 1346"/>
                  <a:gd name="T62" fmla="*/ 189 w 930"/>
                  <a:gd name="T63" fmla="*/ 122 h 1346"/>
                  <a:gd name="T64" fmla="*/ 169 w 930"/>
                  <a:gd name="T65" fmla="*/ 124 h 1346"/>
                  <a:gd name="T66" fmla="*/ 157 w 930"/>
                  <a:gd name="T67" fmla="*/ 132 h 1346"/>
                  <a:gd name="T68" fmla="*/ 150 w 930"/>
                  <a:gd name="T69" fmla="*/ 144 h 1346"/>
                  <a:gd name="T70" fmla="*/ 112 w 930"/>
                  <a:gd name="T71" fmla="*/ 166 h 1346"/>
                  <a:gd name="T72" fmla="*/ 147 w 930"/>
                  <a:gd name="T73" fmla="*/ 159 h 1346"/>
                  <a:gd name="T74" fmla="*/ 157 w 930"/>
                  <a:gd name="T75" fmla="*/ 166 h 1346"/>
                  <a:gd name="T76" fmla="*/ 155 w 930"/>
                  <a:gd name="T77" fmla="*/ 190 h 1346"/>
                  <a:gd name="T78" fmla="*/ 124 w 930"/>
                  <a:gd name="T79" fmla="*/ 197 h 1346"/>
                  <a:gd name="T80" fmla="*/ 136 w 930"/>
                  <a:gd name="T81" fmla="*/ 204 h 1346"/>
                  <a:gd name="T82" fmla="*/ 136 w 930"/>
                  <a:gd name="T83" fmla="*/ 217 h 1346"/>
                  <a:gd name="T84" fmla="*/ 128 w 930"/>
                  <a:gd name="T85" fmla="*/ 223 h 1346"/>
                  <a:gd name="T86" fmla="*/ 107 w 930"/>
                  <a:gd name="T87" fmla="*/ 222 h 1346"/>
                  <a:gd name="T88" fmla="*/ 94 w 930"/>
                  <a:gd name="T89" fmla="*/ 212 h 1346"/>
                  <a:gd name="T90" fmla="*/ 92 w 930"/>
                  <a:gd name="T91" fmla="*/ 196 h 1346"/>
                  <a:gd name="T92" fmla="*/ 100 w 930"/>
                  <a:gd name="T93" fmla="*/ 175 h 1346"/>
                  <a:gd name="T94" fmla="*/ 88 w 930"/>
                  <a:gd name="T95" fmla="*/ 177 h 1346"/>
                  <a:gd name="T96" fmla="*/ 78 w 930"/>
                  <a:gd name="T97" fmla="*/ 188 h 1346"/>
                  <a:gd name="T98" fmla="*/ 79 w 930"/>
                  <a:gd name="T99" fmla="*/ 202 h 1346"/>
                  <a:gd name="T100" fmla="*/ 93 w 930"/>
                  <a:gd name="T101" fmla="*/ 250 h 1346"/>
                  <a:gd name="T102" fmla="*/ 80 w 930"/>
                  <a:gd name="T103" fmla="*/ 244 h 1346"/>
                  <a:gd name="T104" fmla="*/ 74 w 930"/>
                  <a:gd name="T105" fmla="*/ 244 h 1346"/>
                  <a:gd name="T106" fmla="*/ 76 w 930"/>
                  <a:gd name="T107" fmla="*/ 259 h 1346"/>
                  <a:gd name="T108" fmla="*/ 61 w 930"/>
                  <a:gd name="T109" fmla="*/ 266 h 1346"/>
                  <a:gd name="T110" fmla="*/ 35 w 930"/>
                  <a:gd name="T111" fmla="*/ 296 h 13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0"/>
                  <a:gd name="T169" fmla="*/ 0 h 1346"/>
                  <a:gd name="T170" fmla="*/ 930 w 930"/>
                  <a:gd name="T171" fmla="*/ 1346 h 13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0" h="1346">
                    <a:moveTo>
                      <a:pt x="145" y="1341"/>
                    </a:moveTo>
                    <a:lnTo>
                      <a:pt x="120" y="1329"/>
                    </a:lnTo>
                    <a:lnTo>
                      <a:pt x="95" y="1314"/>
                    </a:lnTo>
                    <a:lnTo>
                      <a:pt x="84" y="1307"/>
                    </a:lnTo>
                    <a:lnTo>
                      <a:pt x="72" y="1298"/>
                    </a:lnTo>
                    <a:lnTo>
                      <a:pt x="62" y="1290"/>
                    </a:lnTo>
                    <a:lnTo>
                      <a:pt x="51" y="1280"/>
                    </a:lnTo>
                    <a:lnTo>
                      <a:pt x="42" y="1270"/>
                    </a:lnTo>
                    <a:lnTo>
                      <a:pt x="33" y="1260"/>
                    </a:lnTo>
                    <a:lnTo>
                      <a:pt x="26" y="1250"/>
                    </a:lnTo>
                    <a:lnTo>
                      <a:pt x="19" y="1238"/>
                    </a:lnTo>
                    <a:lnTo>
                      <a:pt x="12" y="1227"/>
                    </a:lnTo>
                    <a:lnTo>
                      <a:pt x="7" y="1215"/>
                    </a:lnTo>
                    <a:lnTo>
                      <a:pt x="3" y="1203"/>
                    </a:lnTo>
                    <a:lnTo>
                      <a:pt x="0" y="1190"/>
                    </a:lnTo>
                    <a:lnTo>
                      <a:pt x="5" y="1188"/>
                    </a:lnTo>
                    <a:lnTo>
                      <a:pt x="9" y="1187"/>
                    </a:lnTo>
                    <a:lnTo>
                      <a:pt x="14" y="1186"/>
                    </a:lnTo>
                    <a:lnTo>
                      <a:pt x="19" y="1186"/>
                    </a:lnTo>
                    <a:lnTo>
                      <a:pt x="29" y="1188"/>
                    </a:lnTo>
                    <a:lnTo>
                      <a:pt x="38" y="1190"/>
                    </a:lnTo>
                    <a:lnTo>
                      <a:pt x="48" y="1192"/>
                    </a:lnTo>
                    <a:lnTo>
                      <a:pt x="57" y="1193"/>
                    </a:lnTo>
                    <a:lnTo>
                      <a:pt x="62" y="1193"/>
                    </a:lnTo>
                    <a:lnTo>
                      <a:pt x="67" y="1193"/>
                    </a:lnTo>
                    <a:lnTo>
                      <a:pt x="71" y="1192"/>
                    </a:lnTo>
                    <a:lnTo>
                      <a:pt x="76" y="1190"/>
                    </a:lnTo>
                    <a:lnTo>
                      <a:pt x="84" y="1187"/>
                    </a:lnTo>
                    <a:lnTo>
                      <a:pt x="91" y="1183"/>
                    </a:lnTo>
                    <a:lnTo>
                      <a:pt x="98" y="1180"/>
                    </a:lnTo>
                    <a:lnTo>
                      <a:pt x="105" y="1175"/>
                    </a:lnTo>
                    <a:lnTo>
                      <a:pt x="116" y="1166"/>
                    </a:lnTo>
                    <a:lnTo>
                      <a:pt x="126" y="1154"/>
                    </a:lnTo>
                    <a:lnTo>
                      <a:pt x="135" y="1143"/>
                    </a:lnTo>
                    <a:lnTo>
                      <a:pt x="142" y="1131"/>
                    </a:lnTo>
                    <a:lnTo>
                      <a:pt x="150" y="1119"/>
                    </a:lnTo>
                    <a:lnTo>
                      <a:pt x="157" y="1105"/>
                    </a:lnTo>
                    <a:lnTo>
                      <a:pt x="165" y="1092"/>
                    </a:lnTo>
                    <a:lnTo>
                      <a:pt x="173" y="1078"/>
                    </a:lnTo>
                    <a:lnTo>
                      <a:pt x="182" y="1065"/>
                    </a:lnTo>
                    <a:lnTo>
                      <a:pt x="193" y="1052"/>
                    </a:lnTo>
                    <a:lnTo>
                      <a:pt x="204" y="1039"/>
                    </a:lnTo>
                    <a:lnTo>
                      <a:pt x="218" y="1028"/>
                    </a:lnTo>
                    <a:lnTo>
                      <a:pt x="226" y="1022"/>
                    </a:lnTo>
                    <a:lnTo>
                      <a:pt x="235" y="1016"/>
                    </a:lnTo>
                    <a:lnTo>
                      <a:pt x="243" y="1011"/>
                    </a:lnTo>
                    <a:lnTo>
                      <a:pt x="253" y="1007"/>
                    </a:lnTo>
                    <a:lnTo>
                      <a:pt x="243" y="998"/>
                    </a:lnTo>
                    <a:lnTo>
                      <a:pt x="231" y="992"/>
                    </a:lnTo>
                    <a:lnTo>
                      <a:pt x="219" y="987"/>
                    </a:lnTo>
                    <a:lnTo>
                      <a:pt x="206" y="981"/>
                    </a:lnTo>
                    <a:lnTo>
                      <a:pt x="178" y="973"/>
                    </a:lnTo>
                    <a:lnTo>
                      <a:pt x="148" y="965"/>
                    </a:lnTo>
                    <a:lnTo>
                      <a:pt x="132" y="959"/>
                    </a:lnTo>
                    <a:lnTo>
                      <a:pt x="116" y="954"/>
                    </a:lnTo>
                    <a:lnTo>
                      <a:pt x="100" y="949"/>
                    </a:lnTo>
                    <a:lnTo>
                      <a:pt x="86" y="942"/>
                    </a:lnTo>
                    <a:lnTo>
                      <a:pt x="71" y="933"/>
                    </a:lnTo>
                    <a:lnTo>
                      <a:pt x="57" y="924"/>
                    </a:lnTo>
                    <a:lnTo>
                      <a:pt x="44" y="912"/>
                    </a:lnTo>
                    <a:lnTo>
                      <a:pt x="32" y="899"/>
                    </a:lnTo>
                    <a:lnTo>
                      <a:pt x="158" y="823"/>
                    </a:lnTo>
                    <a:lnTo>
                      <a:pt x="146" y="822"/>
                    </a:lnTo>
                    <a:lnTo>
                      <a:pt x="135" y="820"/>
                    </a:lnTo>
                    <a:lnTo>
                      <a:pt x="126" y="818"/>
                    </a:lnTo>
                    <a:lnTo>
                      <a:pt x="116" y="816"/>
                    </a:lnTo>
                    <a:lnTo>
                      <a:pt x="108" y="812"/>
                    </a:lnTo>
                    <a:lnTo>
                      <a:pt x="100" y="808"/>
                    </a:lnTo>
                    <a:lnTo>
                      <a:pt x="93" y="803"/>
                    </a:lnTo>
                    <a:lnTo>
                      <a:pt x="87" y="799"/>
                    </a:lnTo>
                    <a:lnTo>
                      <a:pt x="81" y="794"/>
                    </a:lnTo>
                    <a:lnTo>
                      <a:pt x="76" y="788"/>
                    </a:lnTo>
                    <a:lnTo>
                      <a:pt x="72" y="782"/>
                    </a:lnTo>
                    <a:lnTo>
                      <a:pt x="68" y="776"/>
                    </a:lnTo>
                    <a:lnTo>
                      <a:pt x="62" y="763"/>
                    </a:lnTo>
                    <a:lnTo>
                      <a:pt x="55" y="750"/>
                    </a:lnTo>
                    <a:lnTo>
                      <a:pt x="46" y="721"/>
                    </a:lnTo>
                    <a:lnTo>
                      <a:pt x="35" y="694"/>
                    </a:lnTo>
                    <a:lnTo>
                      <a:pt x="29" y="681"/>
                    </a:lnTo>
                    <a:lnTo>
                      <a:pt x="22" y="670"/>
                    </a:lnTo>
                    <a:lnTo>
                      <a:pt x="16" y="665"/>
                    </a:lnTo>
                    <a:lnTo>
                      <a:pt x="12" y="660"/>
                    </a:lnTo>
                    <a:lnTo>
                      <a:pt x="6" y="656"/>
                    </a:lnTo>
                    <a:lnTo>
                      <a:pt x="0" y="652"/>
                    </a:lnTo>
                    <a:lnTo>
                      <a:pt x="51" y="569"/>
                    </a:lnTo>
                    <a:lnTo>
                      <a:pt x="63" y="540"/>
                    </a:lnTo>
                    <a:lnTo>
                      <a:pt x="72" y="512"/>
                    </a:lnTo>
                    <a:lnTo>
                      <a:pt x="76" y="499"/>
                    </a:lnTo>
                    <a:lnTo>
                      <a:pt x="80" y="487"/>
                    </a:lnTo>
                    <a:lnTo>
                      <a:pt x="86" y="477"/>
                    </a:lnTo>
                    <a:lnTo>
                      <a:pt x="90" y="469"/>
                    </a:lnTo>
                    <a:lnTo>
                      <a:pt x="96" y="461"/>
                    </a:lnTo>
                    <a:lnTo>
                      <a:pt x="102" y="457"/>
                    </a:lnTo>
                    <a:lnTo>
                      <a:pt x="107" y="455"/>
                    </a:lnTo>
                    <a:lnTo>
                      <a:pt x="111" y="454"/>
                    </a:lnTo>
                    <a:lnTo>
                      <a:pt x="115" y="454"/>
                    </a:lnTo>
                    <a:lnTo>
                      <a:pt x="120" y="454"/>
                    </a:lnTo>
                    <a:lnTo>
                      <a:pt x="131" y="456"/>
                    </a:lnTo>
                    <a:lnTo>
                      <a:pt x="144" y="461"/>
                    </a:lnTo>
                    <a:lnTo>
                      <a:pt x="159" y="470"/>
                    </a:lnTo>
                    <a:lnTo>
                      <a:pt x="177" y="481"/>
                    </a:lnTo>
                    <a:lnTo>
                      <a:pt x="186" y="509"/>
                    </a:lnTo>
                    <a:lnTo>
                      <a:pt x="196" y="534"/>
                    </a:lnTo>
                    <a:lnTo>
                      <a:pt x="205" y="555"/>
                    </a:lnTo>
                    <a:lnTo>
                      <a:pt x="215" y="573"/>
                    </a:lnTo>
                    <a:lnTo>
                      <a:pt x="225" y="592"/>
                    </a:lnTo>
                    <a:lnTo>
                      <a:pt x="235" y="610"/>
                    </a:lnTo>
                    <a:lnTo>
                      <a:pt x="244" y="630"/>
                    </a:lnTo>
                    <a:lnTo>
                      <a:pt x="253" y="652"/>
                    </a:lnTo>
                    <a:lnTo>
                      <a:pt x="291" y="544"/>
                    </a:lnTo>
                    <a:lnTo>
                      <a:pt x="405" y="569"/>
                    </a:lnTo>
                    <a:lnTo>
                      <a:pt x="394" y="556"/>
                    </a:lnTo>
                    <a:lnTo>
                      <a:pt x="386" y="543"/>
                    </a:lnTo>
                    <a:lnTo>
                      <a:pt x="378" y="532"/>
                    </a:lnTo>
                    <a:lnTo>
                      <a:pt x="372" y="520"/>
                    </a:lnTo>
                    <a:lnTo>
                      <a:pt x="368" y="509"/>
                    </a:lnTo>
                    <a:lnTo>
                      <a:pt x="365" y="499"/>
                    </a:lnTo>
                    <a:lnTo>
                      <a:pt x="364" y="490"/>
                    </a:lnTo>
                    <a:lnTo>
                      <a:pt x="363" y="479"/>
                    </a:lnTo>
                    <a:lnTo>
                      <a:pt x="363" y="461"/>
                    </a:lnTo>
                    <a:lnTo>
                      <a:pt x="364" y="441"/>
                    </a:lnTo>
                    <a:lnTo>
                      <a:pt x="366" y="421"/>
                    </a:lnTo>
                    <a:lnTo>
                      <a:pt x="367" y="399"/>
                    </a:lnTo>
                    <a:lnTo>
                      <a:pt x="365" y="396"/>
                    </a:lnTo>
                    <a:lnTo>
                      <a:pt x="357" y="393"/>
                    </a:lnTo>
                    <a:lnTo>
                      <a:pt x="348" y="390"/>
                    </a:lnTo>
                    <a:lnTo>
                      <a:pt x="337" y="384"/>
                    </a:lnTo>
                    <a:lnTo>
                      <a:pt x="333" y="380"/>
                    </a:lnTo>
                    <a:lnTo>
                      <a:pt x="328" y="376"/>
                    </a:lnTo>
                    <a:lnTo>
                      <a:pt x="325" y="371"/>
                    </a:lnTo>
                    <a:lnTo>
                      <a:pt x="322" y="366"/>
                    </a:lnTo>
                    <a:lnTo>
                      <a:pt x="320" y="360"/>
                    </a:lnTo>
                    <a:lnTo>
                      <a:pt x="320" y="352"/>
                    </a:lnTo>
                    <a:lnTo>
                      <a:pt x="321" y="345"/>
                    </a:lnTo>
                    <a:lnTo>
                      <a:pt x="323" y="335"/>
                    </a:lnTo>
                    <a:lnTo>
                      <a:pt x="325" y="330"/>
                    </a:lnTo>
                    <a:lnTo>
                      <a:pt x="328" y="324"/>
                    </a:lnTo>
                    <a:lnTo>
                      <a:pt x="331" y="319"/>
                    </a:lnTo>
                    <a:lnTo>
                      <a:pt x="335" y="314"/>
                    </a:lnTo>
                    <a:lnTo>
                      <a:pt x="346" y="305"/>
                    </a:lnTo>
                    <a:lnTo>
                      <a:pt x="357" y="297"/>
                    </a:lnTo>
                    <a:lnTo>
                      <a:pt x="371" y="289"/>
                    </a:lnTo>
                    <a:lnTo>
                      <a:pt x="386" y="283"/>
                    </a:lnTo>
                    <a:lnTo>
                      <a:pt x="402" y="277"/>
                    </a:lnTo>
                    <a:lnTo>
                      <a:pt x="419" y="271"/>
                    </a:lnTo>
                    <a:lnTo>
                      <a:pt x="454" y="262"/>
                    </a:lnTo>
                    <a:lnTo>
                      <a:pt x="488" y="255"/>
                    </a:lnTo>
                    <a:lnTo>
                      <a:pt x="519" y="247"/>
                    </a:lnTo>
                    <a:lnTo>
                      <a:pt x="544" y="241"/>
                    </a:lnTo>
                    <a:lnTo>
                      <a:pt x="563" y="233"/>
                    </a:lnTo>
                    <a:lnTo>
                      <a:pt x="582" y="222"/>
                    </a:lnTo>
                    <a:lnTo>
                      <a:pt x="602" y="211"/>
                    </a:lnTo>
                    <a:lnTo>
                      <a:pt x="622" y="197"/>
                    </a:lnTo>
                    <a:lnTo>
                      <a:pt x="643" y="182"/>
                    </a:lnTo>
                    <a:lnTo>
                      <a:pt x="664" y="167"/>
                    </a:lnTo>
                    <a:lnTo>
                      <a:pt x="686" y="150"/>
                    </a:lnTo>
                    <a:lnTo>
                      <a:pt x="707" y="132"/>
                    </a:lnTo>
                    <a:lnTo>
                      <a:pt x="748" y="97"/>
                    </a:lnTo>
                    <a:lnTo>
                      <a:pt x="787" y="62"/>
                    </a:lnTo>
                    <a:lnTo>
                      <a:pt x="823" y="29"/>
                    </a:lnTo>
                    <a:lnTo>
                      <a:pt x="855" y="0"/>
                    </a:lnTo>
                    <a:lnTo>
                      <a:pt x="867" y="12"/>
                    </a:lnTo>
                    <a:lnTo>
                      <a:pt x="882" y="25"/>
                    </a:lnTo>
                    <a:lnTo>
                      <a:pt x="897" y="39"/>
                    </a:lnTo>
                    <a:lnTo>
                      <a:pt x="910" y="52"/>
                    </a:lnTo>
                    <a:lnTo>
                      <a:pt x="916" y="60"/>
                    </a:lnTo>
                    <a:lnTo>
                      <a:pt x="922" y="67"/>
                    </a:lnTo>
                    <a:lnTo>
                      <a:pt x="926" y="74"/>
                    </a:lnTo>
                    <a:lnTo>
                      <a:pt x="928" y="83"/>
                    </a:lnTo>
                    <a:lnTo>
                      <a:pt x="930" y="90"/>
                    </a:lnTo>
                    <a:lnTo>
                      <a:pt x="929" y="98"/>
                    </a:lnTo>
                    <a:lnTo>
                      <a:pt x="928" y="106"/>
                    </a:lnTo>
                    <a:lnTo>
                      <a:pt x="924" y="114"/>
                    </a:lnTo>
                    <a:lnTo>
                      <a:pt x="914" y="132"/>
                    </a:lnTo>
                    <a:lnTo>
                      <a:pt x="907" y="149"/>
                    </a:lnTo>
                    <a:lnTo>
                      <a:pt x="902" y="164"/>
                    </a:lnTo>
                    <a:lnTo>
                      <a:pt x="899" y="179"/>
                    </a:lnTo>
                    <a:lnTo>
                      <a:pt x="898" y="193"/>
                    </a:lnTo>
                    <a:lnTo>
                      <a:pt x="897" y="206"/>
                    </a:lnTo>
                    <a:lnTo>
                      <a:pt x="898" y="218"/>
                    </a:lnTo>
                    <a:lnTo>
                      <a:pt x="900" y="228"/>
                    </a:lnTo>
                    <a:lnTo>
                      <a:pt x="902" y="239"/>
                    </a:lnTo>
                    <a:lnTo>
                      <a:pt x="905" y="247"/>
                    </a:lnTo>
                    <a:lnTo>
                      <a:pt x="908" y="255"/>
                    </a:lnTo>
                    <a:lnTo>
                      <a:pt x="910" y="261"/>
                    </a:lnTo>
                    <a:lnTo>
                      <a:pt x="915" y="269"/>
                    </a:lnTo>
                    <a:lnTo>
                      <a:pt x="918" y="272"/>
                    </a:lnTo>
                    <a:lnTo>
                      <a:pt x="916" y="277"/>
                    </a:lnTo>
                    <a:lnTo>
                      <a:pt x="913" y="283"/>
                    </a:lnTo>
                    <a:lnTo>
                      <a:pt x="909" y="289"/>
                    </a:lnTo>
                    <a:lnTo>
                      <a:pt x="903" y="298"/>
                    </a:lnTo>
                    <a:lnTo>
                      <a:pt x="887" y="318"/>
                    </a:lnTo>
                    <a:lnTo>
                      <a:pt x="868" y="340"/>
                    </a:lnTo>
                    <a:lnTo>
                      <a:pt x="846" y="365"/>
                    </a:lnTo>
                    <a:lnTo>
                      <a:pt x="824" y="390"/>
                    </a:lnTo>
                    <a:lnTo>
                      <a:pt x="803" y="415"/>
                    </a:lnTo>
                    <a:lnTo>
                      <a:pt x="784" y="438"/>
                    </a:lnTo>
                    <a:lnTo>
                      <a:pt x="777" y="450"/>
                    </a:lnTo>
                    <a:lnTo>
                      <a:pt x="771" y="459"/>
                    </a:lnTo>
                    <a:lnTo>
                      <a:pt x="765" y="469"/>
                    </a:lnTo>
                    <a:lnTo>
                      <a:pt x="762" y="477"/>
                    </a:lnTo>
                    <a:lnTo>
                      <a:pt x="760" y="484"/>
                    </a:lnTo>
                    <a:lnTo>
                      <a:pt x="760" y="490"/>
                    </a:lnTo>
                    <a:lnTo>
                      <a:pt x="763" y="494"/>
                    </a:lnTo>
                    <a:lnTo>
                      <a:pt x="769" y="497"/>
                    </a:lnTo>
                    <a:lnTo>
                      <a:pt x="776" y="498"/>
                    </a:lnTo>
                    <a:lnTo>
                      <a:pt x="786" y="497"/>
                    </a:lnTo>
                    <a:lnTo>
                      <a:pt x="799" y="494"/>
                    </a:lnTo>
                    <a:lnTo>
                      <a:pt x="816" y="489"/>
                    </a:lnTo>
                    <a:lnTo>
                      <a:pt x="836" y="481"/>
                    </a:lnTo>
                    <a:lnTo>
                      <a:pt x="859" y="471"/>
                    </a:lnTo>
                    <a:lnTo>
                      <a:pt x="886" y="458"/>
                    </a:lnTo>
                    <a:lnTo>
                      <a:pt x="918" y="443"/>
                    </a:lnTo>
                    <a:lnTo>
                      <a:pt x="915" y="449"/>
                    </a:lnTo>
                    <a:lnTo>
                      <a:pt x="914" y="460"/>
                    </a:lnTo>
                    <a:lnTo>
                      <a:pt x="912" y="475"/>
                    </a:lnTo>
                    <a:lnTo>
                      <a:pt x="909" y="493"/>
                    </a:lnTo>
                    <a:lnTo>
                      <a:pt x="907" y="502"/>
                    </a:lnTo>
                    <a:lnTo>
                      <a:pt x="904" y="512"/>
                    </a:lnTo>
                    <a:lnTo>
                      <a:pt x="900" y="521"/>
                    </a:lnTo>
                    <a:lnTo>
                      <a:pt x="895" y="529"/>
                    </a:lnTo>
                    <a:lnTo>
                      <a:pt x="890" y="538"/>
                    </a:lnTo>
                    <a:lnTo>
                      <a:pt x="884" y="545"/>
                    </a:lnTo>
                    <a:lnTo>
                      <a:pt x="876" y="551"/>
                    </a:lnTo>
                    <a:lnTo>
                      <a:pt x="867" y="557"/>
                    </a:lnTo>
                    <a:lnTo>
                      <a:pt x="858" y="561"/>
                    </a:lnTo>
                    <a:lnTo>
                      <a:pt x="848" y="564"/>
                    </a:lnTo>
                    <a:lnTo>
                      <a:pt x="838" y="566"/>
                    </a:lnTo>
                    <a:lnTo>
                      <a:pt x="826" y="567"/>
                    </a:lnTo>
                    <a:lnTo>
                      <a:pt x="803" y="566"/>
                    </a:lnTo>
                    <a:lnTo>
                      <a:pt x="780" y="564"/>
                    </a:lnTo>
                    <a:lnTo>
                      <a:pt x="759" y="561"/>
                    </a:lnTo>
                    <a:lnTo>
                      <a:pt x="740" y="558"/>
                    </a:lnTo>
                    <a:lnTo>
                      <a:pt x="728" y="557"/>
                    </a:lnTo>
                    <a:lnTo>
                      <a:pt x="721" y="557"/>
                    </a:lnTo>
                    <a:lnTo>
                      <a:pt x="724" y="572"/>
                    </a:lnTo>
                    <a:lnTo>
                      <a:pt x="726" y="587"/>
                    </a:lnTo>
                    <a:lnTo>
                      <a:pt x="726" y="600"/>
                    </a:lnTo>
                    <a:lnTo>
                      <a:pt x="724" y="612"/>
                    </a:lnTo>
                    <a:lnTo>
                      <a:pt x="722" y="617"/>
                    </a:lnTo>
                    <a:lnTo>
                      <a:pt x="720" y="623"/>
                    </a:lnTo>
                    <a:lnTo>
                      <a:pt x="718" y="628"/>
                    </a:lnTo>
                    <a:lnTo>
                      <a:pt x="715" y="633"/>
                    </a:lnTo>
                    <a:lnTo>
                      <a:pt x="707" y="643"/>
                    </a:lnTo>
                    <a:lnTo>
                      <a:pt x="696" y="653"/>
                    </a:lnTo>
                    <a:lnTo>
                      <a:pt x="683" y="663"/>
                    </a:lnTo>
                    <a:lnTo>
                      <a:pt x="667" y="673"/>
                    </a:lnTo>
                    <a:lnTo>
                      <a:pt x="648" y="684"/>
                    </a:lnTo>
                    <a:lnTo>
                      <a:pt x="625" y="695"/>
                    </a:lnTo>
                    <a:lnTo>
                      <a:pt x="570" y="721"/>
                    </a:lnTo>
                    <a:lnTo>
                      <a:pt x="500" y="753"/>
                    </a:lnTo>
                    <a:lnTo>
                      <a:pt x="516" y="753"/>
                    </a:lnTo>
                    <a:lnTo>
                      <a:pt x="531" y="752"/>
                    </a:lnTo>
                    <a:lnTo>
                      <a:pt x="547" y="750"/>
                    </a:lnTo>
                    <a:lnTo>
                      <a:pt x="563" y="746"/>
                    </a:lnTo>
                    <a:lnTo>
                      <a:pt x="594" y="740"/>
                    </a:lnTo>
                    <a:lnTo>
                      <a:pt x="625" y="733"/>
                    </a:lnTo>
                    <a:lnTo>
                      <a:pt x="653" y="726"/>
                    </a:lnTo>
                    <a:lnTo>
                      <a:pt x="679" y="721"/>
                    </a:lnTo>
                    <a:lnTo>
                      <a:pt x="692" y="720"/>
                    </a:lnTo>
                    <a:lnTo>
                      <a:pt x="702" y="719"/>
                    </a:lnTo>
                    <a:lnTo>
                      <a:pt x="713" y="720"/>
                    </a:lnTo>
                    <a:lnTo>
                      <a:pt x="721" y="721"/>
                    </a:lnTo>
                    <a:lnTo>
                      <a:pt x="723" y="732"/>
                    </a:lnTo>
                    <a:lnTo>
                      <a:pt x="724" y="742"/>
                    </a:lnTo>
                    <a:lnTo>
                      <a:pt x="726" y="753"/>
                    </a:lnTo>
                    <a:lnTo>
                      <a:pt x="724" y="763"/>
                    </a:lnTo>
                    <a:lnTo>
                      <a:pt x="723" y="783"/>
                    </a:lnTo>
                    <a:lnTo>
                      <a:pt x="721" y="803"/>
                    </a:lnTo>
                    <a:lnTo>
                      <a:pt x="719" y="822"/>
                    </a:lnTo>
                    <a:lnTo>
                      <a:pt x="718" y="842"/>
                    </a:lnTo>
                    <a:lnTo>
                      <a:pt x="718" y="851"/>
                    </a:lnTo>
                    <a:lnTo>
                      <a:pt x="718" y="861"/>
                    </a:lnTo>
                    <a:lnTo>
                      <a:pt x="719" y="870"/>
                    </a:lnTo>
                    <a:lnTo>
                      <a:pt x="721" y="880"/>
                    </a:lnTo>
                    <a:lnTo>
                      <a:pt x="544" y="880"/>
                    </a:lnTo>
                    <a:lnTo>
                      <a:pt x="551" y="885"/>
                    </a:lnTo>
                    <a:lnTo>
                      <a:pt x="559" y="889"/>
                    </a:lnTo>
                    <a:lnTo>
                      <a:pt x="566" y="892"/>
                    </a:lnTo>
                    <a:lnTo>
                      <a:pt x="574" y="895"/>
                    </a:lnTo>
                    <a:lnTo>
                      <a:pt x="589" y="899"/>
                    </a:lnTo>
                    <a:lnTo>
                      <a:pt x="603" y="903"/>
                    </a:lnTo>
                    <a:lnTo>
                      <a:pt x="609" y="905"/>
                    </a:lnTo>
                    <a:lnTo>
                      <a:pt x="614" y="908"/>
                    </a:lnTo>
                    <a:lnTo>
                      <a:pt x="620" y="911"/>
                    </a:lnTo>
                    <a:lnTo>
                      <a:pt x="625" y="916"/>
                    </a:lnTo>
                    <a:lnTo>
                      <a:pt x="628" y="923"/>
                    </a:lnTo>
                    <a:lnTo>
                      <a:pt x="631" y="930"/>
                    </a:lnTo>
                    <a:lnTo>
                      <a:pt x="632" y="938"/>
                    </a:lnTo>
                    <a:lnTo>
                      <a:pt x="633" y="949"/>
                    </a:lnTo>
                    <a:lnTo>
                      <a:pt x="632" y="959"/>
                    </a:lnTo>
                    <a:lnTo>
                      <a:pt x="631" y="969"/>
                    </a:lnTo>
                    <a:lnTo>
                      <a:pt x="630" y="976"/>
                    </a:lnTo>
                    <a:lnTo>
                      <a:pt x="627" y="984"/>
                    </a:lnTo>
                    <a:lnTo>
                      <a:pt x="624" y="990"/>
                    </a:lnTo>
                    <a:lnTo>
                      <a:pt x="621" y="994"/>
                    </a:lnTo>
                    <a:lnTo>
                      <a:pt x="615" y="999"/>
                    </a:lnTo>
                    <a:lnTo>
                      <a:pt x="611" y="1002"/>
                    </a:lnTo>
                    <a:lnTo>
                      <a:pt x="605" y="1006"/>
                    </a:lnTo>
                    <a:lnTo>
                      <a:pt x="599" y="1008"/>
                    </a:lnTo>
                    <a:lnTo>
                      <a:pt x="592" y="1010"/>
                    </a:lnTo>
                    <a:lnTo>
                      <a:pt x="585" y="1011"/>
                    </a:lnTo>
                    <a:lnTo>
                      <a:pt x="568" y="1012"/>
                    </a:lnTo>
                    <a:lnTo>
                      <a:pt x="550" y="1013"/>
                    </a:lnTo>
                    <a:lnTo>
                      <a:pt x="535" y="1012"/>
                    </a:lnTo>
                    <a:lnTo>
                      <a:pt x="520" y="1011"/>
                    </a:lnTo>
                    <a:lnTo>
                      <a:pt x="506" y="1009"/>
                    </a:lnTo>
                    <a:lnTo>
                      <a:pt x="494" y="1006"/>
                    </a:lnTo>
                    <a:lnTo>
                      <a:pt x="482" y="1001"/>
                    </a:lnTo>
                    <a:lnTo>
                      <a:pt x="472" y="997"/>
                    </a:lnTo>
                    <a:lnTo>
                      <a:pt x="462" y="992"/>
                    </a:lnTo>
                    <a:lnTo>
                      <a:pt x="454" y="985"/>
                    </a:lnTo>
                    <a:lnTo>
                      <a:pt x="447" y="978"/>
                    </a:lnTo>
                    <a:lnTo>
                      <a:pt x="440" y="970"/>
                    </a:lnTo>
                    <a:lnTo>
                      <a:pt x="436" y="960"/>
                    </a:lnTo>
                    <a:lnTo>
                      <a:pt x="432" y="951"/>
                    </a:lnTo>
                    <a:lnTo>
                      <a:pt x="428" y="941"/>
                    </a:lnTo>
                    <a:lnTo>
                      <a:pt x="426" y="930"/>
                    </a:lnTo>
                    <a:lnTo>
                      <a:pt x="424" y="917"/>
                    </a:lnTo>
                    <a:lnTo>
                      <a:pt x="424" y="905"/>
                    </a:lnTo>
                    <a:lnTo>
                      <a:pt x="424" y="896"/>
                    </a:lnTo>
                    <a:lnTo>
                      <a:pt x="426" y="889"/>
                    </a:lnTo>
                    <a:lnTo>
                      <a:pt x="427" y="881"/>
                    </a:lnTo>
                    <a:lnTo>
                      <a:pt x="429" y="872"/>
                    </a:lnTo>
                    <a:lnTo>
                      <a:pt x="435" y="858"/>
                    </a:lnTo>
                    <a:lnTo>
                      <a:pt x="441" y="842"/>
                    </a:lnTo>
                    <a:lnTo>
                      <a:pt x="449" y="826"/>
                    </a:lnTo>
                    <a:lnTo>
                      <a:pt x="456" y="810"/>
                    </a:lnTo>
                    <a:lnTo>
                      <a:pt x="463" y="795"/>
                    </a:lnTo>
                    <a:lnTo>
                      <a:pt x="469" y="779"/>
                    </a:lnTo>
                    <a:lnTo>
                      <a:pt x="458" y="781"/>
                    </a:lnTo>
                    <a:lnTo>
                      <a:pt x="448" y="784"/>
                    </a:lnTo>
                    <a:lnTo>
                      <a:pt x="437" y="788"/>
                    </a:lnTo>
                    <a:lnTo>
                      <a:pt x="427" y="793"/>
                    </a:lnTo>
                    <a:lnTo>
                      <a:pt x="417" y="798"/>
                    </a:lnTo>
                    <a:lnTo>
                      <a:pt x="408" y="803"/>
                    </a:lnTo>
                    <a:lnTo>
                      <a:pt x="398" y="808"/>
                    </a:lnTo>
                    <a:lnTo>
                      <a:pt x="390" y="815"/>
                    </a:lnTo>
                    <a:lnTo>
                      <a:pt x="383" y="822"/>
                    </a:lnTo>
                    <a:lnTo>
                      <a:pt x="375" y="829"/>
                    </a:lnTo>
                    <a:lnTo>
                      <a:pt x="369" y="837"/>
                    </a:lnTo>
                    <a:lnTo>
                      <a:pt x="365" y="844"/>
                    </a:lnTo>
                    <a:lnTo>
                      <a:pt x="360" y="852"/>
                    </a:lnTo>
                    <a:lnTo>
                      <a:pt x="357" y="862"/>
                    </a:lnTo>
                    <a:lnTo>
                      <a:pt x="355" y="870"/>
                    </a:lnTo>
                    <a:lnTo>
                      <a:pt x="354" y="880"/>
                    </a:lnTo>
                    <a:lnTo>
                      <a:pt x="355" y="887"/>
                    </a:lnTo>
                    <a:lnTo>
                      <a:pt x="357" y="895"/>
                    </a:lnTo>
                    <a:lnTo>
                      <a:pt x="360" y="905"/>
                    </a:lnTo>
                    <a:lnTo>
                      <a:pt x="365" y="916"/>
                    </a:lnTo>
                    <a:lnTo>
                      <a:pt x="375" y="942"/>
                    </a:lnTo>
                    <a:lnTo>
                      <a:pt x="388" y="968"/>
                    </a:lnTo>
                    <a:lnTo>
                      <a:pt x="400" y="994"/>
                    </a:lnTo>
                    <a:lnTo>
                      <a:pt x="413" y="1018"/>
                    </a:lnTo>
                    <a:lnTo>
                      <a:pt x="423" y="1037"/>
                    </a:lnTo>
                    <a:lnTo>
                      <a:pt x="431" y="1051"/>
                    </a:lnTo>
                    <a:lnTo>
                      <a:pt x="431" y="1132"/>
                    </a:lnTo>
                    <a:lnTo>
                      <a:pt x="422" y="1132"/>
                    </a:lnTo>
                    <a:lnTo>
                      <a:pt x="415" y="1131"/>
                    </a:lnTo>
                    <a:lnTo>
                      <a:pt x="409" y="1130"/>
                    </a:lnTo>
                    <a:lnTo>
                      <a:pt x="402" y="1127"/>
                    </a:lnTo>
                    <a:lnTo>
                      <a:pt x="391" y="1122"/>
                    </a:lnTo>
                    <a:lnTo>
                      <a:pt x="381" y="1115"/>
                    </a:lnTo>
                    <a:lnTo>
                      <a:pt x="372" y="1106"/>
                    </a:lnTo>
                    <a:lnTo>
                      <a:pt x="363" y="1098"/>
                    </a:lnTo>
                    <a:lnTo>
                      <a:pt x="353" y="1089"/>
                    </a:lnTo>
                    <a:lnTo>
                      <a:pt x="342" y="1082"/>
                    </a:lnTo>
                    <a:lnTo>
                      <a:pt x="341" y="1086"/>
                    </a:lnTo>
                    <a:lnTo>
                      <a:pt x="341" y="1092"/>
                    </a:lnTo>
                    <a:lnTo>
                      <a:pt x="342" y="1098"/>
                    </a:lnTo>
                    <a:lnTo>
                      <a:pt x="342" y="1104"/>
                    </a:lnTo>
                    <a:lnTo>
                      <a:pt x="345" y="1119"/>
                    </a:lnTo>
                    <a:lnTo>
                      <a:pt x="349" y="1133"/>
                    </a:lnTo>
                    <a:lnTo>
                      <a:pt x="353" y="1148"/>
                    </a:lnTo>
                    <a:lnTo>
                      <a:pt x="357" y="1160"/>
                    </a:lnTo>
                    <a:lnTo>
                      <a:pt x="359" y="1168"/>
                    </a:lnTo>
                    <a:lnTo>
                      <a:pt x="360" y="1171"/>
                    </a:lnTo>
                    <a:lnTo>
                      <a:pt x="351" y="1172"/>
                    </a:lnTo>
                    <a:lnTo>
                      <a:pt x="341" y="1174"/>
                    </a:lnTo>
                    <a:lnTo>
                      <a:pt x="331" y="1178"/>
                    </a:lnTo>
                    <a:lnTo>
                      <a:pt x="321" y="1182"/>
                    </a:lnTo>
                    <a:lnTo>
                      <a:pt x="311" y="1187"/>
                    </a:lnTo>
                    <a:lnTo>
                      <a:pt x="302" y="1192"/>
                    </a:lnTo>
                    <a:lnTo>
                      <a:pt x="292" y="1199"/>
                    </a:lnTo>
                    <a:lnTo>
                      <a:pt x="284" y="1206"/>
                    </a:lnTo>
                    <a:lnTo>
                      <a:pt x="266" y="1221"/>
                    </a:lnTo>
                    <a:lnTo>
                      <a:pt x="248" y="1237"/>
                    </a:lnTo>
                    <a:lnTo>
                      <a:pt x="233" y="1255"/>
                    </a:lnTo>
                    <a:lnTo>
                      <a:pt x="218" y="1273"/>
                    </a:lnTo>
                    <a:lnTo>
                      <a:pt x="191" y="1305"/>
                    </a:lnTo>
                    <a:lnTo>
                      <a:pt x="170" y="1332"/>
                    </a:lnTo>
                    <a:lnTo>
                      <a:pt x="161" y="1340"/>
                    </a:lnTo>
                    <a:lnTo>
                      <a:pt x="154" y="1345"/>
                    </a:lnTo>
                    <a:lnTo>
                      <a:pt x="152" y="1346"/>
                    </a:lnTo>
                    <a:lnTo>
                      <a:pt x="149" y="1346"/>
                    </a:lnTo>
                    <a:lnTo>
                      <a:pt x="146" y="1344"/>
                    </a:lnTo>
                    <a:lnTo>
                      <a:pt x="145" y="13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170"/>
              <p:cNvSpPr>
                <a:spLocks/>
              </p:cNvSpPr>
              <p:nvPr/>
            </p:nvSpPr>
            <p:spPr bwMode="auto">
              <a:xfrm>
                <a:off x="3947" y="1040"/>
                <a:ext cx="201" cy="297"/>
              </a:xfrm>
              <a:custGeom>
                <a:avLst/>
                <a:gdLst>
                  <a:gd name="T0" fmla="*/ 11 w 930"/>
                  <a:gd name="T1" fmla="*/ 282 h 1346"/>
                  <a:gd name="T2" fmla="*/ 1 w 930"/>
                  <a:gd name="T3" fmla="*/ 265 h 1346"/>
                  <a:gd name="T4" fmla="*/ 8 w 930"/>
                  <a:gd name="T5" fmla="*/ 263 h 1346"/>
                  <a:gd name="T6" fmla="*/ 18 w 930"/>
                  <a:gd name="T7" fmla="*/ 262 h 1346"/>
                  <a:gd name="T8" fmla="*/ 31 w 930"/>
                  <a:gd name="T9" fmla="*/ 250 h 1346"/>
                  <a:gd name="T10" fmla="*/ 44 w 930"/>
                  <a:gd name="T11" fmla="*/ 229 h 1346"/>
                  <a:gd name="T12" fmla="*/ 50 w 930"/>
                  <a:gd name="T13" fmla="*/ 219 h 1346"/>
                  <a:gd name="T14" fmla="*/ 22 w 930"/>
                  <a:gd name="T15" fmla="*/ 209 h 1346"/>
                  <a:gd name="T16" fmla="*/ 34 w 930"/>
                  <a:gd name="T17" fmla="*/ 182 h 1346"/>
                  <a:gd name="T18" fmla="*/ 22 w 930"/>
                  <a:gd name="T19" fmla="*/ 178 h 1346"/>
                  <a:gd name="T20" fmla="*/ 13 w 930"/>
                  <a:gd name="T21" fmla="*/ 168 h 1346"/>
                  <a:gd name="T22" fmla="*/ 3 w 930"/>
                  <a:gd name="T23" fmla="*/ 146 h 1346"/>
                  <a:gd name="T24" fmla="*/ 16 w 930"/>
                  <a:gd name="T25" fmla="*/ 113 h 1346"/>
                  <a:gd name="T26" fmla="*/ 23 w 930"/>
                  <a:gd name="T27" fmla="*/ 100 h 1346"/>
                  <a:gd name="T28" fmla="*/ 38 w 930"/>
                  <a:gd name="T29" fmla="*/ 106 h 1346"/>
                  <a:gd name="T30" fmla="*/ 53 w 930"/>
                  <a:gd name="T31" fmla="*/ 139 h 1346"/>
                  <a:gd name="T32" fmla="*/ 83 w 930"/>
                  <a:gd name="T33" fmla="*/ 120 h 1346"/>
                  <a:gd name="T34" fmla="*/ 78 w 930"/>
                  <a:gd name="T35" fmla="*/ 102 h 1346"/>
                  <a:gd name="T36" fmla="*/ 73 w 930"/>
                  <a:gd name="T37" fmla="*/ 85 h 1346"/>
                  <a:gd name="T38" fmla="*/ 69 w 930"/>
                  <a:gd name="T39" fmla="*/ 76 h 1346"/>
                  <a:gd name="T40" fmla="*/ 77 w 930"/>
                  <a:gd name="T41" fmla="*/ 66 h 1346"/>
                  <a:gd name="T42" fmla="*/ 112 w 930"/>
                  <a:gd name="T43" fmla="*/ 55 h 1346"/>
                  <a:gd name="T44" fmla="*/ 144 w 930"/>
                  <a:gd name="T45" fmla="*/ 37 h 1346"/>
                  <a:gd name="T46" fmla="*/ 187 w 930"/>
                  <a:gd name="T47" fmla="*/ 3 h 1346"/>
                  <a:gd name="T48" fmla="*/ 201 w 930"/>
                  <a:gd name="T49" fmla="*/ 18 h 1346"/>
                  <a:gd name="T50" fmla="*/ 195 w 930"/>
                  <a:gd name="T51" fmla="*/ 36 h 1346"/>
                  <a:gd name="T52" fmla="*/ 196 w 930"/>
                  <a:gd name="T53" fmla="*/ 55 h 1346"/>
                  <a:gd name="T54" fmla="*/ 196 w 930"/>
                  <a:gd name="T55" fmla="*/ 64 h 1346"/>
                  <a:gd name="T56" fmla="*/ 169 w 930"/>
                  <a:gd name="T57" fmla="*/ 97 h 1346"/>
                  <a:gd name="T58" fmla="*/ 165 w 930"/>
                  <a:gd name="T59" fmla="*/ 109 h 1346"/>
                  <a:gd name="T60" fmla="*/ 186 w 930"/>
                  <a:gd name="T61" fmla="*/ 104 h 1346"/>
                  <a:gd name="T62" fmla="*/ 196 w 930"/>
                  <a:gd name="T63" fmla="*/ 111 h 1346"/>
                  <a:gd name="T64" fmla="*/ 187 w 930"/>
                  <a:gd name="T65" fmla="*/ 123 h 1346"/>
                  <a:gd name="T66" fmla="*/ 164 w 930"/>
                  <a:gd name="T67" fmla="*/ 124 h 1346"/>
                  <a:gd name="T68" fmla="*/ 156 w 930"/>
                  <a:gd name="T69" fmla="*/ 135 h 1346"/>
                  <a:gd name="T70" fmla="*/ 148 w 930"/>
                  <a:gd name="T71" fmla="*/ 146 h 1346"/>
                  <a:gd name="T72" fmla="*/ 115 w 930"/>
                  <a:gd name="T73" fmla="*/ 166 h 1346"/>
                  <a:gd name="T74" fmla="*/ 150 w 930"/>
                  <a:gd name="T75" fmla="*/ 159 h 1346"/>
                  <a:gd name="T76" fmla="*/ 156 w 930"/>
                  <a:gd name="T77" fmla="*/ 168 h 1346"/>
                  <a:gd name="T78" fmla="*/ 155 w 930"/>
                  <a:gd name="T79" fmla="*/ 192 h 1346"/>
                  <a:gd name="T80" fmla="*/ 122 w 930"/>
                  <a:gd name="T81" fmla="*/ 197 h 1346"/>
                  <a:gd name="T82" fmla="*/ 135 w 930"/>
                  <a:gd name="T83" fmla="*/ 202 h 1346"/>
                  <a:gd name="T84" fmla="*/ 136 w 930"/>
                  <a:gd name="T85" fmla="*/ 215 h 1346"/>
                  <a:gd name="T86" fmla="*/ 129 w 930"/>
                  <a:gd name="T87" fmla="*/ 222 h 1346"/>
                  <a:gd name="T88" fmla="*/ 109 w 930"/>
                  <a:gd name="T89" fmla="*/ 223 h 1346"/>
                  <a:gd name="T90" fmla="*/ 95 w 930"/>
                  <a:gd name="T91" fmla="*/ 214 h 1346"/>
                  <a:gd name="T92" fmla="*/ 92 w 930"/>
                  <a:gd name="T93" fmla="*/ 198 h 1346"/>
                  <a:gd name="T94" fmla="*/ 99 w 930"/>
                  <a:gd name="T95" fmla="*/ 179 h 1346"/>
                  <a:gd name="T96" fmla="*/ 90 w 930"/>
                  <a:gd name="T97" fmla="*/ 176 h 1346"/>
                  <a:gd name="T98" fmla="*/ 79 w 930"/>
                  <a:gd name="T99" fmla="*/ 186 h 1346"/>
                  <a:gd name="T100" fmla="*/ 78 w 930"/>
                  <a:gd name="T101" fmla="*/ 200 h 1346"/>
                  <a:gd name="T102" fmla="*/ 93 w 930"/>
                  <a:gd name="T103" fmla="*/ 232 h 1346"/>
                  <a:gd name="T104" fmla="*/ 87 w 930"/>
                  <a:gd name="T105" fmla="*/ 249 h 1346"/>
                  <a:gd name="T106" fmla="*/ 74 w 930"/>
                  <a:gd name="T107" fmla="*/ 240 h 1346"/>
                  <a:gd name="T108" fmla="*/ 77 w 930"/>
                  <a:gd name="T109" fmla="*/ 256 h 1346"/>
                  <a:gd name="T110" fmla="*/ 67 w 930"/>
                  <a:gd name="T111" fmla="*/ 262 h 1346"/>
                  <a:gd name="T112" fmla="*/ 47 w 930"/>
                  <a:gd name="T113" fmla="*/ 281 h 1346"/>
                  <a:gd name="T114" fmla="*/ 32 w 930"/>
                  <a:gd name="T115" fmla="*/ 297 h 134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30"/>
                  <a:gd name="T175" fmla="*/ 0 h 1346"/>
                  <a:gd name="T176" fmla="*/ 930 w 930"/>
                  <a:gd name="T177" fmla="*/ 1346 h 134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30" h="1346">
                    <a:moveTo>
                      <a:pt x="145" y="1341"/>
                    </a:moveTo>
                    <a:lnTo>
                      <a:pt x="120" y="1329"/>
                    </a:lnTo>
                    <a:lnTo>
                      <a:pt x="95" y="1314"/>
                    </a:lnTo>
                    <a:lnTo>
                      <a:pt x="84" y="1307"/>
                    </a:lnTo>
                    <a:lnTo>
                      <a:pt x="72" y="1298"/>
                    </a:lnTo>
                    <a:lnTo>
                      <a:pt x="62" y="1290"/>
                    </a:lnTo>
                    <a:lnTo>
                      <a:pt x="51" y="1280"/>
                    </a:lnTo>
                    <a:lnTo>
                      <a:pt x="42" y="1270"/>
                    </a:lnTo>
                    <a:lnTo>
                      <a:pt x="33" y="1260"/>
                    </a:lnTo>
                    <a:lnTo>
                      <a:pt x="26" y="1250"/>
                    </a:lnTo>
                    <a:lnTo>
                      <a:pt x="19" y="1238"/>
                    </a:lnTo>
                    <a:lnTo>
                      <a:pt x="12" y="1227"/>
                    </a:lnTo>
                    <a:lnTo>
                      <a:pt x="7" y="1215"/>
                    </a:lnTo>
                    <a:lnTo>
                      <a:pt x="3" y="1203"/>
                    </a:lnTo>
                    <a:lnTo>
                      <a:pt x="0" y="1190"/>
                    </a:lnTo>
                    <a:lnTo>
                      <a:pt x="5" y="1188"/>
                    </a:lnTo>
                    <a:lnTo>
                      <a:pt x="9" y="1187"/>
                    </a:lnTo>
                    <a:lnTo>
                      <a:pt x="14" y="1186"/>
                    </a:lnTo>
                    <a:lnTo>
                      <a:pt x="19" y="1186"/>
                    </a:lnTo>
                    <a:lnTo>
                      <a:pt x="29" y="1188"/>
                    </a:lnTo>
                    <a:lnTo>
                      <a:pt x="38" y="1190"/>
                    </a:lnTo>
                    <a:lnTo>
                      <a:pt x="48" y="1192"/>
                    </a:lnTo>
                    <a:lnTo>
                      <a:pt x="57" y="1193"/>
                    </a:lnTo>
                    <a:lnTo>
                      <a:pt x="62" y="1193"/>
                    </a:lnTo>
                    <a:lnTo>
                      <a:pt x="67" y="1193"/>
                    </a:lnTo>
                    <a:lnTo>
                      <a:pt x="71" y="1192"/>
                    </a:lnTo>
                    <a:lnTo>
                      <a:pt x="76" y="1190"/>
                    </a:lnTo>
                    <a:lnTo>
                      <a:pt x="84" y="1187"/>
                    </a:lnTo>
                    <a:lnTo>
                      <a:pt x="91" y="1183"/>
                    </a:lnTo>
                    <a:lnTo>
                      <a:pt x="98" y="1180"/>
                    </a:lnTo>
                    <a:lnTo>
                      <a:pt x="105" y="1175"/>
                    </a:lnTo>
                    <a:lnTo>
                      <a:pt x="116" y="1166"/>
                    </a:lnTo>
                    <a:lnTo>
                      <a:pt x="126" y="1154"/>
                    </a:lnTo>
                    <a:lnTo>
                      <a:pt x="135" y="1143"/>
                    </a:lnTo>
                    <a:lnTo>
                      <a:pt x="142" y="1131"/>
                    </a:lnTo>
                    <a:lnTo>
                      <a:pt x="150" y="1119"/>
                    </a:lnTo>
                    <a:lnTo>
                      <a:pt x="157" y="1105"/>
                    </a:lnTo>
                    <a:lnTo>
                      <a:pt x="165" y="1092"/>
                    </a:lnTo>
                    <a:lnTo>
                      <a:pt x="173" y="1078"/>
                    </a:lnTo>
                    <a:lnTo>
                      <a:pt x="182" y="1065"/>
                    </a:lnTo>
                    <a:lnTo>
                      <a:pt x="193" y="1052"/>
                    </a:lnTo>
                    <a:lnTo>
                      <a:pt x="204" y="1039"/>
                    </a:lnTo>
                    <a:lnTo>
                      <a:pt x="218" y="1028"/>
                    </a:lnTo>
                    <a:lnTo>
                      <a:pt x="226" y="1022"/>
                    </a:lnTo>
                    <a:lnTo>
                      <a:pt x="235" y="1016"/>
                    </a:lnTo>
                    <a:lnTo>
                      <a:pt x="243" y="1011"/>
                    </a:lnTo>
                    <a:lnTo>
                      <a:pt x="253" y="1007"/>
                    </a:lnTo>
                    <a:lnTo>
                      <a:pt x="243" y="998"/>
                    </a:lnTo>
                    <a:lnTo>
                      <a:pt x="231" y="992"/>
                    </a:lnTo>
                    <a:lnTo>
                      <a:pt x="219" y="987"/>
                    </a:lnTo>
                    <a:lnTo>
                      <a:pt x="206" y="981"/>
                    </a:lnTo>
                    <a:lnTo>
                      <a:pt x="178" y="973"/>
                    </a:lnTo>
                    <a:lnTo>
                      <a:pt x="148" y="965"/>
                    </a:lnTo>
                    <a:lnTo>
                      <a:pt x="132" y="959"/>
                    </a:lnTo>
                    <a:lnTo>
                      <a:pt x="116" y="954"/>
                    </a:lnTo>
                    <a:lnTo>
                      <a:pt x="100" y="949"/>
                    </a:lnTo>
                    <a:lnTo>
                      <a:pt x="86" y="942"/>
                    </a:lnTo>
                    <a:lnTo>
                      <a:pt x="71" y="933"/>
                    </a:lnTo>
                    <a:lnTo>
                      <a:pt x="57" y="924"/>
                    </a:lnTo>
                    <a:lnTo>
                      <a:pt x="44" y="912"/>
                    </a:lnTo>
                    <a:lnTo>
                      <a:pt x="32" y="899"/>
                    </a:lnTo>
                    <a:lnTo>
                      <a:pt x="158" y="823"/>
                    </a:lnTo>
                    <a:lnTo>
                      <a:pt x="146" y="822"/>
                    </a:lnTo>
                    <a:lnTo>
                      <a:pt x="135" y="820"/>
                    </a:lnTo>
                    <a:lnTo>
                      <a:pt x="126" y="818"/>
                    </a:lnTo>
                    <a:lnTo>
                      <a:pt x="116" y="816"/>
                    </a:lnTo>
                    <a:lnTo>
                      <a:pt x="108" y="812"/>
                    </a:lnTo>
                    <a:lnTo>
                      <a:pt x="100" y="808"/>
                    </a:lnTo>
                    <a:lnTo>
                      <a:pt x="93" y="803"/>
                    </a:lnTo>
                    <a:lnTo>
                      <a:pt x="87" y="799"/>
                    </a:lnTo>
                    <a:lnTo>
                      <a:pt x="81" y="794"/>
                    </a:lnTo>
                    <a:lnTo>
                      <a:pt x="76" y="788"/>
                    </a:lnTo>
                    <a:lnTo>
                      <a:pt x="72" y="782"/>
                    </a:lnTo>
                    <a:lnTo>
                      <a:pt x="68" y="776"/>
                    </a:lnTo>
                    <a:lnTo>
                      <a:pt x="62" y="763"/>
                    </a:lnTo>
                    <a:lnTo>
                      <a:pt x="55" y="750"/>
                    </a:lnTo>
                    <a:lnTo>
                      <a:pt x="46" y="721"/>
                    </a:lnTo>
                    <a:lnTo>
                      <a:pt x="35" y="694"/>
                    </a:lnTo>
                    <a:lnTo>
                      <a:pt x="29" y="681"/>
                    </a:lnTo>
                    <a:lnTo>
                      <a:pt x="22" y="670"/>
                    </a:lnTo>
                    <a:lnTo>
                      <a:pt x="16" y="665"/>
                    </a:lnTo>
                    <a:lnTo>
                      <a:pt x="12" y="660"/>
                    </a:lnTo>
                    <a:lnTo>
                      <a:pt x="6" y="656"/>
                    </a:lnTo>
                    <a:lnTo>
                      <a:pt x="0" y="652"/>
                    </a:lnTo>
                    <a:lnTo>
                      <a:pt x="51" y="569"/>
                    </a:lnTo>
                    <a:lnTo>
                      <a:pt x="63" y="540"/>
                    </a:lnTo>
                    <a:lnTo>
                      <a:pt x="72" y="512"/>
                    </a:lnTo>
                    <a:lnTo>
                      <a:pt x="76" y="499"/>
                    </a:lnTo>
                    <a:lnTo>
                      <a:pt x="80" y="487"/>
                    </a:lnTo>
                    <a:lnTo>
                      <a:pt x="86" y="477"/>
                    </a:lnTo>
                    <a:lnTo>
                      <a:pt x="90" y="469"/>
                    </a:lnTo>
                    <a:lnTo>
                      <a:pt x="96" y="461"/>
                    </a:lnTo>
                    <a:lnTo>
                      <a:pt x="102" y="457"/>
                    </a:lnTo>
                    <a:lnTo>
                      <a:pt x="107" y="455"/>
                    </a:lnTo>
                    <a:lnTo>
                      <a:pt x="111" y="454"/>
                    </a:lnTo>
                    <a:lnTo>
                      <a:pt x="115" y="454"/>
                    </a:lnTo>
                    <a:lnTo>
                      <a:pt x="120" y="454"/>
                    </a:lnTo>
                    <a:lnTo>
                      <a:pt x="131" y="456"/>
                    </a:lnTo>
                    <a:lnTo>
                      <a:pt x="144" y="461"/>
                    </a:lnTo>
                    <a:lnTo>
                      <a:pt x="159" y="470"/>
                    </a:lnTo>
                    <a:lnTo>
                      <a:pt x="177" y="481"/>
                    </a:lnTo>
                    <a:lnTo>
                      <a:pt x="186" y="509"/>
                    </a:lnTo>
                    <a:lnTo>
                      <a:pt x="196" y="534"/>
                    </a:lnTo>
                    <a:lnTo>
                      <a:pt x="205" y="555"/>
                    </a:lnTo>
                    <a:lnTo>
                      <a:pt x="215" y="573"/>
                    </a:lnTo>
                    <a:lnTo>
                      <a:pt x="225" y="592"/>
                    </a:lnTo>
                    <a:lnTo>
                      <a:pt x="235" y="610"/>
                    </a:lnTo>
                    <a:lnTo>
                      <a:pt x="244" y="630"/>
                    </a:lnTo>
                    <a:lnTo>
                      <a:pt x="253" y="652"/>
                    </a:lnTo>
                    <a:lnTo>
                      <a:pt x="291" y="544"/>
                    </a:lnTo>
                    <a:lnTo>
                      <a:pt x="405" y="569"/>
                    </a:lnTo>
                    <a:lnTo>
                      <a:pt x="394" y="556"/>
                    </a:lnTo>
                    <a:lnTo>
                      <a:pt x="386" y="543"/>
                    </a:lnTo>
                    <a:lnTo>
                      <a:pt x="378" y="532"/>
                    </a:lnTo>
                    <a:lnTo>
                      <a:pt x="372" y="520"/>
                    </a:lnTo>
                    <a:lnTo>
                      <a:pt x="368" y="509"/>
                    </a:lnTo>
                    <a:lnTo>
                      <a:pt x="365" y="499"/>
                    </a:lnTo>
                    <a:lnTo>
                      <a:pt x="364" y="490"/>
                    </a:lnTo>
                    <a:lnTo>
                      <a:pt x="363" y="479"/>
                    </a:lnTo>
                    <a:lnTo>
                      <a:pt x="363" y="461"/>
                    </a:lnTo>
                    <a:lnTo>
                      <a:pt x="364" y="441"/>
                    </a:lnTo>
                    <a:lnTo>
                      <a:pt x="366" y="421"/>
                    </a:lnTo>
                    <a:lnTo>
                      <a:pt x="367" y="399"/>
                    </a:lnTo>
                    <a:lnTo>
                      <a:pt x="365" y="396"/>
                    </a:lnTo>
                    <a:lnTo>
                      <a:pt x="357" y="393"/>
                    </a:lnTo>
                    <a:lnTo>
                      <a:pt x="348" y="390"/>
                    </a:lnTo>
                    <a:lnTo>
                      <a:pt x="337" y="384"/>
                    </a:lnTo>
                    <a:lnTo>
                      <a:pt x="333" y="380"/>
                    </a:lnTo>
                    <a:lnTo>
                      <a:pt x="328" y="376"/>
                    </a:lnTo>
                    <a:lnTo>
                      <a:pt x="325" y="371"/>
                    </a:lnTo>
                    <a:lnTo>
                      <a:pt x="322" y="366"/>
                    </a:lnTo>
                    <a:lnTo>
                      <a:pt x="320" y="360"/>
                    </a:lnTo>
                    <a:lnTo>
                      <a:pt x="320" y="352"/>
                    </a:lnTo>
                    <a:lnTo>
                      <a:pt x="321" y="345"/>
                    </a:lnTo>
                    <a:lnTo>
                      <a:pt x="323" y="335"/>
                    </a:lnTo>
                    <a:lnTo>
                      <a:pt x="325" y="330"/>
                    </a:lnTo>
                    <a:lnTo>
                      <a:pt x="328" y="324"/>
                    </a:lnTo>
                    <a:lnTo>
                      <a:pt x="331" y="319"/>
                    </a:lnTo>
                    <a:lnTo>
                      <a:pt x="335" y="314"/>
                    </a:lnTo>
                    <a:lnTo>
                      <a:pt x="346" y="305"/>
                    </a:lnTo>
                    <a:lnTo>
                      <a:pt x="357" y="297"/>
                    </a:lnTo>
                    <a:lnTo>
                      <a:pt x="371" y="289"/>
                    </a:lnTo>
                    <a:lnTo>
                      <a:pt x="386" y="283"/>
                    </a:lnTo>
                    <a:lnTo>
                      <a:pt x="402" y="277"/>
                    </a:lnTo>
                    <a:lnTo>
                      <a:pt x="419" y="271"/>
                    </a:lnTo>
                    <a:lnTo>
                      <a:pt x="454" y="262"/>
                    </a:lnTo>
                    <a:lnTo>
                      <a:pt x="488" y="255"/>
                    </a:lnTo>
                    <a:lnTo>
                      <a:pt x="519" y="247"/>
                    </a:lnTo>
                    <a:lnTo>
                      <a:pt x="544" y="241"/>
                    </a:lnTo>
                    <a:lnTo>
                      <a:pt x="563" y="233"/>
                    </a:lnTo>
                    <a:lnTo>
                      <a:pt x="582" y="222"/>
                    </a:lnTo>
                    <a:lnTo>
                      <a:pt x="602" y="211"/>
                    </a:lnTo>
                    <a:lnTo>
                      <a:pt x="622" y="197"/>
                    </a:lnTo>
                    <a:lnTo>
                      <a:pt x="643" y="182"/>
                    </a:lnTo>
                    <a:lnTo>
                      <a:pt x="664" y="167"/>
                    </a:lnTo>
                    <a:lnTo>
                      <a:pt x="686" y="150"/>
                    </a:lnTo>
                    <a:lnTo>
                      <a:pt x="707" y="132"/>
                    </a:lnTo>
                    <a:lnTo>
                      <a:pt x="748" y="97"/>
                    </a:lnTo>
                    <a:lnTo>
                      <a:pt x="787" y="62"/>
                    </a:lnTo>
                    <a:lnTo>
                      <a:pt x="823" y="29"/>
                    </a:lnTo>
                    <a:lnTo>
                      <a:pt x="855" y="0"/>
                    </a:lnTo>
                    <a:lnTo>
                      <a:pt x="867" y="12"/>
                    </a:lnTo>
                    <a:lnTo>
                      <a:pt x="882" y="25"/>
                    </a:lnTo>
                    <a:lnTo>
                      <a:pt x="897" y="39"/>
                    </a:lnTo>
                    <a:lnTo>
                      <a:pt x="910" y="52"/>
                    </a:lnTo>
                    <a:lnTo>
                      <a:pt x="916" y="60"/>
                    </a:lnTo>
                    <a:lnTo>
                      <a:pt x="922" y="67"/>
                    </a:lnTo>
                    <a:lnTo>
                      <a:pt x="926" y="74"/>
                    </a:lnTo>
                    <a:lnTo>
                      <a:pt x="928" y="83"/>
                    </a:lnTo>
                    <a:lnTo>
                      <a:pt x="930" y="90"/>
                    </a:lnTo>
                    <a:lnTo>
                      <a:pt x="929" y="98"/>
                    </a:lnTo>
                    <a:lnTo>
                      <a:pt x="928" y="106"/>
                    </a:lnTo>
                    <a:lnTo>
                      <a:pt x="924" y="114"/>
                    </a:lnTo>
                    <a:lnTo>
                      <a:pt x="914" y="132"/>
                    </a:lnTo>
                    <a:lnTo>
                      <a:pt x="907" y="149"/>
                    </a:lnTo>
                    <a:lnTo>
                      <a:pt x="902" y="164"/>
                    </a:lnTo>
                    <a:lnTo>
                      <a:pt x="899" y="179"/>
                    </a:lnTo>
                    <a:lnTo>
                      <a:pt x="898" y="193"/>
                    </a:lnTo>
                    <a:lnTo>
                      <a:pt x="897" y="206"/>
                    </a:lnTo>
                    <a:lnTo>
                      <a:pt x="898" y="218"/>
                    </a:lnTo>
                    <a:lnTo>
                      <a:pt x="900" y="228"/>
                    </a:lnTo>
                    <a:lnTo>
                      <a:pt x="902" y="239"/>
                    </a:lnTo>
                    <a:lnTo>
                      <a:pt x="905" y="247"/>
                    </a:lnTo>
                    <a:lnTo>
                      <a:pt x="908" y="255"/>
                    </a:lnTo>
                    <a:lnTo>
                      <a:pt x="910" y="261"/>
                    </a:lnTo>
                    <a:lnTo>
                      <a:pt x="915" y="269"/>
                    </a:lnTo>
                    <a:lnTo>
                      <a:pt x="918" y="272"/>
                    </a:lnTo>
                    <a:lnTo>
                      <a:pt x="916" y="277"/>
                    </a:lnTo>
                    <a:lnTo>
                      <a:pt x="913" y="283"/>
                    </a:lnTo>
                    <a:lnTo>
                      <a:pt x="909" y="289"/>
                    </a:lnTo>
                    <a:lnTo>
                      <a:pt x="903" y="298"/>
                    </a:lnTo>
                    <a:lnTo>
                      <a:pt x="887" y="318"/>
                    </a:lnTo>
                    <a:lnTo>
                      <a:pt x="868" y="340"/>
                    </a:lnTo>
                    <a:lnTo>
                      <a:pt x="846" y="365"/>
                    </a:lnTo>
                    <a:lnTo>
                      <a:pt x="824" y="390"/>
                    </a:lnTo>
                    <a:lnTo>
                      <a:pt x="803" y="415"/>
                    </a:lnTo>
                    <a:lnTo>
                      <a:pt x="784" y="438"/>
                    </a:lnTo>
                    <a:lnTo>
                      <a:pt x="777" y="450"/>
                    </a:lnTo>
                    <a:lnTo>
                      <a:pt x="771" y="459"/>
                    </a:lnTo>
                    <a:lnTo>
                      <a:pt x="765" y="469"/>
                    </a:lnTo>
                    <a:lnTo>
                      <a:pt x="762" y="477"/>
                    </a:lnTo>
                    <a:lnTo>
                      <a:pt x="760" y="484"/>
                    </a:lnTo>
                    <a:lnTo>
                      <a:pt x="760" y="490"/>
                    </a:lnTo>
                    <a:lnTo>
                      <a:pt x="763" y="494"/>
                    </a:lnTo>
                    <a:lnTo>
                      <a:pt x="769" y="497"/>
                    </a:lnTo>
                    <a:lnTo>
                      <a:pt x="776" y="498"/>
                    </a:lnTo>
                    <a:lnTo>
                      <a:pt x="786" y="497"/>
                    </a:lnTo>
                    <a:lnTo>
                      <a:pt x="799" y="494"/>
                    </a:lnTo>
                    <a:lnTo>
                      <a:pt x="816" y="489"/>
                    </a:lnTo>
                    <a:lnTo>
                      <a:pt x="836" y="481"/>
                    </a:lnTo>
                    <a:lnTo>
                      <a:pt x="859" y="471"/>
                    </a:lnTo>
                    <a:lnTo>
                      <a:pt x="886" y="458"/>
                    </a:lnTo>
                    <a:lnTo>
                      <a:pt x="918" y="443"/>
                    </a:lnTo>
                    <a:lnTo>
                      <a:pt x="915" y="449"/>
                    </a:lnTo>
                    <a:lnTo>
                      <a:pt x="914" y="460"/>
                    </a:lnTo>
                    <a:lnTo>
                      <a:pt x="912" y="475"/>
                    </a:lnTo>
                    <a:lnTo>
                      <a:pt x="909" y="493"/>
                    </a:lnTo>
                    <a:lnTo>
                      <a:pt x="907" y="502"/>
                    </a:lnTo>
                    <a:lnTo>
                      <a:pt x="904" y="512"/>
                    </a:lnTo>
                    <a:lnTo>
                      <a:pt x="900" y="521"/>
                    </a:lnTo>
                    <a:lnTo>
                      <a:pt x="895" y="529"/>
                    </a:lnTo>
                    <a:lnTo>
                      <a:pt x="890" y="538"/>
                    </a:lnTo>
                    <a:lnTo>
                      <a:pt x="884" y="545"/>
                    </a:lnTo>
                    <a:lnTo>
                      <a:pt x="876" y="551"/>
                    </a:lnTo>
                    <a:lnTo>
                      <a:pt x="867" y="557"/>
                    </a:lnTo>
                    <a:lnTo>
                      <a:pt x="858" y="561"/>
                    </a:lnTo>
                    <a:lnTo>
                      <a:pt x="848" y="564"/>
                    </a:lnTo>
                    <a:lnTo>
                      <a:pt x="838" y="566"/>
                    </a:lnTo>
                    <a:lnTo>
                      <a:pt x="826" y="567"/>
                    </a:lnTo>
                    <a:lnTo>
                      <a:pt x="803" y="566"/>
                    </a:lnTo>
                    <a:lnTo>
                      <a:pt x="780" y="564"/>
                    </a:lnTo>
                    <a:lnTo>
                      <a:pt x="759" y="561"/>
                    </a:lnTo>
                    <a:lnTo>
                      <a:pt x="740" y="558"/>
                    </a:lnTo>
                    <a:lnTo>
                      <a:pt x="728" y="557"/>
                    </a:lnTo>
                    <a:lnTo>
                      <a:pt x="721" y="557"/>
                    </a:lnTo>
                    <a:lnTo>
                      <a:pt x="724" y="572"/>
                    </a:lnTo>
                    <a:lnTo>
                      <a:pt x="726" y="587"/>
                    </a:lnTo>
                    <a:lnTo>
                      <a:pt x="726" y="600"/>
                    </a:lnTo>
                    <a:lnTo>
                      <a:pt x="724" y="612"/>
                    </a:lnTo>
                    <a:lnTo>
                      <a:pt x="722" y="617"/>
                    </a:lnTo>
                    <a:lnTo>
                      <a:pt x="720" y="623"/>
                    </a:lnTo>
                    <a:lnTo>
                      <a:pt x="718" y="628"/>
                    </a:lnTo>
                    <a:lnTo>
                      <a:pt x="715" y="633"/>
                    </a:lnTo>
                    <a:lnTo>
                      <a:pt x="707" y="643"/>
                    </a:lnTo>
                    <a:lnTo>
                      <a:pt x="696" y="653"/>
                    </a:lnTo>
                    <a:lnTo>
                      <a:pt x="683" y="663"/>
                    </a:lnTo>
                    <a:lnTo>
                      <a:pt x="667" y="673"/>
                    </a:lnTo>
                    <a:lnTo>
                      <a:pt x="648" y="684"/>
                    </a:lnTo>
                    <a:lnTo>
                      <a:pt x="625" y="695"/>
                    </a:lnTo>
                    <a:lnTo>
                      <a:pt x="570" y="721"/>
                    </a:lnTo>
                    <a:lnTo>
                      <a:pt x="500" y="753"/>
                    </a:lnTo>
                    <a:lnTo>
                      <a:pt x="516" y="753"/>
                    </a:lnTo>
                    <a:lnTo>
                      <a:pt x="531" y="752"/>
                    </a:lnTo>
                    <a:lnTo>
                      <a:pt x="547" y="750"/>
                    </a:lnTo>
                    <a:lnTo>
                      <a:pt x="563" y="746"/>
                    </a:lnTo>
                    <a:lnTo>
                      <a:pt x="594" y="740"/>
                    </a:lnTo>
                    <a:lnTo>
                      <a:pt x="625" y="733"/>
                    </a:lnTo>
                    <a:lnTo>
                      <a:pt x="653" y="726"/>
                    </a:lnTo>
                    <a:lnTo>
                      <a:pt x="679" y="721"/>
                    </a:lnTo>
                    <a:lnTo>
                      <a:pt x="692" y="720"/>
                    </a:lnTo>
                    <a:lnTo>
                      <a:pt x="702" y="719"/>
                    </a:lnTo>
                    <a:lnTo>
                      <a:pt x="713" y="720"/>
                    </a:lnTo>
                    <a:lnTo>
                      <a:pt x="721" y="721"/>
                    </a:lnTo>
                    <a:lnTo>
                      <a:pt x="723" y="732"/>
                    </a:lnTo>
                    <a:lnTo>
                      <a:pt x="724" y="742"/>
                    </a:lnTo>
                    <a:lnTo>
                      <a:pt x="726" y="753"/>
                    </a:lnTo>
                    <a:lnTo>
                      <a:pt x="724" y="763"/>
                    </a:lnTo>
                    <a:lnTo>
                      <a:pt x="723" y="783"/>
                    </a:lnTo>
                    <a:lnTo>
                      <a:pt x="721" y="803"/>
                    </a:lnTo>
                    <a:lnTo>
                      <a:pt x="719" y="822"/>
                    </a:lnTo>
                    <a:lnTo>
                      <a:pt x="718" y="842"/>
                    </a:lnTo>
                    <a:lnTo>
                      <a:pt x="718" y="851"/>
                    </a:lnTo>
                    <a:lnTo>
                      <a:pt x="718" y="861"/>
                    </a:lnTo>
                    <a:lnTo>
                      <a:pt x="719" y="870"/>
                    </a:lnTo>
                    <a:lnTo>
                      <a:pt x="721" y="880"/>
                    </a:lnTo>
                    <a:lnTo>
                      <a:pt x="544" y="880"/>
                    </a:lnTo>
                    <a:lnTo>
                      <a:pt x="551" y="885"/>
                    </a:lnTo>
                    <a:lnTo>
                      <a:pt x="559" y="889"/>
                    </a:lnTo>
                    <a:lnTo>
                      <a:pt x="566" y="892"/>
                    </a:lnTo>
                    <a:lnTo>
                      <a:pt x="574" y="895"/>
                    </a:lnTo>
                    <a:lnTo>
                      <a:pt x="589" y="899"/>
                    </a:lnTo>
                    <a:lnTo>
                      <a:pt x="603" y="903"/>
                    </a:lnTo>
                    <a:lnTo>
                      <a:pt x="609" y="905"/>
                    </a:lnTo>
                    <a:lnTo>
                      <a:pt x="614" y="908"/>
                    </a:lnTo>
                    <a:lnTo>
                      <a:pt x="620" y="911"/>
                    </a:lnTo>
                    <a:lnTo>
                      <a:pt x="625" y="916"/>
                    </a:lnTo>
                    <a:lnTo>
                      <a:pt x="628" y="923"/>
                    </a:lnTo>
                    <a:lnTo>
                      <a:pt x="631" y="930"/>
                    </a:lnTo>
                    <a:lnTo>
                      <a:pt x="632" y="938"/>
                    </a:lnTo>
                    <a:lnTo>
                      <a:pt x="633" y="949"/>
                    </a:lnTo>
                    <a:lnTo>
                      <a:pt x="632" y="959"/>
                    </a:lnTo>
                    <a:lnTo>
                      <a:pt x="631" y="969"/>
                    </a:lnTo>
                    <a:lnTo>
                      <a:pt x="630" y="976"/>
                    </a:lnTo>
                    <a:lnTo>
                      <a:pt x="627" y="984"/>
                    </a:lnTo>
                    <a:lnTo>
                      <a:pt x="624" y="990"/>
                    </a:lnTo>
                    <a:lnTo>
                      <a:pt x="621" y="994"/>
                    </a:lnTo>
                    <a:lnTo>
                      <a:pt x="615" y="999"/>
                    </a:lnTo>
                    <a:lnTo>
                      <a:pt x="611" y="1002"/>
                    </a:lnTo>
                    <a:lnTo>
                      <a:pt x="605" y="1006"/>
                    </a:lnTo>
                    <a:lnTo>
                      <a:pt x="599" y="1008"/>
                    </a:lnTo>
                    <a:lnTo>
                      <a:pt x="592" y="1010"/>
                    </a:lnTo>
                    <a:lnTo>
                      <a:pt x="585" y="1011"/>
                    </a:lnTo>
                    <a:lnTo>
                      <a:pt x="568" y="1012"/>
                    </a:lnTo>
                    <a:lnTo>
                      <a:pt x="550" y="1013"/>
                    </a:lnTo>
                    <a:lnTo>
                      <a:pt x="535" y="1012"/>
                    </a:lnTo>
                    <a:lnTo>
                      <a:pt x="520" y="1011"/>
                    </a:lnTo>
                    <a:lnTo>
                      <a:pt x="506" y="1009"/>
                    </a:lnTo>
                    <a:lnTo>
                      <a:pt x="494" y="1006"/>
                    </a:lnTo>
                    <a:lnTo>
                      <a:pt x="482" y="1001"/>
                    </a:lnTo>
                    <a:lnTo>
                      <a:pt x="472" y="997"/>
                    </a:lnTo>
                    <a:lnTo>
                      <a:pt x="462" y="992"/>
                    </a:lnTo>
                    <a:lnTo>
                      <a:pt x="454" y="985"/>
                    </a:lnTo>
                    <a:lnTo>
                      <a:pt x="447" y="978"/>
                    </a:lnTo>
                    <a:lnTo>
                      <a:pt x="440" y="970"/>
                    </a:lnTo>
                    <a:lnTo>
                      <a:pt x="436" y="960"/>
                    </a:lnTo>
                    <a:lnTo>
                      <a:pt x="432" y="951"/>
                    </a:lnTo>
                    <a:lnTo>
                      <a:pt x="428" y="941"/>
                    </a:lnTo>
                    <a:lnTo>
                      <a:pt x="426" y="930"/>
                    </a:lnTo>
                    <a:lnTo>
                      <a:pt x="424" y="917"/>
                    </a:lnTo>
                    <a:lnTo>
                      <a:pt x="424" y="905"/>
                    </a:lnTo>
                    <a:lnTo>
                      <a:pt x="424" y="896"/>
                    </a:lnTo>
                    <a:lnTo>
                      <a:pt x="426" y="889"/>
                    </a:lnTo>
                    <a:lnTo>
                      <a:pt x="427" y="881"/>
                    </a:lnTo>
                    <a:lnTo>
                      <a:pt x="429" y="872"/>
                    </a:lnTo>
                    <a:lnTo>
                      <a:pt x="435" y="858"/>
                    </a:lnTo>
                    <a:lnTo>
                      <a:pt x="441" y="842"/>
                    </a:lnTo>
                    <a:lnTo>
                      <a:pt x="449" y="826"/>
                    </a:lnTo>
                    <a:lnTo>
                      <a:pt x="456" y="810"/>
                    </a:lnTo>
                    <a:lnTo>
                      <a:pt x="463" y="795"/>
                    </a:lnTo>
                    <a:lnTo>
                      <a:pt x="469" y="779"/>
                    </a:lnTo>
                    <a:lnTo>
                      <a:pt x="458" y="781"/>
                    </a:lnTo>
                    <a:lnTo>
                      <a:pt x="448" y="784"/>
                    </a:lnTo>
                    <a:lnTo>
                      <a:pt x="437" y="788"/>
                    </a:lnTo>
                    <a:lnTo>
                      <a:pt x="427" y="793"/>
                    </a:lnTo>
                    <a:lnTo>
                      <a:pt x="417" y="798"/>
                    </a:lnTo>
                    <a:lnTo>
                      <a:pt x="408" y="803"/>
                    </a:lnTo>
                    <a:lnTo>
                      <a:pt x="398" y="808"/>
                    </a:lnTo>
                    <a:lnTo>
                      <a:pt x="390" y="815"/>
                    </a:lnTo>
                    <a:lnTo>
                      <a:pt x="383" y="822"/>
                    </a:lnTo>
                    <a:lnTo>
                      <a:pt x="375" y="829"/>
                    </a:lnTo>
                    <a:lnTo>
                      <a:pt x="369" y="837"/>
                    </a:lnTo>
                    <a:lnTo>
                      <a:pt x="365" y="844"/>
                    </a:lnTo>
                    <a:lnTo>
                      <a:pt x="360" y="852"/>
                    </a:lnTo>
                    <a:lnTo>
                      <a:pt x="357" y="862"/>
                    </a:lnTo>
                    <a:lnTo>
                      <a:pt x="355" y="870"/>
                    </a:lnTo>
                    <a:lnTo>
                      <a:pt x="354" y="880"/>
                    </a:lnTo>
                    <a:lnTo>
                      <a:pt x="355" y="887"/>
                    </a:lnTo>
                    <a:lnTo>
                      <a:pt x="357" y="895"/>
                    </a:lnTo>
                    <a:lnTo>
                      <a:pt x="360" y="905"/>
                    </a:lnTo>
                    <a:lnTo>
                      <a:pt x="365" y="916"/>
                    </a:lnTo>
                    <a:lnTo>
                      <a:pt x="375" y="942"/>
                    </a:lnTo>
                    <a:lnTo>
                      <a:pt x="388" y="968"/>
                    </a:lnTo>
                    <a:lnTo>
                      <a:pt x="400" y="994"/>
                    </a:lnTo>
                    <a:lnTo>
                      <a:pt x="413" y="1018"/>
                    </a:lnTo>
                    <a:lnTo>
                      <a:pt x="423" y="1037"/>
                    </a:lnTo>
                    <a:lnTo>
                      <a:pt x="431" y="1051"/>
                    </a:lnTo>
                    <a:lnTo>
                      <a:pt x="431" y="1132"/>
                    </a:lnTo>
                    <a:lnTo>
                      <a:pt x="422" y="1132"/>
                    </a:lnTo>
                    <a:lnTo>
                      <a:pt x="415" y="1131"/>
                    </a:lnTo>
                    <a:lnTo>
                      <a:pt x="409" y="1130"/>
                    </a:lnTo>
                    <a:lnTo>
                      <a:pt x="402" y="1127"/>
                    </a:lnTo>
                    <a:lnTo>
                      <a:pt x="391" y="1122"/>
                    </a:lnTo>
                    <a:lnTo>
                      <a:pt x="381" y="1115"/>
                    </a:lnTo>
                    <a:lnTo>
                      <a:pt x="372" y="1106"/>
                    </a:lnTo>
                    <a:lnTo>
                      <a:pt x="363" y="1098"/>
                    </a:lnTo>
                    <a:lnTo>
                      <a:pt x="353" y="1089"/>
                    </a:lnTo>
                    <a:lnTo>
                      <a:pt x="342" y="1082"/>
                    </a:lnTo>
                    <a:lnTo>
                      <a:pt x="341" y="1086"/>
                    </a:lnTo>
                    <a:lnTo>
                      <a:pt x="341" y="1092"/>
                    </a:lnTo>
                    <a:lnTo>
                      <a:pt x="342" y="1098"/>
                    </a:lnTo>
                    <a:lnTo>
                      <a:pt x="342" y="1104"/>
                    </a:lnTo>
                    <a:lnTo>
                      <a:pt x="345" y="1119"/>
                    </a:lnTo>
                    <a:lnTo>
                      <a:pt x="349" y="1133"/>
                    </a:lnTo>
                    <a:lnTo>
                      <a:pt x="353" y="1148"/>
                    </a:lnTo>
                    <a:lnTo>
                      <a:pt x="357" y="1160"/>
                    </a:lnTo>
                    <a:lnTo>
                      <a:pt x="359" y="1168"/>
                    </a:lnTo>
                    <a:lnTo>
                      <a:pt x="360" y="1171"/>
                    </a:lnTo>
                    <a:lnTo>
                      <a:pt x="351" y="1172"/>
                    </a:lnTo>
                    <a:lnTo>
                      <a:pt x="341" y="1174"/>
                    </a:lnTo>
                    <a:lnTo>
                      <a:pt x="331" y="1178"/>
                    </a:lnTo>
                    <a:lnTo>
                      <a:pt x="321" y="1182"/>
                    </a:lnTo>
                    <a:lnTo>
                      <a:pt x="311" y="1187"/>
                    </a:lnTo>
                    <a:lnTo>
                      <a:pt x="302" y="1192"/>
                    </a:lnTo>
                    <a:lnTo>
                      <a:pt x="292" y="1199"/>
                    </a:lnTo>
                    <a:lnTo>
                      <a:pt x="284" y="1206"/>
                    </a:lnTo>
                    <a:lnTo>
                      <a:pt x="266" y="1221"/>
                    </a:lnTo>
                    <a:lnTo>
                      <a:pt x="248" y="1237"/>
                    </a:lnTo>
                    <a:lnTo>
                      <a:pt x="233" y="1255"/>
                    </a:lnTo>
                    <a:lnTo>
                      <a:pt x="218" y="1273"/>
                    </a:lnTo>
                    <a:lnTo>
                      <a:pt x="191" y="1305"/>
                    </a:lnTo>
                    <a:lnTo>
                      <a:pt x="170" y="1332"/>
                    </a:lnTo>
                    <a:lnTo>
                      <a:pt x="161" y="1340"/>
                    </a:lnTo>
                    <a:lnTo>
                      <a:pt x="154" y="1345"/>
                    </a:lnTo>
                    <a:lnTo>
                      <a:pt x="152" y="1346"/>
                    </a:lnTo>
                    <a:lnTo>
                      <a:pt x="149" y="1346"/>
                    </a:lnTo>
                    <a:lnTo>
                      <a:pt x="146" y="1344"/>
                    </a:lnTo>
                    <a:lnTo>
                      <a:pt x="145" y="1341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171"/>
              <p:cNvSpPr>
                <a:spLocks/>
              </p:cNvSpPr>
              <p:nvPr/>
            </p:nvSpPr>
            <p:spPr bwMode="auto">
              <a:xfrm>
                <a:off x="3881" y="1470"/>
                <a:ext cx="43" cy="116"/>
              </a:xfrm>
              <a:custGeom>
                <a:avLst/>
                <a:gdLst>
                  <a:gd name="T0" fmla="*/ 35 w 200"/>
                  <a:gd name="T1" fmla="*/ 21 h 525"/>
                  <a:gd name="T2" fmla="*/ 35 w 200"/>
                  <a:gd name="T3" fmla="*/ 17 h 525"/>
                  <a:gd name="T4" fmla="*/ 34 w 200"/>
                  <a:gd name="T5" fmla="*/ 14 h 525"/>
                  <a:gd name="T6" fmla="*/ 32 w 200"/>
                  <a:gd name="T7" fmla="*/ 11 h 525"/>
                  <a:gd name="T8" fmla="*/ 29 w 200"/>
                  <a:gd name="T9" fmla="*/ 8 h 525"/>
                  <a:gd name="T10" fmla="*/ 25 w 200"/>
                  <a:gd name="T11" fmla="*/ 5 h 525"/>
                  <a:gd name="T12" fmla="*/ 22 w 200"/>
                  <a:gd name="T13" fmla="*/ 2 h 525"/>
                  <a:gd name="T14" fmla="*/ 1 w 200"/>
                  <a:gd name="T15" fmla="*/ 0 h 525"/>
                  <a:gd name="T16" fmla="*/ 1 w 200"/>
                  <a:gd name="T17" fmla="*/ 17 h 525"/>
                  <a:gd name="T18" fmla="*/ 1 w 200"/>
                  <a:gd name="T19" fmla="*/ 35 h 525"/>
                  <a:gd name="T20" fmla="*/ 1 w 200"/>
                  <a:gd name="T21" fmla="*/ 51 h 525"/>
                  <a:gd name="T22" fmla="*/ 1 w 200"/>
                  <a:gd name="T23" fmla="*/ 63 h 525"/>
                  <a:gd name="T24" fmla="*/ 0 w 200"/>
                  <a:gd name="T25" fmla="*/ 78 h 525"/>
                  <a:gd name="T26" fmla="*/ 0 w 200"/>
                  <a:gd name="T27" fmla="*/ 87 h 525"/>
                  <a:gd name="T28" fmla="*/ 1 w 200"/>
                  <a:gd name="T29" fmla="*/ 96 h 525"/>
                  <a:gd name="T30" fmla="*/ 3 w 200"/>
                  <a:gd name="T31" fmla="*/ 104 h 525"/>
                  <a:gd name="T32" fmla="*/ 4 w 200"/>
                  <a:gd name="T33" fmla="*/ 107 h 525"/>
                  <a:gd name="T34" fmla="*/ 6 w 200"/>
                  <a:gd name="T35" fmla="*/ 110 h 525"/>
                  <a:gd name="T36" fmla="*/ 8 w 200"/>
                  <a:gd name="T37" fmla="*/ 112 h 525"/>
                  <a:gd name="T38" fmla="*/ 11 w 200"/>
                  <a:gd name="T39" fmla="*/ 114 h 525"/>
                  <a:gd name="T40" fmla="*/ 14 w 200"/>
                  <a:gd name="T41" fmla="*/ 116 h 525"/>
                  <a:gd name="T42" fmla="*/ 18 w 200"/>
                  <a:gd name="T43" fmla="*/ 116 h 525"/>
                  <a:gd name="T44" fmla="*/ 23 w 200"/>
                  <a:gd name="T45" fmla="*/ 116 h 525"/>
                  <a:gd name="T46" fmla="*/ 27 w 200"/>
                  <a:gd name="T47" fmla="*/ 114 h 525"/>
                  <a:gd name="T48" fmla="*/ 31 w 200"/>
                  <a:gd name="T49" fmla="*/ 113 h 525"/>
                  <a:gd name="T50" fmla="*/ 35 w 200"/>
                  <a:gd name="T51" fmla="*/ 112 h 525"/>
                  <a:gd name="T52" fmla="*/ 33 w 200"/>
                  <a:gd name="T53" fmla="*/ 110 h 525"/>
                  <a:gd name="T54" fmla="*/ 31 w 200"/>
                  <a:gd name="T55" fmla="*/ 107 h 525"/>
                  <a:gd name="T56" fmla="*/ 29 w 200"/>
                  <a:gd name="T57" fmla="*/ 105 h 525"/>
                  <a:gd name="T58" fmla="*/ 28 w 200"/>
                  <a:gd name="T59" fmla="*/ 102 h 525"/>
                  <a:gd name="T60" fmla="*/ 27 w 200"/>
                  <a:gd name="T61" fmla="*/ 61 h 525"/>
                  <a:gd name="T62" fmla="*/ 28 w 200"/>
                  <a:gd name="T63" fmla="*/ 59 h 525"/>
                  <a:gd name="T64" fmla="*/ 31 w 200"/>
                  <a:gd name="T65" fmla="*/ 55 h 525"/>
                  <a:gd name="T66" fmla="*/ 35 w 200"/>
                  <a:gd name="T67" fmla="*/ 53 h 525"/>
                  <a:gd name="T68" fmla="*/ 37 w 200"/>
                  <a:gd name="T69" fmla="*/ 50 h 525"/>
                  <a:gd name="T70" fmla="*/ 40 w 200"/>
                  <a:gd name="T71" fmla="*/ 47 h 525"/>
                  <a:gd name="T72" fmla="*/ 42 w 200"/>
                  <a:gd name="T73" fmla="*/ 42 h 525"/>
                  <a:gd name="T74" fmla="*/ 38 w 200"/>
                  <a:gd name="T75" fmla="*/ 37 h 525"/>
                  <a:gd name="T76" fmla="*/ 29 w 200"/>
                  <a:gd name="T77" fmla="*/ 32 h 525"/>
                  <a:gd name="T78" fmla="*/ 23 w 200"/>
                  <a:gd name="T79" fmla="*/ 27 h 525"/>
                  <a:gd name="T80" fmla="*/ 19 w 200"/>
                  <a:gd name="T81" fmla="*/ 24 h 525"/>
                  <a:gd name="T82" fmla="*/ 16 w 200"/>
                  <a:gd name="T83" fmla="*/ 20 h 525"/>
                  <a:gd name="T84" fmla="*/ 14 w 200"/>
                  <a:gd name="T85" fmla="*/ 16 h 525"/>
                  <a:gd name="T86" fmla="*/ 16 w 200"/>
                  <a:gd name="T87" fmla="*/ 16 h 525"/>
                  <a:gd name="T88" fmla="*/ 22 w 200"/>
                  <a:gd name="T89" fmla="*/ 19 h 525"/>
                  <a:gd name="T90" fmla="*/ 28 w 200"/>
                  <a:gd name="T91" fmla="*/ 21 h 525"/>
                  <a:gd name="T92" fmla="*/ 33 w 200"/>
                  <a:gd name="T93" fmla="*/ 23 h 5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0"/>
                  <a:gd name="T142" fmla="*/ 0 h 525"/>
                  <a:gd name="T143" fmla="*/ 200 w 200"/>
                  <a:gd name="T144" fmla="*/ 525 h 5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0" h="525">
                    <a:moveTo>
                      <a:pt x="162" y="107"/>
                    </a:moveTo>
                    <a:lnTo>
                      <a:pt x="163" y="96"/>
                    </a:lnTo>
                    <a:lnTo>
                      <a:pt x="164" y="85"/>
                    </a:lnTo>
                    <a:lnTo>
                      <a:pt x="163" y="76"/>
                    </a:lnTo>
                    <a:lnTo>
                      <a:pt x="161" y="69"/>
                    </a:lnTo>
                    <a:lnTo>
                      <a:pt x="159" y="62"/>
                    </a:lnTo>
                    <a:lnTo>
                      <a:pt x="156" y="56"/>
                    </a:lnTo>
                    <a:lnTo>
                      <a:pt x="151" y="52"/>
                    </a:lnTo>
                    <a:lnTo>
                      <a:pt x="146" y="47"/>
                    </a:lnTo>
                    <a:lnTo>
                      <a:pt x="136" y="38"/>
                    </a:lnTo>
                    <a:lnTo>
                      <a:pt x="123" y="29"/>
                    </a:lnTo>
                    <a:lnTo>
                      <a:pt x="117" y="22"/>
                    </a:lnTo>
                    <a:lnTo>
                      <a:pt x="110" y="16"/>
                    </a:lnTo>
                    <a:lnTo>
                      <a:pt x="104" y="9"/>
                    </a:lnTo>
                    <a:lnTo>
                      <a:pt x="98" y="0"/>
                    </a:lnTo>
                    <a:lnTo>
                      <a:pt x="3" y="0"/>
                    </a:lnTo>
                    <a:lnTo>
                      <a:pt x="3" y="37"/>
                    </a:lnTo>
                    <a:lnTo>
                      <a:pt x="3" y="77"/>
                    </a:lnTo>
                    <a:lnTo>
                      <a:pt x="3" y="117"/>
                    </a:lnTo>
                    <a:lnTo>
                      <a:pt x="3" y="157"/>
                    </a:lnTo>
                    <a:lnTo>
                      <a:pt x="3" y="194"/>
                    </a:lnTo>
                    <a:lnTo>
                      <a:pt x="3" y="230"/>
                    </a:lnTo>
                    <a:lnTo>
                      <a:pt x="3" y="261"/>
                    </a:lnTo>
                    <a:lnTo>
                      <a:pt x="3" y="285"/>
                    </a:lnTo>
                    <a:lnTo>
                      <a:pt x="2" y="317"/>
                    </a:lnTo>
                    <a:lnTo>
                      <a:pt x="1" y="355"/>
                    </a:lnTo>
                    <a:lnTo>
                      <a:pt x="0" y="374"/>
                    </a:lnTo>
                    <a:lnTo>
                      <a:pt x="1" y="395"/>
                    </a:lnTo>
                    <a:lnTo>
                      <a:pt x="2" y="415"/>
                    </a:lnTo>
                    <a:lnTo>
                      <a:pt x="5" y="434"/>
                    </a:lnTo>
                    <a:lnTo>
                      <a:pt x="8" y="452"/>
                    </a:lnTo>
                    <a:lnTo>
                      <a:pt x="12" y="469"/>
                    </a:lnTo>
                    <a:lnTo>
                      <a:pt x="15" y="478"/>
                    </a:lnTo>
                    <a:lnTo>
                      <a:pt x="19" y="485"/>
                    </a:lnTo>
                    <a:lnTo>
                      <a:pt x="22" y="492"/>
                    </a:lnTo>
                    <a:lnTo>
                      <a:pt x="28" y="499"/>
                    </a:lnTo>
                    <a:lnTo>
                      <a:pt x="32" y="504"/>
                    </a:lnTo>
                    <a:lnTo>
                      <a:pt x="38" y="509"/>
                    </a:lnTo>
                    <a:lnTo>
                      <a:pt x="44" y="514"/>
                    </a:lnTo>
                    <a:lnTo>
                      <a:pt x="51" y="518"/>
                    </a:lnTo>
                    <a:lnTo>
                      <a:pt x="59" y="521"/>
                    </a:lnTo>
                    <a:lnTo>
                      <a:pt x="66" y="524"/>
                    </a:lnTo>
                    <a:lnTo>
                      <a:pt x="76" y="525"/>
                    </a:lnTo>
                    <a:lnTo>
                      <a:pt x="85" y="525"/>
                    </a:lnTo>
                    <a:lnTo>
                      <a:pt x="98" y="525"/>
                    </a:lnTo>
                    <a:lnTo>
                      <a:pt x="109" y="523"/>
                    </a:lnTo>
                    <a:lnTo>
                      <a:pt x="118" y="521"/>
                    </a:lnTo>
                    <a:lnTo>
                      <a:pt x="126" y="518"/>
                    </a:lnTo>
                    <a:lnTo>
                      <a:pt x="134" y="515"/>
                    </a:lnTo>
                    <a:lnTo>
                      <a:pt x="142" y="512"/>
                    </a:lnTo>
                    <a:lnTo>
                      <a:pt x="150" y="509"/>
                    </a:lnTo>
                    <a:lnTo>
                      <a:pt x="162" y="506"/>
                    </a:lnTo>
                    <a:lnTo>
                      <a:pt x="157" y="502"/>
                    </a:lnTo>
                    <a:lnTo>
                      <a:pt x="152" y="496"/>
                    </a:lnTo>
                    <a:lnTo>
                      <a:pt x="147" y="491"/>
                    </a:lnTo>
                    <a:lnTo>
                      <a:pt x="143" y="486"/>
                    </a:lnTo>
                    <a:lnTo>
                      <a:pt x="139" y="481"/>
                    </a:lnTo>
                    <a:lnTo>
                      <a:pt x="136" y="475"/>
                    </a:lnTo>
                    <a:lnTo>
                      <a:pt x="132" y="469"/>
                    </a:lnTo>
                    <a:lnTo>
                      <a:pt x="129" y="462"/>
                    </a:lnTo>
                    <a:lnTo>
                      <a:pt x="123" y="285"/>
                    </a:lnTo>
                    <a:lnTo>
                      <a:pt x="124" y="277"/>
                    </a:lnTo>
                    <a:lnTo>
                      <a:pt x="126" y="271"/>
                    </a:lnTo>
                    <a:lnTo>
                      <a:pt x="129" y="265"/>
                    </a:lnTo>
                    <a:lnTo>
                      <a:pt x="132" y="261"/>
                    </a:lnTo>
                    <a:lnTo>
                      <a:pt x="143" y="251"/>
                    </a:lnTo>
                    <a:lnTo>
                      <a:pt x="155" y="243"/>
                    </a:lnTo>
                    <a:lnTo>
                      <a:pt x="161" y="238"/>
                    </a:lnTo>
                    <a:lnTo>
                      <a:pt x="167" y="233"/>
                    </a:lnTo>
                    <a:lnTo>
                      <a:pt x="173" y="227"/>
                    </a:lnTo>
                    <a:lnTo>
                      <a:pt x="180" y="220"/>
                    </a:lnTo>
                    <a:lnTo>
                      <a:pt x="185" y="211"/>
                    </a:lnTo>
                    <a:lnTo>
                      <a:pt x="190" y="202"/>
                    </a:lnTo>
                    <a:lnTo>
                      <a:pt x="195" y="190"/>
                    </a:lnTo>
                    <a:lnTo>
                      <a:pt x="200" y="178"/>
                    </a:lnTo>
                    <a:lnTo>
                      <a:pt x="178" y="169"/>
                    </a:lnTo>
                    <a:lnTo>
                      <a:pt x="157" y="159"/>
                    </a:lnTo>
                    <a:lnTo>
                      <a:pt x="136" y="146"/>
                    </a:lnTo>
                    <a:lnTo>
                      <a:pt x="116" y="133"/>
                    </a:lnTo>
                    <a:lnTo>
                      <a:pt x="106" y="124"/>
                    </a:lnTo>
                    <a:lnTo>
                      <a:pt x="98" y="117"/>
                    </a:lnTo>
                    <a:lnTo>
                      <a:pt x="89" y="108"/>
                    </a:lnTo>
                    <a:lnTo>
                      <a:pt x="82" y="100"/>
                    </a:lnTo>
                    <a:lnTo>
                      <a:pt x="75" y="91"/>
                    </a:lnTo>
                    <a:lnTo>
                      <a:pt x="70" y="82"/>
                    </a:lnTo>
                    <a:lnTo>
                      <a:pt x="64" y="73"/>
                    </a:lnTo>
                    <a:lnTo>
                      <a:pt x="60" y="63"/>
                    </a:lnTo>
                    <a:lnTo>
                      <a:pt x="73" y="72"/>
                    </a:lnTo>
                    <a:lnTo>
                      <a:pt x="86" y="79"/>
                    </a:lnTo>
                    <a:lnTo>
                      <a:pt x="101" y="85"/>
                    </a:lnTo>
                    <a:lnTo>
                      <a:pt x="116" y="91"/>
                    </a:lnTo>
                    <a:lnTo>
                      <a:pt x="129" y="95"/>
                    </a:lnTo>
                    <a:lnTo>
                      <a:pt x="142" y="99"/>
                    </a:lnTo>
                    <a:lnTo>
                      <a:pt x="152" y="103"/>
                    </a:lnTo>
                    <a:lnTo>
                      <a:pt x="16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172"/>
              <p:cNvSpPr>
                <a:spLocks/>
              </p:cNvSpPr>
              <p:nvPr/>
            </p:nvSpPr>
            <p:spPr bwMode="auto">
              <a:xfrm>
                <a:off x="3881" y="1470"/>
                <a:ext cx="43" cy="116"/>
              </a:xfrm>
              <a:custGeom>
                <a:avLst/>
                <a:gdLst>
                  <a:gd name="T0" fmla="*/ 35 w 200"/>
                  <a:gd name="T1" fmla="*/ 21 h 525"/>
                  <a:gd name="T2" fmla="*/ 35 w 200"/>
                  <a:gd name="T3" fmla="*/ 17 h 525"/>
                  <a:gd name="T4" fmla="*/ 34 w 200"/>
                  <a:gd name="T5" fmla="*/ 14 h 525"/>
                  <a:gd name="T6" fmla="*/ 32 w 200"/>
                  <a:gd name="T7" fmla="*/ 11 h 525"/>
                  <a:gd name="T8" fmla="*/ 29 w 200"/>
                  <a:gd name="T9" fmla="*/ 8 h 525"/>
                  <a:gd name="T10" fmla="*/ 25 w 200"/>
                  <a:gd name="T11" fmla="*/ 5 h 525"/>
                  <a:gd name="T12" fmla="*/ 22 w 200"/>
                  <a:gd name="T13" fmla="*/ 2 h 525"/>
                  <a:gd name="T14" fmla="*/ 21 w 200"/>
                  <a:gd name="T15" fmla="*/ 0 h 525"/>
                  <a:gd name="T16" fmla="*/ 1 w 200"/>
                  <a:gd name="T17" fmla="*/ 0 h 525"/>
                  <a:gd name="T18" fmla="*/ 1 w 200"/>
                  <a:gd name="T19" fmla="*/ 17 h 525"/>
                  <a:gd name="T20" fmla="*/ 1 w 200"/>
                  <a:gd name="T21" fmla="*/ 35 h 525"/>
                  <a:gd name="T22" fmla="*/ 1 w 200"/>
                  <a:gd name="T23" fmla="*/ 51 h 525"/>
                  <a:gd name="T24" fmla="*/ 1 w 200"/>
                  <a:gd name="T25" fmla="*/ 63 h 525"/>
                  <a:gd name="T26" fmla="*/ 0 w 200"/>
                  <a:gd name="T27" fmla="*/ 78 h 525"/>
                  <a:gd name="T28" fmla="*/ 0 w 200"/>
                  <a:gd name="T29" fmla="*/ 87 h 525"/>
                  <a:gd name="T30" fmla="*/ 1 w 200"/>
                  <a:gd name="T31" fmla="*/ 96 h 525"/>
                  <a:gd name="T32" fmla="*/ 3 w 200"/>
                  <a:gd name="T33" fmla="*/ 104 h 525"/>
                  <a:gd name="T34" fmla="*/ 4 w 200"/>
                  <a:gd name="T35" fmla="*/ 107 h 525"/>
                  <a:gd name="T36" fmla="*/ 6 w 200"/>
                  <a:gd name="T37" fmla="*/ 110 h 525"/>
                  <a:gd name="T38" fmla="*/ 8 w 200"/>
                  <a:gd name="T39" fmla="*/ 112 h 525"/>
                  <a:gd name="T40" fmla="*/ 11 w 200"/>
                  <a:gd name="T41" fmla="*/ 114 h 525"/>
                  <a:gd name="T42" fmla="*/ 14 w 200"/>
                  <a:gd name="T43" fmla="*/ 116 h 525"/>
                  <a:gd name="T44" fmla="*/ 18 w 200"/>
                  <a:gd name="T45" fmla="*/ 116 h 525"/>
                  <a:gd name="T46" fmla="*/ 23 w 200"/>
                  <a:gd name="T47" fmla="*/ 116 h 525"/>
                  <a:gd name="T48" fmla="*/ 27 w 200"/>
                  <a:gd name="T49" fmla="*/ 114 h 525"/>
                  <a:gd name="T50" fmla="*/ 31 w 200"/>
                  <a:gd name="T51" fmla="*/ 113 h 525"/>
                  <a:gd name="T52" fmla="*/ 35 w 200"/>
                  <a:gd name="T53" fmla="*/ 112 h 525"/>
                  <a:gd name="T54" fmla="*/ 33 w 200"/>
                  <a:gd name="T55" fmla="*/ 110 h 525"/>
                  <a:gd name="T56" fmla="*/ 31 w 200"/>
                  <a:gd name="T57" fmla="*/ 107 h 525"/>
                  <a:gd name="T58" fmla="*/ 29 w 200"/>
                  <a:gd name="T59" fmla="*/ 105 h 525"/>
                  <a:gd name="T60" fmla="*/ 28 w 200"/>
                  <a:gd name="T61" fmla="*/ 102 h 525"/>
                  <a:gd name="T62" fmla="*/ 26 w 200"/>
                  <a:gd name="T63" fmla="*/ 63 h 525"/>
                  <a:gd name="T64" fmla="*/ 27 w 200"/>
                  <a:gd name="T65" fmla="*/ 61 h 525"/>
                  <a:gd name="T66" fmla="*/ 28 w 200"/>
                  <a:gd name="T67" fmla="*/ 59 h 525"/>
                  <a:gd name="T68" fmla="*/ 31 w 200"/>
                  <a:gd name="T69" fmla="*/ 55 h 525"/>
                  <a:gd name="T70" fmla="*/ 35 w 200"/>
                  <a:gd name="T71" fmla="*/ 53 h 525"/>
                  <a:gd name="T72" fmla="*/ 37 w 200"/>
                  <a:gd name="T73" fmla="*/ 50 h 525"/>
                  <a:gd name="T74" fmla="*/ 40 w 200"/>
                  <a:gd name="T75" fmla="*/ 47 h 525"/>
                  <a:gd name="T76" fmla="*/ 42 w 200"/>
                  <a:gd name="T77" fmla="*/ 42 h 525"/>
                  <a:gd name="T78" fmla="*/ 38 w 200"/>
                  <a:gd name="T79" fmla="*/ 37 h 525"/>
                  <a:gd name="T80" fmla="*/ 29 w 200"/>
                  <a:gd name="T81" fmla="*/ 32 h 525"/>
                  <a:gd name="T82" fmla="*/ 23 w 200"/>
                  <a:gd name="T83" fmla="*/ 27 h 525"/>
                  <a:gd name="T84" fmla="*/ 19 w 200"/>
                  <a:gd name="T85" fmla="*/ 24 h 525"/>
                  <a:gd name="T86" fmla="*/ 16 w 200"/>
                  <a:gd name="T87" fmla="*/ 20 h 525"/>
                  <a:gd name="T88" fmla="*/ 14 w 200"/>
                  <a:gd name="T89" fmla="*/ 16 h 525"/>
                  <a:gd name="T90" fmla="*/ 16 w 200"/>
                  <a:gd name="T91" fmla="*/ 16 h 525"/>
                  <a:gd name="T92" fmla="*/ 22 w 200"/>
                  <a:gd name="T93" fmla="*/ 19 h 525"/>
                  <a:gd name="T94" fmla="*/ 28 w 200"/>
                  <a:gd name="T95" fmla="*/ 21 h 525"/>
                  <a:gd name="T96" fmla="*/ 33 w 200"/>
                  <a:gd name="T97" fmla="*/ 23 h 525"/>
                  <a:gd name="T98" fmla="*/ 35 w 200"/>
                  <a:gd name="T99" fmla="*/ 24 h 5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0"/>
                  <a:gd name="T151" fmla="*/ 0 h 525"/>
                  <a:gd name="T152" fmla="*/ 200 w 200"/>
                  <a:gd name="T153" fmla="*/ 525 h 5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0" h="525">
                    <a:moveTo>
                      <a:pt x="162" y="107"/>
                    </a:moveTo>
                    <a:lnTo>
                      <a:pt x="163" y="96"/>
                    </a:lnTo>
                    <a:lnTo>
                      <a:pt x="164" y="85"/>
                    </a:lnTo>
                    <a:lnTo>
                      <a:pt x="163" y="76"/>
                    </a:lnTo>
                    <a:lnTo>
                      <a:pt x="161" y="69"/>
                    </a:lnTo>
                    <a:lnTo>
                      <a:pt x="159" y="62"/>
                    </a:lnTo>
                    <a:lnTo>
                      <a:pt x="156" y="56"/>
                    </a:lnTo>
                    <a:lnTo>
                      <a:pt x="151" y="52"/>
                    </a:lnTo>
                    <a:lnTo>
                      <a:pt x="146" y="47"/>
                    </a:lnTo>
                    <a:lnTo>
                      <a:pt x="136" y="38"/>
                    </a:lnTo>
                    <a:lnTo>
                      <a:pt x="123" y="29"/>
                    </a:lnTo>
                    <a:lnTo>
                      <a:pt x="117" y="22"/>
                    </a:lnTo>
                    <a:lnTo>
                      <a:pt x="110" y="16"/>
                    </a:lnTo>
                    <a:lnTo>
                      <a:pt x="104" y="9"/>
                    </a:lnTo>
                    <a:lnTo>
                      <a:pt x="98" y="0"/>
                    </a:lnTo>
                    <a:lnTo>
                      <a:pt x="3" y="0"/>
                    </a:lnTo>
                    <a:lnTo>
                      <a:pt x="3" y="37"/>
                    </a:lnTo>
                    <a:lnTo>
                      <a:pt x="3" y="77"/>
                    </a:lnTo>
                    <a:lnTo>
                      <a:pt x="3" y="117"/>
                    </a:lnTo>
                    <a:lnTo>
                      <a:pt x="3" y="157"/>
                    </a:lnTo>
                    <a:lnTo>
                      <a:pt x="3" y="194"/>
                    </a:lnTo>
                    <a:lnTo>
                      <a:pt x="3" y="230"/>
                    </a:lnTo>
                    <a:lnTo>
                      <a:pt x="3" y="261"/>
                    </a:lnTo>
                    <a:lnTo>
                      <a:pt x="3" y="285"/>
                    </a:lnTo>
                    <a:lnTo>
                      <a:pt x="2" y="317"/>
                    </a:lnTo>
                    <a:lnTo>
                      <a:pt x="1" y="355"/>
                    </a:lnTo>
                    <a:lnTo>
                      <a:pt x="0" y="374"/>
                    </a:lnTo>
                    <a:lnTo>
                      <a:pt x="1" y="395"/>
                    </a:lnTo>
                    <a:lnTo>
                      <a:pt x="2" y="415"/>
                    </a:lnTo>
                    <a:lnTo>
                      <a:pt x="5" y="434"/>
                    </a:lnTo>
                    <a:lnTo>
                      <a:pt x="8" y="452"/>
                    </a:lnTo>
                    <a:lnTo>
                      <a:pt x="12" y="469"/>
                    </a:lnTo>
                    <a:lnTo>
                      <a:pt x="15" y="478"/>
                    </a:lnTo>
                    <a:lnTo>
                      <a:pt x="19" y="485"/>
                    </a:lnTo>
                    <a:lnTo>
                      <a:pt x="22" y="492"/>
                    </a:lnTo>
                    <a:lnTo>
                      <a:pt x="28" y="499"/>
                    </a:lnTo>
                    <a:lnTo>
                      <a:pt x="32" y="504"/>
                    </a:lnTo>
                    <a:lnTo>
                      <a:pt x="38" y="509"/>
                    </a:lnTo>
                    <a:lnTo>
                      <a:pt x="44" y="514"/>
                    </a:lnTo>
                    <a:lnTo>
                      <a:pt x="51" y="518"/>
                    </a:lnTo>
                    <a:lnTo>
                      <a:pt x="59" y="521"/>
                    </a:lnTo>
                    <a:lnTo>
                      <a:pt x="66" y="524"/>
                    </a:lnTo>
                    <a:lnTo>
                      <a:pt x="76" y="525"/>
                    </a:lnTo>
                    <a:lnTo>
                      <a:pt x="85" y="525"/>
                    </a:lnTo>
                    <a:lnTo>
                      <a:pt x="98" y="525"/>
                    </a:lnTo>
                    <a:lnTo>
                      <a:pt x="109" y="523"/>
                    </a:lnTo>
                    <a:lnTo>
                      <a:pt x="118" y="521"/>
                    </a:lnTo>
                    <a:lnTo>
                      <a:pt x="126" y="518"/>
                    </a:lnTo>
                    <a:lnTo>
                      <a:pt x="134" y="515"/>
                    </a:lnTo>
                    <a:lnTo>
                      <a:pt x="142" y="512"/>
                    </a:lnTo>
                    <a:lnTo>
                      <a:pt x="150" y="509"/>
                    </a:lnTo>
                    <a:lnTo>
                      <a:pt x="162" y="506"/>
                    </a:lnTo>
                    <a:lnTo>
                      <a:pt x="157" y="502"/>
                    </a:lnTo>
                    <a:lnTo>
                      <a:pt x="152" y="496"/>
                    </a:lnTo>
                    <a:lnTo>
                      <a:pt x="147" y="491"/>
                    </a:lnTo>
                    <a:lnTo>
                      <a:pt x="143" y="486"/>
                    </a:lnTo>
                    <a:lnTo>
                      <a:pt x="139" y="481"/>
                    </a:lnTo>
                    <a:lnTo>
                      <a:pt x="136" y="475"/>
                    </a:lnTo>
                    <a:lnTo>
                      <a:pt x="132" y="469"/>
                    </a:lnTo>
                    <a:lnTo>
                      <a:pt x="129" y="462"/>
                    </a:lnTo>
                    <a:lnTo>
                      <a:pt x="123" y="285"/>
                    </a:lnTo>
                    <a:lnTo>
                      <a:pt x="124" y="277"/>
                    </a:lnTo>
                    <a:lnTo>
                      <a:pt x="126" y="271"/>
                    </a:lnTo>
                    <a:lnTo>
                      <a:pt x="129" y="265"/>
                    </a:lnTo>
                    <a:lnTo>
                      <a:pt x="132" y="261"/>
                    </a:lnTo>
                    <a:lnTo>
                      <a:pt x="143" y="251"/>
                    </a:lnTo>
                    <a:lnTo>
                      <a:pt x="155" y="243"/>
                    </a:lnTo>
                    <a:lnTo>
                      <a:pt x="161" y="238"/>
                    </a:lnTo>
                    <a:lnTo>
                      <a:pt x="167" y="233"/>
                    </a:lnTo>
                    <a:lnTo>
                      <a:pt x="173" y="227"/>
                    </a:lnTo>
                    <a:lnTo>
                      <a:pt x="180" y="220"/>
                    </a:lnTo>
                    <a:lnTo>
                      <a:pt x="185" y="211"/>
                    </a:lnTo>
                    <a:lnTo>
                      <a:pt x="190" y="202"/>
                    </a:lnTo>
                    <a:lnTo>
                      <a:pt x="195" y="190"/>
                    </a:lnTo>
                    <a:lnTo>
                      <a:pt x="200" y="178"/>
                    </a:lnTo>
                    <a:lnTo>
                      <a:pt x="178" y="169"/>
                    </a:lnTo>
                    <a:lnTo>
                      <a:pt x="157" y="159"/>
                    </a:lnTo>
                    <a:lnTo>
                      <a:pt x="136" y="146"/>
                    </a:lnTo>
                    <a:lnTo>
                      <a:pt x="116" y="133"/>
                    </a:lnTo>
                    <a:lnTo>
                      <a:pt x="106" y="124"/>
                    </a:lnTo>
                    <a:lnTo>
                      <a:pt x="98" y="117"/>
                    </a:lnTo>
                    <a:lnTo>
                      <a:pt x="89" y="108"/>
                    </a:lnTo>
                    <a:lnTo>
                      <a:pt x="82" y="100"/>
                    </a:lnTo>
                    <a:lnTo>
                      <a:pt x="75" y="91"/>
                    </a:lnTo>
                    <a:lnTo>
                      <a:pt x="70" y="82"/>
                    </a:lnTo>
                    <a:lnTo>
                      <a:pt x="64" y="73"/>
                    </a:lnTo>
                    <a:lnTo>
                      <a:pt x="60" y="63"/>
                    </a:lnTo>
                    <a:lnTo>
                      <a:pt x="73" y="72"/>
                    </a:lnTo>
                    <a:lnTo>
                      <a:pt x="86" y="79"/>
                    </a:lnTo>
                    <a:lnTo>
                      <a:pt x="101" y="85"/>
                    </a:lnTo>
                    <a:lnTo>
                      <a:pt x="116" y="91"/>
                    </a:lnTo>
                    <a:lnTo>
                      <a:pt x="129" y="95"/>
                    </a:lnTo>
                    <a:lnTo>
                      <a:pt x="142" y="99"/>
                    </a:lnTo>
                    <a:lnTo>
                      <a:pt x="152" y="103"/>
                    </a:lnTo>
                    <a:lnTo>
                      <a:pt x="162" y="107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173"/>
              <p:cNvSpPr>
                <a:spLocks/>
              </p:cNvSpPr>
              <p:nvPr/>
            </p:nvSpPr>
            <p:spPr bwMode="auto">
              <a:xfrm>
                <a:off x="3851" y="1604"/>
                <a:ext cx="30" cy="51"/>
              </a:xfrm>
              <a:custGeom>
                <a:avLst/>
                <a:gdLst>
                  <a:gd name="T0" fmla="*/ 1 w 142"/>
                  <a:gd name="T1" fmla="*/ 51 h 234"/>
                  <a:gd name="T2" fmla="*/ 4 w 142"/>
                  <a:gd name="T3" fmla="*/ 49 h 234"/>
                  <a:gd name="T4" fmla="*/ 9 w 142"/>
                  <a:gd name="T5" fmla="*/ 46 h 234"/>
                  <a:gd name="T6" fmla="*/ 14 w 142"/>
                  <a:gd name="T7" fmla="*/ 43 h 234"/>
                  <a:gd name="T8" fmla="*/ 18 w 142"/>
                  <a:gd name="T9" fmla="*/ 39 h 234"/>
                  <a:gd name="T10" fmla="*/ 20 w 142"/>
                  <a:gd name="T11" fmla="*/ 37 h 234"/>
                  <a:gd name="T12" fmla="*/ 23 w 142"/>
                  <a:gd name="T13" fmla="*/ 34 h 234"/>
                  <a:gd name="T14" fmla="*/ 25 w 142"/>
                  <a:gd name="T15" fmla="*/ 32 h 234"/>
                  <a:gd name="T16" fmla="*/ 27 w 142"/>
                  <a:gd name="T17" fmla="*/ 30 h 234"/>
                  <a:gd name="T18" fmla="*/ 28 w 142"/>
                  <a:gd name="T19" fmla="*/ 28 h 234"/>
                  <a:gd name="T20" fmla="*/ 29 w 142"/>
                  <a:gd name="T21" fmla="*/ 25 h 234"/>
                  <a:gd name="T22" fmla="*/ 30 w 142"/>
                  <a:gd name="T23" fmla="*/ 23 h 234"/>
                  <a:gd name="T24" fmla="*/ 30 w 142"/>
                  <a:gd name="T25" fmla="*/ 20 h 234"/>
                  <a:gd name="T26" fmla="*/ 30 w 142"/>
                  <a:gd name="T27" fmla="*/ 19 h 234"/>
                  <a:gd name="T28" fmla="*/ 30 w 142"/>
                  <a:gd name="T29" fmla="*/ 17 h 234"/>
                  <a:gd name="T30" fmla="*/ 29 w 142"/>
                  <a:gd name="T31" fmla="*/ 16 h 234"/>
                  <a:gd name="T32" fmla="*/ 29 w 142"/>
                  <a:gd name="T33" fmla="*/ 15 h 234"/>
                  <a:gd name="T34" fmla="*/ 28 w 142"/>
                  <a:gd name="T35" fmla="*/ 14 h 234"/>
                  <a:gd name="T36" fmla="*/ 26 w 142"/>
                  <a:gd name="T37" fmla="*/ 12 h 234"/>
                  <a:gd name="T38" fmla="*/ 25 w 142"/>
                  <a:gd name="T39" fmla="*/ 11 h 234"/>
                  <a:gd name="T40" fmla="*/ 23 w 142"/>
                  <a:gd name="T41" fmla="*/ 8 h 234"/>
                  <a:gd name="T42" fmla="*/ 23 w 142"/>
                  <a:gd name="T43" fmla="*/ 7 h 234"/>
                  <a:gd name="T44" fmla="*/ 22 w 142"/>
                  <a:gd name="T45" fmla="*/ 5 h 234"/>
                  <a:gd name="T46" fmla="*/ 21 w 142"/>
                  <a:gd name="T47" fmla="*/ 2 h 234"/>
                  <a:gd name="T48" fmla="*/ 21 w 142"/>
                  <a:gd name="T49" fmla="*/ 0 h 234"/>
                  <a:gd name="T50" fmla="*/ 19 w 142"/>
                  <a:gd name="T51" fmla="*/ 1 h 234"/>
                  <a:gd name="T52" fmla="*/ 17 w 142"/>
                  <a:gd name="T53" fmla="*/ 3 h 234"/>
                  <a:gd name="T54" fmla="*/ 15 w 142"/>
                  <a:gd name="T55" fmla="*/ 5 h 234"/>
                  <a:gd name="T56" fmla="*/ 13 w 142"/>
                  <a:gd name="T57" fmla="*/ 8 h 234"/>
                  <a:gd name="T58" fmla="*/ 11 w 142"/>
                  <a:gd name="T59" fmla="*/ 11 h 234"/>
                  <a:gd name="T60" fmla="*/ 9 w 142"/>
                  <a:gd name="T61" fmla="*/ 15 h 234"/>
                  <a:gd name="T62" fmla="*/ 7 w 142"/>
                  <a:gd name="T63" fmla="*/ 18 h 234"/>
                  <a:gd name="T64" fmla="*/ 6 w 142"/>
                  <a:gd name="T65" fmla="*/ 22 h 234"/>
                  <a:gd name="T66" fmla="*/ 4 w 142"/>
                  <a:gd name="T67" fmla="*/ 26 h 234"/>
                  <a:gd name="T68" fmla="*/ 3 w 142"/>
                  <a:gd name="T69" fmla="*/ 30 h 234"/>
                  <a:gd name="T70" fmla="*/ 1 w 142"/>
                  <a:gd name="T71" fmla="*/ 34 h 234"/>
                  <a:gd name="T72" fmla="*/ 1 w 142"/>
                  <a:gd name="T73" fmla="*/ 37 h 234"/>
                  <a:gd name="T74" fmla="*/ 0 w 142"/>
                  <a:gd name="T75" fmla="*/ 41 h 234"/>
                  <a:gd name="T76" fmla="*/ 0 w 142"/>
                  <a:gd name="T77" fmla="*/ 44 h 234"/>
                  <a:gd name="T78" fmla="*/ 0 w 142"/>
                  <a:gd name="T79" fmla="*/ 48 h 234"/>
                  <a:gd name="T80" fmla="*/ 1 w 142"/>
                  <a:gd name="T81" fmla="*/ 51 h 2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34"/>
                  <a:gd name="T125" fmla="*/ 142 w 142"/>
                  <a:gd name="T126" fmla="*/ 234 h 2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34">
                    <a:moveTo>
                      <a:pt x="3" y="234"/>
                    </a:moveTo>
                    <a:lnTo>
                      <a:pt x="20" y="224"/>
                    </a:lnTo>
                    <a:lnTo>
                      <a:pt x="41" y="211"/>
                    </a:lnTo>
                    <a:lnTo>
                      <a:pt x="64" y="196"/>
                    </a:lnTo>
                    <a:lnTo>
                      <a:pt x="87" y="178"/>
                    </a:lnTo>
                    <a:lnTo>
                      <a:pt x="97" y="168"/>
                    </a:lnTo>
                    <a:lnTo>
                      <a:pt x="108" y="158"/>
                    </a:lnTo>
                    <a:lnTo>
                      <a:pt x="117" y="149"/>
                    </a:lnTo>
                    <a:lnTo>
                      <a:pt x="126" y="137"/>
                    </a:lnTo>
                    <a:lnTo>
                      <a:pt x="133" y="127"/>
                    </a:lnTo>
                    <a:lnTo>
                      <a:pt x="138" y="116"/>
                    </a:lnTo>
                    <a:lnTo>
                      <a:pt x="141" y="106"/>
                    </a:lnTo>
                    <a:lnTo>
                      <a:pt x="142" y="94"/>
                    </a:lnTo>
                    <a:lnTo>
                      <a:pt x="141" y="87"/>
                    </a:lnTo>
                    <a:lnTo>
                      <a:pt x="140" y="80"/>
                    </a:lnTo>
                    <a:lnTo>
                      <a:pt x="139" y="75"/>
                    </a:lnTo>
                    <a:lnTo>
                      <a:pt x="137" y="71"/>
                    </a:lnTo>
                    <a:lnTo>
                      <a:pt x="132" y="64"/>
                    </a:lnTo>
                    <a:lnTo>
                      <a:pt x="125" y="56"/>
                    </a:lnTo>
                    <a:lnTo>
                      <a:pt x="117" y="49"/>
                    </a:lnTo>
                    <a:lnTo>
                      <a:pt x="110" y="37"/>
                    </a:lnTo>
                    <a:lnTo>
                      <a:pt x="107" y="30"/>
                    </a:lnTo>
                    <a:lnTo>
                      <a:pt x="104" y="22"/>
                    </a:lnTo>
                    <a:lnTo>
                      <a:pt x="100" y="11"/>
                    </a:lnTo>
                    <a:lnTo>
                      <a:pt x="98" y="0"/>
                    </a:lnTo>
                    <a:lnTo>
                      <a:pt x="89" y="6"/>
                    </a:lnTo>
                    <a:lnTo>
                      <a:pt x="81" y="14"/>
                    </a:lnTo>
                    <a:lnTo>
                      <a:pt x="71" y="25"/>
                    </a:lnTo>
                    <a:lnTo>
                      <a:pt x="62" y="37"/>
                    </a:lnTo>
                    <a:lnTo>
                      <a:pt x="52" y="51"/>
                    </a:lnTo>
                    <a:lnTo>
                      <a:pt x="44" y="67"/>
                    </a:lnTo>
                    <a:lnTo>
                      <a:pt x="34" y="82"/>
                    </a:lnTo>
                    <a:lnTo>
                      <a:pt x="27" y="100"/>
                    </a:lnTo>
                    <a:lnTo>
                      <a:pt x="20" y="118"/>
                    </a:lnTo>
                    <a:lnTo>
                      <a:pt x="13" y="136"/>
                    </a:lnTo>
                    <a:lnTo>
                      <a:pt x="7" y="154"/>
                    </a:lnTo>
                    <a:lnTo>
                      <a:pt x="4" y="172"/>
                    </a:lnTo>
                    <a:lnTo>
                      <a:pt x="1" y="188"/>
                    </a:lnTo>
                    <a:lnTo>
                      <a:pt x="0" y="204"/>
                    </a:lnTo>
                    <a:lnTo>
                      <a:pt x="1" y="220"/>
                    </a:lnTo>
                    <a:lnTo>
                      <a:pt x="3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174"/>
              <p:cNvSpPr>
                <a:spLocks/>
              </p:cNvSpPr>
              <p:nvPr/>
            </p:nvSpPr>
            <p:spPr bwMode="auto">
              <a:xfrm>
                <a:off x="3851" y="1604"/>
                <a:ext cx="30" cy="51"/>
              </a:xfrm>
              <a:custGeom>
                <a:avLst/>
                <a:gdLst>
                  <a:gd name="T0" fmla="*/ 1 w 142"/>
                  <a:gd name="T1" fmla="*/ 51 h 234"/>
                  <a:gd name="T2" fmla="*/ 4 w 142"/>
                  <a:gd name="T3" fmla="*/ 49 h 234"/>
                  <a:gd name="T4" fmla="*/ 9 w 142"/>
                  <a:gd name="T5" fmla="*/ 46 h 234"/>
                  <a:gd name="T6" fmla="*/ 14 w 142"/>
                  <a:gd name="T7" fmla="*/ 43 h 234"/>
                  <a:gd name="T8" fmla="*/ 18 w 142"/>
                  <a:gd name="T9" fmla="*/ 39 h 234"/>
                  <a:gd name="T10" fmla="*/ 20 w 142"/>
                  <a:gd name="T11" fmla="*/ 37 h 234"/>
                  <a:gd name="T12" fmla="*/ 23 w 142"/>
                  <a:gd name="T13" fmla="*/ 34 h 234"/>
                  <a:gd name="T14" fmla="*/ 25 w 142"/>
                  <a:gd name="T15" fmla="*/ 32 h 234"/>
                  <a:gd name="T16" fmla="*/ 27 w 142"/>
                  <a:gd name="T17" fmla="*/ 30 h 234"/>
                  <a:gd name="T18" fmla="*/ 28 w 142"/>
                  <a:gd name="T19" fmla="*/ 28 h 234"/>
                  <a:gd name="T20" fmla="*/ 29 w 142"/>
                  <a:gd name="T21" fmla="*/ 25 h 234"/>
                  <a:gd name="T22" fmla="*/ 30 w 142"/>
                  <a:gd name="T23" fmla="*/ 23 h 234"/>
                  <a:gd name="T24" fmla="*/ 30 w 142"/>
                  <a:gd name="T25" fmla="*/ 20 h 234"/>
                  <a:gd name="T26" fmla="*/ 30 w 142"/>
                  <a:gd name="T27" fmla="*/ 19 h 234"/>
                  <a:gd name="T28" fmla="*/ 30 w 142"/>
                  <a:gd name="T29" fmla="*/ 17 h 234"/>
                  <a:gd name="T30" fmla="*/ 29 w 142"/>
                  <a:gd name="T31" fmla="*/ 16 h 234"/>
                  <a:gd name="T32" fmla="*/ 29 w 142"/>
                  <a:gd name="T33" fmla="*/ 15 h 234"/>
                  <a:gd name="T34" fmla="*/ 28 w 142"/>
                  <a:gd name="T35" fmla="*/ 14 h 234"/>
                  <a:gd name="T36" fmla="*/ 26 w 142"/>
                  <a:gd name="T37" fmla="*/ 12 h 234"/>
                  <a:gd name="T38" fmla="*/ 25 w 142"/>
                  <a:gd name="T39" fmla="*/ 11 h 234"/>
                  <a:gd name="T40" fmla="*/ 23 w 142"/>
                  <a:gd name="T41" fmla="*/ 8 h 234"/>
                  <a:gd name="T42" fmla="*/ 23 w 142"/>
                  <a:gd name="T43" fmla="*/ 7 h 234"/>
                  <a:gd name="T44" fmla="*/ 22 w 142"/>
                  <a:gd name="T45" fmla="*/ 5 h 234"/>
                  <a:gd name="T46" fmla="*/ 21 w 142"/>
                  <a:gd name="T47" fmla="*/ 2 h 234"/>
                  <a:gd name="T48" fmla="*/ 21 w 142"/>
                  <a:gd name="T49" fmla="*/ 0 h 234"/>
                  <a:gd name="T50" fmla="*/ 19 w 142"/>
                  <a:gd name="T51" fmla="*/ 1 h 234"/>
                  <a:gd name="T52" fmla="*/ 17 w 142"/>
                  <a:gd name="T53" fmla="*/ 3 h 234"/>
                  <a:gd name="T54" fmla="*/ 15 w 142"/>
                  <a:gd name="T55" fmla="*/ 5 h 234"/>
                  <a:gd name="T56" fmla="*/ 13 w 142"/>
                  <a:gd name="T57" fmla="*/ 8 h 234"/>
                  <a:gd name="T58" fmla="*/ 11 w 142"/>
                  <a:gd name="T59" fmla="*/ 11 h 234"/>
                  <a:gd name="T60" fmla="*/ 9 w 142"/>
                  <a:gd name="T61" fmla="*/ 15 h 234"/>
                  <a:gd name="T62" fmla="*/ 7 w 142"/>
                  <a:gd name="T63" fmla="*/ 18 h 234"/>
                  <a:gd name="T64" fmla="*/ 6 w 142"/>
                  <a:gd name="T65" fmla="*/ 22 h 234"/>
                  <a:gd name="T66" fmla="*/ 4 w 142"/>
                  <a:gd name="T67" fmla="*/ 26 h 234"/>
                  <a:gd name="T68" fmla="*/ 3 w 142"/>
                  <a:gd name="T69" fmla="*/ 30 h 234"/>
                  <a:gd name="T70" fmla="*/ 1 w 142"/>
                  <a:gd name="T71" fmla="*/ 34 h 234"/>
                  <a:gd name="T72" fmla="*/ 1 w 142"/>
                  <a:gd name="T73" fmla="*/ 37 h 234"/>
                  <a:gd name="T74" fmla="*/ 0 w 142"/>
                  <a:gd name="T75" fmla="*/ 41 h 234"/>
                  <a:gd name="T76" fmla="*/ 0 w 142"/>
                  <a:gd name="T77" fmla="*/ 44 h 234"/>
                  <a:gd name="T78" fmla="*/ 0 w 142"/>
                  <a:gd name="T79" fmla="*/ 48 h 234"/>
                  <a:gd name="T80" fmla="*/ 1 w 142"/>
                  <a:gd name="T81" fmla="*/ 51 h 234"/>
                  <a:gd name="T82" fmla="*/ 1 w 142"/>
                  <a:gd name="T83" fmla="*/ 51 h 234"/>
                  <a:gd name="T84" fmla="*/ 1 w 142"/>
                  <a:gd name="T85" fmla="*/ 51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2"/>
                  <a:gd name="T130" fmla="*/ 0 h 234"/>
                  <a:gd name="T131" fmla="*/ 142 w 142"/>
                  <a:gd name="T132" fmla="*/ 234 h 2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2" h="234">
                    <a:moveTo>
                      <a:pt x="3" y="234"/>
                    </a:moveTo>
                    <a:lnTo>
                      <a:pt x="20" y="224"/>
                    </a:lnTo>
                    <a:lnTo>
                      <a:pt x="41" y="211"/>
                    </a:lnTo>
                    <a:lnTo>
                      <a:pt x="64" y="196"/>
                    </a:lnTo>
                    <a:lnTo>
                      <a:pt x="87" y="178"/>
                    </a:lnTo>
                    <a:lnTo>
                      <a:pt x="97" y="168"/>
                    </a:lnTo>
                    <a:lnTo>
                      <a:pt x="108" y="158"/>
                    </a:lnTo>
                    <a:lnTo>
                      <a:pt x="117" y="149"/>
                    </a:lnTo>
                    <a:lnTo>
                      <a:pt x="126" y="137"/>
                    </a:lnTo>
                    <a:lnTo>
                      <a:pt x="133" y="127"/>
                    </a:lnTo>
                    <a:lnTo>
                      <a:pt x="138" y="116"/>
                    </a:lnTo>
                    <a:lnTo>
                      <a:pt x="141" y="106"/>
                    </a:lnTo>
                    <a:lnTo>
                      <a:pt x="142" y="94"/>
                    </a:lnTo>
                    <a:lnTo>
                      <a:pt x="141" y="87"/>
                    </a:lnTo>
                    <a:lnTo>
                      <a:pt x="140" y="80"/>
                    </a:lnTo>
                    <a:lnTo>
                      <a:pt x="139" y="75"/>
                    </a:lnTo>
                    <a:lnTo>
                      <a:pt x="137" y="71"/>
                    </a:lnTo>
                    <a:lnTo>
                      <a:pt x="132" y="64"/>
                    </a:lnTo>
                    <a:lnTo>
                      <a:pt x="125" y="56"/>
                    </a:lnTo>
                    <a:lnTo>
                      <a:pt x="117" y="49"/>
                    </a:lnTo>
                    <a:lnTo>
                      <a:pt x="110" y="37"/>
                    </a:lnTo>
                    <a:lnTo>
                      <a:pt x="107" y="30"/>
                    </a:lnTo>
                    <a:lnTo>
                      <a:pt x="104" y="22"/>
                    </a:lnTo>
                    <a:lnTo>
                      <a:pt x="100" y="11"/>
                    </a:lnTo>
                    <a:lnTo>
                      <a:pt x="98" y="0"/>
                    </a:lnTo>
                    <a:lnTo>
                      <a:pt x="89" y="6"/>
                    </a:lnTo>
                    <a:lnTo>
                      <a:pt x="81" y="14"/>
                    </a:lnTo>
                    <a:lnTo>
                      <a:pt x="71" y="25"/>
                    </a:lnTo>
                    <a:lnTo>
                      <a:pt x="62" y="37"/>
                    </a:lnTo>
                    <a:lnTo>
                      <a:pt x="52" y="51"/>
                    </a:lnTo>
                    <a:lnTo>
                      <a:pt x="44" y="67"/>
                    </a:lnTo>
                    <a:lnTo>
                      <a:pt x="34" y="82"/>
                    </a:lnTo>
                    <a:lnTo>
                      <a:pt x="27" y="100"/>
                    </a:lnTo>
                    <a:lnTo>
                      <a:pt x="20" y="118"/>
                    </a:lnTo>
                    <a:lnTo>
                      <a:pt x="13" y="136"/>
                    </a:lnTo>
                    <a:lnTo>
                      <a:pt x="7" y="154"/>
                    </a:lnTo>
                    <a:lnTo>
                      <a:pt x="4" y="172"/>
                    </a:lnTo>
                    <a:lnTo>
                      <a:pt x="1" y="188"/>
                    </a:lnTo>
                    <a:lnTo>
                      <a:pt x="0" y="204"/>
                    </a:lnTo>
                    <a:lnTo>
                      <a:pt x="1" y="220"/>
                    </a:lnTo>
                    <a:lnTo>
                      <a:pt x="3" y="23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175"/>
              <p:cNvSpPr>
                <a:spLocks/>
              </p:cNvSpPr>
              <p:nvPr/>
            </p:nvSpPr>
            <p:spPr bwMode="auto">
              <a:xfrm>
                <a:off x="3883" y="1432"/>
                <a:ext cx="44" cy="28"/>
              </a:xfrm>
              <a:custGeom>
                <a:avLst/>
                <a:gdLst>
                  <a:gd name="T0" fmla="*/ 16 w 202"/>
                  <a:gd name="T1" fmla="*/ 0 h 126"/>
                  <a:gd name="T2" fmla="*/ 0 w 202"/>
                  <a:gd name="T3" fmla="*/ 11 h 126"/>
                  <a:gd name="T4" fmla="*/ 2 w 202"/>
                  <a:gd name="T5" fmla="*/ 14 h 126"/>
                  <a:gd name="T6" fmla="*/ 4 w 202"/>
                  <a:gd name="T7" fmla="*/ 17 h 126"/>
                  <a:gd name="T8" fmla="*/ 6 w 202"/>
                  <a:gd name="T9" fmla="*/ 19 h 126"/>
                  <a:gd name="T10" fmla="*/ 8 w 202"/>
                  <a:gd name="T11" fmla="*/ 21 h 126"/>
                  <a:gd name="T12" fmla="*/ 10 w 202"/>
                  <a:gd name="T13" fmla="*/ 23 h 126"/>
                  <a:gd name="T14" fmla="*/ 13 w 202"/>
                  <a:gd name="T15" fmla="*/ 24 h 126"/>
                  <a:gd name="T16" fmla="*/ 16 w 202"/>
                  <a:gd name="T17" fmla="*/ 25 h 126"/>
                  <a:gd name="T18" fmla="*/ 18 w 202"/>
                  <a:gd name="T19" fmla="*/ 26 h 126"/>
                  <a:gd name="T20" fmla="*/ 21 w 202"/>
                  <a:gd name="T21" fmla="*/ 27 h 126"/>
                  <a:gd name="T22" fmla="*/ 24 w 202"/>
                  <a:gd name="T23" fmla="*/ 27 h 126"/>
                  <a:gd name="T24" fmla="*/ 27 w 202"/>
                  <a:gd name="T25" fmla="*/ 28 h 126"/>
                  <a:gd name="T26" fmla="*/ 30 w 202"/>
                  <a:gd name="T27" fmla="*/ 28 h 126"/>
                  <a:gd name="T28" fmla="*/ 37 w 202"/>
                  <a:gd name="T29" fmla="*/ 28 h 126"/>
                  <a:gd name="T30" fmla="*/ 44 w 202"/>
                  <a:gd name="T31" fmla="*/ 28 h 126"/>
                  <a:gd name="T32" fmla="*/ 41 w 202"/>
                  <a:gd name="T33" fmla="*/ 25 h 126"/>
                  <a:gd name="T34" fmla="*/ 38 w 202"/>
                  <a:gd name="T35" fmla="*/ 21 h 126"/>
                  <a:gd name="T36" fmla="*/ 35 w 202"/>
                  <a:gd name="T37" fmla="*/ 17 h 126"/>
                  <a:gd name="T38" fmla="*/ 31 w 202"/>
                  <a:gd name="T39" fmla="*/ 12 h 126"/>
                  <a:gd name="T40" fmla="*/ 28 w 202"/>
                  <a:gd name="T41" fmla="*/ 8 h 126"/>
                  <a:gd name="T42" fmla="*/ 24 w 202"/>
                  <a:gd name="T43" fmla="*/ 4 h 126"/>
                  <a:gd name="T44" fmla="*/ 22 w 202"/>
                  <a:gd name="T45" fmla="*/ 3 h 126"/>
                  <a:gd name="T46" fmla="*/ 20 w 202"/>
                  <a:gd name="T47" fmla="*/ 2 h 126"/>
                  <a:gd name="T48" fmla="*/ 18 w 202"/>
                  <a:gd name="T49" fmla="*/ 1 h 126"/>
                  <a:gd name="T50" fmla="*/ 16 w 202"/>
                  <a:gd name="T51" fmla="*/ 0 h 1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"/>
                  <a:gd name="T79" fmla="*/ 0 h 126"/>
                  <a:gd name="T80" fmla="*/ 202 w 202"/>
                  <a:gd name="T81" fmla="*/ 126 h 1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" h="126">
                    <a:moveTo>
                      <a:pt x="75" y="0"/>
                    </a:moveTo>
                    <a:lnTo>
                      <a:pt x="0" y="51"/>
                    </a:lnTo>
                    <a:lnTo>
                      <a:pt x="8" y="64"/>
                    </a:lnTo>
                    <a:lnTo>
                      <a:pt x="18" y="76"/>
                    </a:lnTo>
                    <a:lnTo>
                      <a:pt x="27" y="86"/>
                    </a:lnTo>
                    <a:lnTo>
                      <a:pt x="38" y="95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72" y="114"/>
                    </a:lnTo>
                    <a:lnTo>
                      <a:pt x="84" y="117"/>
                    </a:lnTo>
                    <a:lnTo>
                      <a:pt x="97" y="120"/>
                    </a:lnTo>
                    <a:lnTo>
                      <a:pt x="111" y="123"/>
                    </a:lnTo>
                    <a:lnTo>
                      <a:pt x="125" y="124"/>
                    </a:lnTo>
                    <a:lnTo>
                      <a:pt x="139" y="125"/>
                    </a:lnTo>
                    <a:lnTo>
                      <a:pt x="170" y="126"/>
                    </a:lnTo>
                    <a:lnTo>
                      <a:pt x="202" y="126"/>
                    </a:lnTo>
                    <a:lnTo>
                      <a:pt x="190" y="113"/>
                    </a:lnTo>
                    <a:lnTo>
                      <a:pt x="175" y="96"/>
                    </a:lnTo>
                    <a:lnTo>
                      <a:pt x="160" y="76"/>
                    </a:lnTo>
                    <a:lnTo>
                      <a:pt x="143" y="56"/>
                    </a:lnTo>
                    <a:lnTo>
                      <a:pt x="127" y="37"/>
                    </a:lnTo>
                    <a:lnTo>
                      <a:pt x="110" y="20"/>
                    </a:lnTo>
                    <a:lnTo>
                      <a:pt x="100" y="14"/>
                    </a:lnTo>
                    <a:lnTo>
                      <a:pt x="92" y="8"/>
                    </a:lnTo>
                    <a:lnTo>
                      <a:pt x="84" y="4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176"/>
              <p:cNvSpPr>
                <a:spLocks/>
              </p:cNvSpPr>
              <p:nvPr/>
            </p:nvSpPr>
            <p:spPr bwMode="auto">
              <a:xfrm>
                <a:off x="3883" y="1432"/>
                <a:ext cx="44" cy="28"/>
              </a:xfrm>
              <a:custGeom>
                <a:avLst/>
                <a:gdLst>
                  <a:gd name="T0" fmla="*/ 16 w 202"/>
                  <a:gd name="T1" fmla="*/ 0 h 126"/>
                  <a:gd name="T2" fmla="*/ 0 w 202"/>
                  <a:gd name="T3" fmla="*/ 11 h 126"/>
                  <a:gd name="T4" fmla="*/ 0 w 202"/>
                  <a:gd name="T5" fmla="*/ 11 h 126"/>
                  <a:gd name="T6" fmla="*/ 2 w 202"/>
                  <a:gd name="T7" fmla="*/ 14 h 126"/>
                  <a:gd name="T8" fmla="*/ 4 w 202"/>
                  <a:gd name="T9" fmla="*/ 17 h 126"/>
                  <a:gd name="T10" fmla="*/ 6 w 202"/>
                  <a:gd name="T11" fmla="*/ 19 h 126"/>
                  <a:gd name="T12" fmla="*/ 8 w 202"/>
                  <a:gd name="T13" fmla="*/ 21 h 126"/>
                  <a:gd name="T14" fmla="*/ 10 w 202"/>
                  <a:gd name="T15" fmla="*/ 23 h 126"/>
                  <a:gd name="T16" fmla="*/ 13 w 202"/>
                  <a:gd name="T17" fmla="*/ 24 h 126"/>
                  <a:gd name="T18" fmla="*/ 16 w 202"/>
                  <a:gd name="T19" fmla="*/ 25 h 126"/>
                  <a:gd name="T20" fmla="*/ 18 w 202"/>
                  <a:gd name="T21" fmla="*/ 26 h 126"/>
                  <a:gd name="T22" fmla="*/ 21 w 202"/>
                  <a:gd name="T23" fmla="*/ 27 h 126"/>
                  <a:gd name="T24" fmla="*/ 24 w 202"/>
                  <a:gd name="T25" fmla="*/ 27 h 126"/>
                  <a:gd name="T26" fmla="*/ 27 w 202"/>
                  <a:gd name="T27" fmla="*/ 28 h 126"/>
                  <a:gd name="T28" fmla="*/ 30 w 202"/>
                  <a:gd name="T29" fmla="*/ 28 h 126"/>
                  <a:gd name="T30" fmla="*/ 37 w 202"/>
                  <a:gd name="T31" fmla="*/ 28 h 126"/>
                  <a:gd name="T32" fmla="*/ 44 w 202"/>
                  <a:gd name="T33" fmla="*/ 28 h 126"/>
                  <a:gd name="T34" fmla="*/ 41 w 202"/>
                  <a:gd name="T35" fmla="*/ 25 h 126"/>
                  <a:gd name="T36" fmla="*/ 38 w 202"/>
                  <a:gd name="T37" fmla="*/ 21 h 126"/>
                  <a:gd name="T38" fmla="*/ 35 w 202"/>
                  <a:gd name="T39" fmla="*/ 17 h 126"/>
                  <a:gd name="T40" fmla="*/ 31 w 202"/>
                  <a:gd name="T41" fmla="*/ 12 h 126"/>
                  <a:gd name="T42" fmla="*/ 28 w 202"/>
                  <a:gd name="T43" fmla="*/ 8 h 126"/>
                  <a:gd name="T44" fmla="*/ 24 w 202"/>
                  <a:gd name="T45" fmla="*/ 4 h 126"/>
                  <a:gd name="T46" fmla="*/ 22 w 202"/>
                  <a:gd name="T47" fmla="*/ 3 h 126"/>
                  <a:gd name="T48" fmla="*/ 20 w 202"/>
                  <a:gd name="T49" fmla="*/ 2 h 126"/>
                  <a:gd name="T50" fmla="*/ 18 w 202"/>
                  <a:gd name="T51" fmla="*/ 1 h 126"/>
                  <a:gd name="T52" fmla="*/ 16 w 202"/>
                  <a:gd name="T53" fmla="*/ 0 h 126"/>
                  <a:gd name="T54" fmla="*/ 16 w 202"/>
                  <a:gd name="T55" fmla="*/ 0 h 126"/>
                  <a:gd name="T56" fmla="*/ 16 w 202"/>
                  <a:gd name="T57" fmla="*/ 0 h 12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2"/>
                  <a:gd name="T88" fmla="*/ 0 h 126"/>
                  <a:gd name="T89" fmla="*/ 202 w 202"/>
                  <a:gd name="T90" fmla="*/ 126 h 12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2" h="126">
                    <a:moveTo>
                      <a:pt x="75" y="0"/>
                    </a:moveTo>
                    <a:lnTo>
                      <a:pt x="0" y="51"/>
                    </a:lnTo>
                    <a:lnTo>
                      <a:pt x="8" y="64"/>
                    </a:lnTo>
                    <a:lnTo>
                      <a:pt x="18" y="76"/>
                    </a:lnTo>
                    <a:lnTo>
                      <a:pt x="27" y="86"/>
                    </a:lnTo>
                    <a:lnTo>
                      <a:pt x="38" y="95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72" y="114"/>
                    </a:lnTo>
                    <a:lnTo>
                      <a:pt x="84" y="117"/>
                    </a:lnTo>
                    <a:lnTo>
                      <a:pt x="97" y="120"/>
                    </a:lnTo>
                    <a:lnTo>
                      <a:pt x="111" y="123"/>
                    </a:lnTo>
                    <a:lnTo>
                      <a:pt x="125" y="124"/>
                    </a:lnTo>
                    <a:lnTo>
                      <a:pt x="139" y="125"/>
                    </a:lnTo>
                    <a:lnTo>
                      <a:pt x="170" y="126"/>
                    </a:lnTo>
                    <a:lnTo>
                      <a:pt x="202" y="126"/>
                    </a:lnTo>
                    <a:lnTo>
                      <a:pt x="190" y="113"/>
                    </a:lnTo>
                    <a:lnTo>
                      <a:pt x="175" y="96"/>
                    </a:lnTo>
                    <a:lnTo>
                      <a:pt x="160" y="76"/>
                    </a:lnTo>
                    <a:lnTo>
                      <a:pt x="143" y="56"/>
                    </a:lnTo>
                    <a:lnTo>
                      <a:pt x="127" y="37"/>
                    </a:lnTo>
                    <a:lnTo>
                      <a:pt x="110" y="20"/>
                    </a:lnTo>
                    <a:lnTo>
                      <a:pt x="100" y="14"/>
                    </a:lnTo>
                    <a:lnTo>
                      <a:pt x="92" y="8"/>
                    </a:lnTo>
                    <a:lnTo>
                      <a:pt x="84" y="4"/>
                    </a:lnTo>
                    <a:lnTo>
                      <a:pt x="75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Freeform 177"/>
              <p:cNvSpPr>
                <a:spLocks/>
              </p:cNvSpPr>
              <p:nvPr/>
            </p:nvSpPr>
            <p:spPr bwMode="auto">
              <a:xfrm>
                <a:off x="5388" y="4020"/>
                <a:ext cx="14" cy="15"/>
              </a:xfrm>
              <a:custGeom>
                <a:avLst/>
                <a:gdLst>
                  <a:gd name="T0" fmla="*/ 12 w 63"/>
                  <a:gd name="T1" fmla="*/ 0 h 64"/>
                  <a:gd name="T2" fmla="*/ 11 w 63"/>
                  <a:gd name="T3" fmla="*/ 0 h 64"/>
                  <a:gd name="T4" fmla="*/ 10 w 63"/>
                  <a:gd name="T5" fmla="*/ 0 h 64"/>
                  <a:gd name="T6" fmla="*/ 7 w 63"/>
                  <a:gd name="T7" fmla="*/ 0 h 64"/>
                  <a:gd name="T8" fmla="*/ 5 w 63"/>
                  <a:gd name="T9" fmla="*/ 0 h 64"/>
                  <a:gd name="T10" fmla="*/ 4 w 63"/>
                  <a:gd name="T11" fmla="*/ 0 h 64"/>
                  <a:gd name="T12" fmla="*/ 3 w 63"/>
                  <a:gd name="T13" fmla="*/ 1 h 64"/>
                  <a:gd name="T14" fmla="*/ 2 w 63"/>
                  <a:gd name="T15" fmla="*/ 1 h 64"/>
                  <a:gd name="T16" fmla="*/ 2 w 63"/>
                  <a:gd name="T17" fmla="*/ 2 h 64"/>
                  <a:gd name="T18" fmla="*/ 1 w 63"/>
                  <a:gd name="T19" fmla="*/ 3 h 64"/>
                  <a:gd name="T20" fmla="*/ 0 w 63"/>
                  <a:gd name="T21" fmla="*/ 4 h 64"/>
                  <a:gd name="T22" fmla="*/ 0 w 63"/>
                  <a:gd name="T23" fmla="*/ 5 h 64"/>
                  <a:gd name="T24" fmla="*/ 0 w 63"/>
                  <a:gd name="T25" fmla="*/ 6 h 64"/>
                  <a:gd name="T26" fmla="*/ 0 w 63"/>
                  <a:gd name="T27" fmla="*/ 8 h 64"/>
                  <a:gd name="T28" fmla="*/ 0 w 63"/>
                  <a:gd name="T29" fmla="*/ 10 h 64"/>
                  <a:gd name="T30" fmla="*/ 1 w 63"/>
                  <a:gd name="T31" fmla="*/ 11 h 64"/>
                  <a:gd name="T32" fmla="*/ 2 w 63"/>
                  <a:gd name="T33" fmla="*/ 12 h 64"/>
                  <a:gd name="T34" fmla="*/ 2 w 63"/>
                  <a:gd name="T35" fmla="*/ 13 h 64"/>
                  <a:gd name="T36" fmla="*/ 3 w 63"/>
                  <a:gd name="T37" fmla="*/ 14 h 64"/>
                  <a:gd name="T38" fmla="*/ 5 w 63"/>
                  <a:gd name="T39" fmla="*/ 14 h 64"/>
                  <a:gd name="T40" fmla="*/ 6 w 63"/>
                  <a:gd name="T41" fmla="*/ 15 h 64"/>
                  <a:gd name="T42" fmla="*/ 8 w 63"/>
                  <a:gd name="T43" fmla="*/ 15 h 64"/>
                  <a:gd name="T44" fmla="*/ 10 w 63"/>
                  <a:gd name="T45" fmla="*/ 15 h 64"/>
                  <a:gd name="T46" fmla="*/ 11 w 63"/>
                  <a:gd name="T47" fmla="*/ 14 h 64"/>
                  <a:gd name="T48" fmla="*/ 12 w 63"/>
                  <a:gd name="T49" fmla="*/ 13 h 64"/>
                  <a:gd name="T50" fmla="*/ 13 w 63"/>
                  <a:gd name="T51" fmla="*/ 12 h 64"/>
                  <a:gd name="T52" fmla="*/ 13 w 63"/>
                  <a:gd name="T53" fmla="*/ 11 h 64"/>
                  <a:gd name="T54" fmla="*/ 14 w 63"/>
                  <a:gd name="T55" fmla="*/ 10 h 64"/>
                  <a:gd name="T56" fmla="*/ 14 w 63"/>
                  <a:gd name="T57" fmla="*/ 8 h 64"/>
                  <a:gd name="T58" fmla="*/ 14 w 63"/>
                  <a:gd name="T59" fmla="*/ 5 h 64"/>
                  <a:gd name="T60" fmla="*/ 13 w 63"/>
                  <a:gd name="T61" fmla="*/ 3 h 64"/>
                  <a:gd name="T62" fmla="*/ 13 w 63"/>
                  <a:gd name="T63" fmla="*/ 1 h 64"/>
                  <a:gd name="T64" fmla="*/ 12 w 63"/>
                  <a:gd name="T65" fmla="*/ 0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64"/>
                  <a:gd name="T101" fmla="*/ 63 w 63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64">
                    <a:moveTo>
                      <a:pt x="56" y="0"/>
                    </a:moveTo>
                    <a:lnTo>
                      <a:pt x="51" y="0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8" y="51"/>
                    </a:lnTo>
                    <a:lnTo>
                      <a:pt x="11" y="56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5" y="64"/>
                    </a:lnTo>
                    <a:lnTo>
                      <a:pt x="35" y="64"/>
                    </a:lnTo>
                    <a:lnTo>
                      <a:pt x="43" y="63"/>
                    </a:lnTo>
                    <a:lnTo>
                      <a:pt x="49" y="60"/>
                    </a:lnTo>
                    <a:lnTo>
                      <a:pt x="54" y="57"/>
                    </a:lnTo>
                    <a:lnTo>
                      <a:pt x="57" y="51"/>
                    </a:lnTo>
                    <a:lnTo>
                      <a:pt x="60" y="46"/>
                    </a:lnTo>
                    <a:lnTo>
                      <a:pt x="62" y="41"/>
                    </a:lnTo>
                    <a:lnTo>
                      <a:pt x="63" y="35"/>
                    </a:lnTo>
                    <a:lnTo>
                      <a:pt x="62" y="22"/>
                    </a:lnTo>
                    <a:lnTo>
                      <a:pt x="59" y="11"/>
                    </a:lnTo>
                    <a:lnTo>
                      <a:pt x="57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178"/>
              <p:cNvSpPr>
                <a:spLocks/>
              </p:cNvSpPr>
              <p:nvPr/>
            </p:nvSpPr>
            <p:spPr bwMode="auto">
              <a:xfrm>
                <a:off x="5388" y="4020"/>
                <a:ext cx="14" cy="15"/>
              </a:xfrm>
              <a:custGeom>
                <a:avLst/>
                <a:gdLst>
                  <a:gd name="T0" fmla="*/ 12 w 63"/>
                  <a:gd name="T1" fmla="*/ 0 h 64"/>
                  <a:gd name="T2" fmla="*/ 11 w 63"/>
                  <a:gd name="T3" fmla="*/ 0 h 64"/>
                  <a:gd name="T4" fmla="*/ 10 w 63"/>
                  <a:gd name="T5" fmla="*/ 0 h 64"/>
                  <a:gd name="T6" fmla="*/ 7 w 63"/>
                  <a:gd name="T7" fmla="*/ 0 h 64"/>
                  <a:gd name="T8" fmla="*/ 5 w 63"/>
                  <a:gd name="T9" fmla="*/ 0 h 64"/>
                  <a:gd name="T10" fmla="*/ 4 w 63"/>
                  <a:gd name="T11" fmla="*/ 0 h 64"/>
                  <a:gd name="T12" fmla="*/ 3 w 63"/>
                  <a:gd name="T13" fmla="*/ 1 h 64"/>
                  <a:gd name="T14" fmla="*/ 2 w 63"/>
                  <a:gd name="T15" fmla="*/ 1 h 64"/>
                  <a:gd name="T16" fmla="*/ 2 w 63"/>
                  <a:gd name="T17" fmla="*/ 2 h 64"/>
                  <a:gd name="T18" fmla="*/ 1 w 63"/>
                  <a:gd name="T19" fmla="*/ 3 h 64"/>
                  <a:gd name="T20" fmla="*/ 0 w 63"/>
                  <a:gd name="T21" fmla="*/ 4 h 64"/>
                  <a:gd name="T22" fmla="*/ 0 w 63"/>
                  <a:gd name="T23" fmla="*/ 5 h 64"/>
                  <a:gd name="T24" fmla="*/ 0 w 63"/>
                  <a:gd name="T25" fmla="*/ 6 h 64"/>
                  <a:gd name="T26" fmla="*/ 0 w 63"/>
                  <a:gd name="T27" fmla="*/ 8 h 64"/>
                  <a:gd name="T28" fmla="*/ 0 w 63"/>
                  <a:gd name="T29" fmla="*/ 10 h 64"/>
                  <a:gd name="T30" fmla="*/ 1 w 63"/>
                  <a:gd name="T31" fmla="*/ 11 h 64"/>
                  <a:gd name="T32" fmla="*/ 2 w 63"/>
                  <a:gd name="T33" fmla="*/ 12 h 64"/>
                  <a:gd name="T34" fmla="*/ 2 w 63"/>
                  <a:gd name="T35" fmla="*/ 13 h 64"/>
                  <a:gd name="T36" fmla="*/ 3 w 63"/>
                  <a:gd name="T37" fmla="*/ 14 h 64"/>
                  <a:gd name="T38" fmla="*/ 5 w 63"/>
                  <a:gd name="T39" fmla="*/ 14 h 64"/>
                  <a:gd name="T40" fmla="*/ 6 w 63"/>
                  <a:gd name="T41" fmla="*/ 15 h 64"/>
                  <a:gd name="T42" fmla="*/ 8 w 63"/>
                  <a:gd name="T43" fmla="*/ 15 h 64"/>
                  <a:gd name="T44" fmla="*/ 10 w 63"/>
                  <a:gd name="T45" fmla="*/ 15 h 64"/>
                  <a:gd name="T46" fmla="*/ 11 w 63"/>
                  <a:gd name="T47" fmla="*/ 14 h 64"/>
                  <a:gd name="T48" fmla="*/ 12 w 63"/>
                  <a:gd name="T49" fmla="*/ 13 h 64"/>
                  <a:gd name="T50" fmla="*/ 13 w 63"/>
                  <a:gd name="T51" fmla="*/ 12 h 64"/>
                  <a:gd name="T52" fmla="*/ 13 w 63"/>
                  <a:gd name="T53" fmla="*/ 11 h 64"/>
                  <a:gd name="T54" fmla="*/ 14 w 63"/>
                  <a:gd name="T55" fmla="*/ 10 h 64"/>
                  <a:gd name="T56" fmla="*/ 14 w 63"/>
                  <a:gd name="T57" fmla="*/ 8 h 64"/>
                  <a:gd name="T58" fmla="*/ 14 w 63"/>
                  <a:gd name="T59" fmla="*/ 5 h 64"/>
                  <a:gd name="T60" fmla="*/ 13 w 63"/>
                  <a:gd name="T61" fmla="*/ 3 h 64"/>
                  <a:gd name="T62" fmla="*/ 13 w 63"/>
                  <a:gd name="T63" fmla="*/ 1 h 64"/>
                  <a:gd name="T64" fmla="*/ 12 w 63"/>
                  <a:gd name="T65" fmla="*/ 0 h 64"/>
                  <a:gd name="T66" fmla="*/ 12 w 63"/>
                  <a:gd name="T67" fmla="*/ 0 h 64"/>
                  <a:gd name="T68" fmla="*/ 12 w 63"/>
                  <a:gd name="T69" fmla="*/ 0 h 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"/>
                  <a:gd name="T106" fmla="*/ 0 h 64"/>
                  <a:gd name="T107" fmla="*/ 63 w 63"/>
                  <a:gd name="T108" fmla="*/ 64 h 6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" h="64">
                    <a:moveTo>
                      <a:pt x="56" y="0"/>
                    </a:moveTo>
                    <a:lnTo>
                      <a:pt x="51" y="0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8" y="51"/>
                    </a:lnTo>
                    <a:lnTo>
                      <a:pt x="11" y="56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5" y="64"/>
                    </a:lnTo>
                    <a:lnTo>
                      <a:pt x="35" y="64"/>
                    </a:lnTo>
                    <a:lnTo>
                      <a:pt x="43" y="63"/>
                    </a:lnTo>
                    <a:lnTo>
                      <a:pt x="49" y="60"/>
                    </a:lnTo>
                    <a:lnTo>
                      <a:pt x="54" y="57"/>
                    </a:lnTo>
                    <a:lnTo>
                      <a:pt x="57" y="51"/>
                    </a:lnTo>
                    <a:lnTo>
                      <a:pt x="60" y="46"/>
                    </a:lnTo>
                    <a:lnTo>
                      <a:pt x="62" y="41"/>
                    </a:lnTo>
                    <a:lnTo>
                      <a:pt x="63" y="35"/>
                    </a:lnTo>
                    <a:lnTo>
                      <a:pt x="62" y="22"/>
                    </a:lnTo>
                    <a:lnTo>
                      <a:pt x="59" y="11"/>
                    </a:lnTo>
                    <a:lnTo>
                      <a:pt x="57" y="3"/>
                    </a:lnTo>
                    <a:lnTo>
                      <a:pt x="56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179"/>
              <p:cNvSpPr>
                <a:spLocks/>
              </p:cNvSpPr>
              <p:nvPr/>
            </p:nvSpPr>
            <p:spPr bwMode="auto">
              <a:xfrm>
                <a:off x="5794" y="3731"/>
                <a:ext cx="50" cy="26"/>
              </a:xfrm>
              <a:custGeom>
                <a:avLst/>
                <a:gdLst>
                  <a:gd name="T0" fmla="*/ 17 w 231"/>
                  <a:gd name="T1" fmla="*/ 0 h 114"/>
                  <a:gd name="T2" fmla="*/ 9 w 231"/>
                  <a:gd name="T3" fmla="*/ 1 h 114"/>
                  <a:gd name="T4" fmla="*/ 7 w 231"/>
                  <a:gd name="T5" fmla="*/ 2 h 114"/>
                  <a:gd name="T6" fmla="*/ 5 w 231"/>
                  <a:gd name="T7" fmla="*/ 2 h 114"/>
                  <a:gd name="T8" fmla="*/ 4 w 231"/>
                  <a:gd name="T9" fmla="*/ 3 h 114"/>
                  <a:gd name="T10" fmla="*/ 2 w 231"/>
                  <a:gd name="T11" fmla="*/ 3 h 114"/>
                  <a:gd name="T12" fmla="*/ 1 w 231"/>
                  <a:gd name="T13" fmla="*/ 4 h 114"/>
                  <a:gd name="T14" fmla="*/ 0 w 231"/>
                  <a:gd name="T15" fmla="*/ 5 h 114"/>
                  <a:gd name="T16" fmla="*/ 0 w 231"/>
                  <a:gd name="T17" fmla="*/ 6 h 114"/>
                  <a:gd name="T18" fmla="*/ 0 w 231"/>
                  <a:gd name="T19" fmla="*/ 6 h 114"/>
                  <a:gd name="T20" fmla="*/ 0 w 231"/>
                  <a:gd name="T21" fmla="*/ 7 h 114"/>
                  <a:gd name="T22" fmla="*/ 1 w 231"/>
                  <a:gd name="T23" fmla="*/ 8 h 114"/>
                  <a:gd name="T24" fmla="*/ 5 w 231"/>
                  <a:gd name="T25" fmla="*/ 13 h 114"/>
                  <a:gd name="T26" fmla="*/ 9 w 231"/>
                  <a:gd name="T27" fmla="*/ 17 h 114"/>
                  <a:gd name="T28" fmla="*/ 11 w 231"/>
                  <a:gd name="T29" fmla="*/ 19 h 114"/>
                  <a:gd name="T30" fmla="*/ 12 w 231"/>
                  <a:gd name="T31" fmla="*/ 20 h 114"/>
                  <a:gd name="T32" fmla="*/ 14 w 231"/>
                  <a:gd name="T33" fmla="*/ 22 h 114"/>
                  <a:gd name="T34" fmla="*/ 16 w 231"/>
                  <a:gd name="T35" fmla="*/ 23 h 114"/>
                  <a:gd name="T36" fmla="*/ 18 w 231"/>
                  <a:gd name="T37" fmla="*/ 24 h 114"/>
                  <a:gd name="T38" fmla="*/ 20 w 231"/>
                  <a:gd name="T39" fmla="*/ 24 h 114"/>
                  <a:gd name="T40" fmla="*/ 22 w 231"/>
                  <a:gd name="T41" fmla="*/ 25 h 114"/>
                  <a:gd name="T42" fmla="*/ 24 w 231"/>
                  <a:gd name="T43" fmla="*/ 25 h 114"/>
                  <a:gd name="T44" fmla="*/ 30 w 231"/>
                  <a:gd name="T45" fmla="*/ 26 h 114"/>
                  <a:gd name="T46" fmla="*/ 36 w 231"/>
                  <a:gd name="T47" fmla="*/ 26 h 114"/>
                  <a:gd name="T48" fmla="*/ 39 w 231"/>
                  <a:gd name="T49" fmla="*/ 26 h 114"/>
                  <a:gd name="T50" fmla="*/ 41 w 231"/>
                  <a:gd name="T51" fmla="*/ 26 h 114"/>
                  <a:gd name="T52" fmla="*/ 44 w 231"/>
                  <a:gd name="T53" fmla="*/ 25 h 114"/>
                  <a:gd name="T54" fmla="*/ 46 w 231"/>
                  <a:gd name="T55" fmla="*/ 24 h 114"/>
                  <a:gd name="T56" fmla="*/ 47 w 231"/>
                  <a:gd name="T57" fmla="*/ 24 h 114"/>
                  <a:gd name="T58" fmla="*/ 48 w 231"/>
                  <a:gd name="T59" fmla="*/ 23 h 114"/>
                  <a:gd name="T60" fmla="*/ 48 w 231"/>
                  <a:gd name="T61" fmla="*/ 23 h 114"/>
                  <a:gd name="T62" fmla="*/ 49 w 231"/>
                  <a:gd name="T63" fmla="*/ 22 h 114"/>
                  <a:gd name="T64" fmla="*/ 49 w 231"/>
                  <a:gd name="T65" fmla="*/ 21 h 114"/>
                  <a:gd name="T66" fmla="*/ 50 w 231"/>
                  <a:gd name="T67" fmla="*/ 20 h 114"/>
                  <a:gd name="T68" fmla="*/ 50 w 231"/>
                  <a:gd name="T69" fmla="*/ 19 h 114"/>
                  <a:gd name="T70" fmla="*/ 50 w 231"/>
                  <a:gd name="T71" fmla="*/ 18 h 114"/>
                  <a:gd name="T72" fmla="*/ 50 w 231"/>
                  <a:gd name="T73" fmla="*/ 16 h 114"/>
                  <a:gd name="T74" fmla="*/ 50 w 231"/>
                  <a:gd name="T75" fmla="*/ 14 h 114"/>
                  <a:gd name="T76" fmla="*/ 50 w 231"/>
                  <a:gd name="T77" fmla="*/ 13 h 114"/>
                  <a:gd name="T78" fmla="*/ 49 w 231"/>
                  <a:gd name="T79" fmla="*/ 11 h 114"/>
                  <a:gd name="T80" fmla="*/ 49 w 231"/>
                  <a:gd name="T81" fmla="*/ 10 h 114"/>
                  <a:gd name="T82" fmla="*/ 48 w 231"/>
                  <a:gd name="T83" fmla="*/ 9 h 114"/>
                  <a:gd name="T84" fmla="*/ 47 w 231"/>
                  <a:gd name="T85" fmla="*/ 8 h 114"/>
                  <a:gd name="T86" fmla="*/ 47 w 231"/>
                  <a:gd name="T87" fmla="*/ 7 h 114"/>
                  <a:gd name="T88" fmla="*/ 45 w 231"/>
                  <a:gd name="T89" fmla="*/ 5 h 114"/>
                  <a:gd name="T90" fmla="*/ 43 w 231"/>
                  <a:gd name="T91" fmla="*/ 4 h 114"/>
                  <a:gd name="T92" fmla="*/ 41 w 231"/>
                  <a:gd name="T93" fmla="*/ 3 h 114"/>
                  <a:gd name="T94" fmla="*/ 38 w 231"/>
                  <a:gd name="T95" fmla="*/ 2 h 114"/>
                  <a:gd name="T96" fmla="*/ 36 w 231"/>
                  <a:gd name="T97" fmla="*/ 1 h 114"/>
                  <a:gd name="T98" fmla="*/ 33 w 231"/>
                  <a:gd name="T99" fmla="*/ 1 h 114"/>
                  <a:gd name="T100" fmla="*/ 30 w 231"/>
                  <a:gd name="T101" fmla="*/ 0 h 114"/>
                  <a:gd name="T102" fmla="*/ 27 w 231"/>
                  <a:gd name="T103" fmla="*/ 0 h 114"/>
                  <a:gd name="T104" fmla="*/ 22 w 231"/>
                  <a:gd name="T105" fmla="*/ 0 h 114"/>
                  <a:gd name="T106" fmla="*/ 17 w 231"/>
                  <a:gd name="T107" fmla="*/ 0 h 1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1"/>
                  <a:gd name="T163" fmla="*/ 0 h 114"/>
                  <a:gd name="T164" fmla="*/ 231 w 231"/>
                  <a:gd name="T165" fmla="*/ 114 h 1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1" h="114">
                    <a:moveTo>
                      <a:pt x="79" y="0"/>
                    </a:moveTo>
                    <a:lnTo>
                      <a:pt x="41" y="6"/>
                    </a:lnTo>
                    <a:lnTo>
                      <a:pt x="34" y="7"/>
                    </a:lnTo>
                    <a:lnTo>
                      <a:pt x="25" y="9"/>
                    </a:lnTo>
                    <a:lnTo>
                      <a:pt x="18" y="12"/>
                    </a:lnTo>
                    <a:lnTo>
                      <a:pt x="11" y="15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23" y="56"/>
                    </a:lnTo>
                    <a:lnTo>
                      <a:pt x="40" y="75"/>
                    </a:lnTo>
                    <a:lnTo>
                      <a:pt x="49" y="82"/>
                    </a:lnTo>
                    <a:lnTo>
                      <a:pt x="57" y="89"/>
                    </a:lnTo>
                    <a:lnTo>
                      <a:pt x="65" y="95"/>
                    </a:lnTo>
                    <a:lnTo>
                      <a:pt x="74" y="100"/>
                    </a:lnTo>
                    <a:lnTo>
                      <a:pt x="82" y="104"/>
                    </a:lnTo>
                    <a:lnTo>
                      <a:pt x="92" y="107"/>
                    </a:lnTo>
                    <a:lnTo>
                      <a:pt x="102" y="109"/>
                    </a:lnTo>
                    <a:lnTo>
                      <a:pt x="113" y="111"/>
                    </a:lnTo>
                    <a:lnTo>
                      <a:pt x="138" y="113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91" y="113"/>
                    </a:lnTo>
                    <a:lnTo>
                      <a:pt x="202" y="110"/>
                    </a:lnTo>
                    <a:lnTo>
                      <a:pt x="211" y="107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3" y="100"/>
                    </a:lnTo>
                    <a:lnTo>
                      <a:pt x="226" y="96"/>
                    </a:lnTo>
                    <a:lnTo>
                      <a:pt x="228" y="91"/>
                    </a:lnTo>
                    <a:lnTo>
                      <a:pt x="230" y="87"/>
                    </a:lnTo>
                    <a:lnTo>
                      <a:pt x="231" y="82"/>
                    </a:lnTo>
                    <a:lnTo>
                      <a:pt x="231" y="77"/>
                    </a:lnTo>
                    <a:lnTo>
                      <a:pt x="231" y="69"/>
                    </a:lnTo>
                    <a:lnTo>
                      <a:pt x="230" y="62"/>
                    </a:lnTo>
                    <a:lnTo>
                      <a:pt x="229" y="56"/>
                    </a:lnTo>
                    <a:lnTo>
                      <a:pt x="227" y="49"/>
                    </a:lnTo>
                    <a:lnTo>
                      <a:pt x="225" y="44"/>
                    </a:lnTo>
                    <a:lnTo>
                      <a:pt x="222" y="39"/>
                    </a:lnTo>
                    <a:lnTo>
                      <a:pt x="218" y="34"/>
                    </a:lnTo>
                    <a:lnTo>
                      <a:pt x="215" y="30"/>
                    </a:lnTo>
                    <a:lnTo>
                      <a:pt x="207" y="22"/>
                    </a:lnTo>
                    <a:lnTo>
                      <a:pt x="199" y="16"/>
                    </a:lnTo>
                    <a:lnTo>
                      <a:pt x="188" y="12"/>
                    </a:lnTo>
                    <a:lnTo>
                      <a:pt x="177" y="7"/>
                    </a:lnTo>
                    <a:lnTo>
                      <a:pt x="165" y="4"/>
                    </a:lnTo>
                    <a:lnTo>
                      <a:pt x="152" y="3"/>
                    </a:lnTo>
                    <a:lnTo>
                      <a:pt x="140" y="1"/>
                    </a:lnTo>
                    <a:lnTo>
                      <a:pt x="127" y="1"/>
                    </a:lnTo>
                    <a:lnTo>
                      <a:pt x="102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180"/>
              <p:cNvSpPr>
                <a:spLocks/>
              </p:cNvSpPr>
              <p:nvPr/>
            </p:nvSpPr>
            <p:spPr bwMode="auto">
              <a:xfrm>
                <a:off x="5794" y="3731"/>
                <a:ext cx="50" cy="26"/>
              </a:xfrm>
              <a:custGeom>
                <a:avLst/>
                <a:gdLst>
                  <a:gd name="T0" fmla="*/ 17 w 231"/>
                  <a:gd name="T1" fmla="*/ 0 h 114"/>
                  <a:gd name="T2" fmla="*/ 9 w 231"/>
                  <a:gd name="T3" fmla="*/ 1 h 114"/>
                  <a:gd name="T4" fmla="*/ 9 w 231"/>
                  <a:gd name="T5" fmla="*/ 1 h 114"/>
                  <a:gd name="T6" fmla="*/ 7 w 231"/>
                  <a:gd name="T7" fmla="*/ 2 h 114"/>
                  <a:gd name="T8" fmla="*/ 5 w 231"/>
                  <a:gd name="T9" fmla="*/ 2 h 114"/>
                  <a:gd name="T10" fmla="*/ 4 w 231"/>
                  <a:gd name="T11" fmla="*/ 3 h 114"/>
                  <a:gd name="T12" fmla="*/ 2 w 231"/>
                  <a:gd name="T13" fmla="*/ 3 h 114"/>
                  <a:gd name="T14" fmla="*/ 1 w 231"/>
                  <a:gd name="T15" fmla="*/ 4 h 114"/>
                  <a:gd name="T16" fmla="*/ 0 w 231"/>
                  <a:gd name="T17" fmla="*/ 5 h 114"/>
                  <a:gd name="T18" fmla="*/ 0 w 231"/>
                  <a:gd name="T19" fmla="*/ 6 h 114"/>
                  <a:gd name="T20" fmla="*/ 0 w 231"/>
                  <a:gd name="T21" fmla="*/ 6 h 114"/>
                  <a:gd name="T22" fmla="*/ 0 w 231"/>
                  <a:gd name="T23" fmla="*/ 7 h 114"/>
                  <a:gd name="T24" fmla="*/ 1 w 231"/>
                  <a:gd name="T25" fmla="*/ 8 h 114"/>
                  <a:gd name="T26" fmla="*/ 5 w 231"/>
                  <a:gd name="T27" fmla="*/ 13 h 114"/>
                  <a:gd name="T28" fmla="*/ 9 w 231"/>
                  <a:gd name="T29" fmla="*/ 17 h 114"/>
                  <a:gd name="T30" fmla="*/ 11 w 231"/>
                  <a:gd name="T31" fmla="*/ 19 h 114"/>
                  <a:gd name="T32" fmla="*/ 12 w 231"/>
                  <a:gd name="T33" fmla="*/ 20 h 114"/>
                  <a:gd name="T34" fmla="*/ 14 w 231"/>
                  <a:gd name="T35" fmla="*/ 22 h 114"/>
                  <a:gd name="T36" fmla="*/ 16 w 231"/>
                  <a:gd name="T37" fmla="*/ 23 h 114"/>
                  <a:gd name="T38" fmla="*/ 18 w 231"/>
                  <a:gd name="T39" fmla="*/ 24 h 114"/>
                  <a:gd name="T40" fmla="*/ 20 w 231"/>
                  <a:gd name="T41" fmla="*/ 24 h 114"/>
                  <a:gd name="T42" fmla="*/ 22 w 231"/>
                  <a:gd name="T43" fmla="*/ 25 h 114"/>
                  <a:gd name="T44" fmla="*/ 24 w 231"/>
                  <a:gd name="T45" fmla="*/ 25 h 114"/>
                  <a:gd name="T46" fmla="*/ 30 w 231"/>
                  <a:gd name="T47" fmla="*/ 26 h 114"/>
                  <a:gd name="T48" fmla="*/ 36 w 231"/>
                  <a:gd name="T49" fmla="*/ 26 h 114"/>
                  <a:gd name="T50" fmla="*/ 39 w 231"/>
                  <a:gd name="T51" fmla="*/ 26 h 114"/>
                  <a:gd name="T52" fmla="*/ 41 w 231"/>
                  <a:gd name="T53" fmla="*/ 26 h 114"/>
                  <a:gd name="T54" fmla="*/ 44 w 231"/>
                  <a:gd name="T55" fmla="*/ 25 h 114"/>
                  <a:gd name="T56" fmla="*/ 46 w 231"/>
                  <a:gd name="T57" fmla="*/ 24 h 114"/>
                  <a:gd name="T58" fmla="*/ 47 w 231"/>
                  <a:gd name="T59" fmla="*/ 24 h 114"/>
                  <a:gd name="T60" fmla="*/ 48 w 231"/>
                  <a:gd name="T61" fmla="*/ 23 h 114"/>
                  <a:gd name="T62" fmla="*/ 48 w 231"/>
                  <a:gd name="T63" fmla="*/ 23 h 114"/>
                  <a:gd name="T64" fmla="*/ 49 w 231"/>
                  <a:gd name="T65" fmla="*/ 22 h 114"/>
                  <a:gd name="T66" fmla="*/ 49 w 231"/>
                  <a:gd name="T67" fmla="*/ 21 h 114"/>
                  <a:gd name="T68" fmla="*/ 50 w 231"/>
                  <a:gd name="T69" fmla="*/ 20 h 114"/>
                  <a:gd name="T70" fmla="*/ 50 w 231"/>
                  <a:gd name="T71" fmla="*/ 19 h 114"/>
                  <a:gd name="T72" fmla="*/ 50 w 231"/>
                  <a:gd name="T73" fmla="*/ 18 h 114"/>
                  <a:gd name="T74" fmla="*/ 50 w 231"/>
                  <a:gd name="T75" fmla="*/ 16 h 114"/>
                  <a:gd name="T76" fmla="*/ 50 w 231"/>
                  <a:gd name="T77" fmla="*/ 14 h 114"/>
                  <a:gd name="T78" fmla="*/ 50 w 231"/>
                  <a:gd name="T79" fmla="*/ 13 h 114"/>
                  <a:gd name="T80" fmla="*/ 49 w 231"/>
                  <a:gd name="T81" fmla="*/ 11 h 114"/>
                  <a:gd name="T82" fmla="*/ 49 w 231"/>
                  <a:gd name="T83" fmla="*/ 10 h 114"/>
                  <a:gd name="T84" fmla="*/ 48 w 231"/>
                  <a:gd name="T85" fmla="*/ 9 h 114"/>
                  <a:gd name="T86" fmla="*/ 47 w 231"/>
                  <a:gd name="T87" fmla="*/ 8 h 114"/>
                  <a:gd name="T88" fmla="*/ 47 w 231"/>
                  <a:gd name="T89" fmla="*/ 7 h 114"/>
                  <a:gd name="T90" fmla="*/ 45 w 231"/>
                  <a:gd name="T91" fmla="*/ 5 h 114"/>
                  <a:gd name="T92" fmla="*/ 43 w 231"/>
                  <a:gd name="T93" fmla="*/ 4 h 114"/>
                  <a:gd name="T94" fmla="*/ 41 w 231"/>
                  <a:gd name="T95" fmla="*/ 3 h 114"/>
                  <a:gd name="T96" fmla="*/ 38 w 231"/>
                  <a:gd name="T97" fmla="*/ 2 h 114"/>
                  <a:gd name="T98" fmla="*/ 36 w 231"/>
                  <a:gd name="T99" fmla="*/ 1 h 114"/>
                  <a:gd name="T100" fmla="*/ 33 w 231"/>
                  <a:gd name="T101" fmla="*/ 1 h 114"/>
                  <a:gd name="T102" fmla="*/ 30 w 231"/>
                  <a:gd name="T103" fmla="*/ 0 h 114"/>
                  <a:gd name="T104" fmla="*/ 27 w 231"/>
                  <a:gd name="T105" fmla="*/ 0 h 114"/>
                  <a:gd name="T106" fmla="*/ 22 w 231"/>
                  <a:gd name="T107" fmla="*/ 0 h 114"/>
                  <a:gd name="T108" fmla="*/ 17 w 231"/>
                  <a:gd name="T109" fmla="*/ 0 h 114"/>
                  <a:gd name="T110" fmla="*/ 17 w 231"/>
                  <a:gd name="T111" fmla="*/ 0 h 114"/>
                  <a:gd name="T112" fmla="*/ 17 w 231"/>
                  <a:gd name="T113" fmla="*/ 0 h 1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1"/>
                  <a:gd name="T172" fmla="*/ 0 h 114"/>
                  <a:gd name="T173" fmla="*/ 231 w 231"/>
                  <a:gd name="T174" fmla="*/ 114 h 1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1" h="114">
                    <a:moveTo>
                      <a:pt x="79" y="0"/>
                    </a:moveTo>
                    <a:lnTo>
                      <a:pt x="41" y="6"/>
                    </a:lnTo>
                    <a:lnTo>
                      <a:pt x="34" y="7"/>
                    </a:lnTo>
                    <a:lnTo>
                      <a:pt x="25" y="9"/>
                    </a:lnTo>
                    <a:lnTo>
                      <a:pt x="18" y="12"/>
                    </a:lnTo>
                    <a:lnTo>
                      <a:pt x="11" y="15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23" y="56"/>
                    </a:lnTo>
                    <a:lnTo>
                      <a:pt x="40" y="75"/>
                    </a:lnTo>
                    <a:lnTo>
                      <a:pt x="49" y="82"/>
                    </a:lnTo>
                    <a:lnTo>
                      <a:pt x="57" y="89"/>
                    </a:lnTo>
                    <a:lnTo>
                      <a:pt x="65" y="95"/>
                    </a:lnTo>
                    <a:lnTo>
                      <a:pt x="74" y="100"/>
                    </a:lnTo>
                    <a:lnTo>
                      <a:pt x="82" y="104"/>
                    </a:lnTo>
                    <a:lnTo>
                      <a:pt x="92" y="107"/>
                    </a:lnTo>
                    <a:lnTo>
                      <a:pt x="102" y="109"/>
                    </a:lnTo>
                    <a:lnTo>
                      <a:pt x="113" y="111"/>
                    </a:lnTo>
                    <a:lnTo>
                      <a:pt x="138" y="113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91" y="113"/>
                    </a:lnTo>
                    <a:lnTo>
                      <a:pt x="202" y="110"/>
                    </a:lnTo>
                    <a:lnTo>
                      <a:pt x="211" y="107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3" y="100"/>
                    </a:lnTo>
                    <a:lnTo>
                      <a:pt x="226" y="96"/>
                    </a:lnTo>
                    <a:lnTo>
                      <a:pt x="228" y="91"/>
                    </a:lnTo>
                    <a:lnTo>
                      <a:pt x="230" y="87"/>
                    </a:lnTo>
                    <a:lnTo>
                      <a:pt x="231" y="82"/>
                    </a:lnTo>
                    <a:lnTo>
                      <a:pt x="231" y="77"/>
                    </a:lnTo>
                    <a:lnTo>
                      <a:pt x="231" y="69"/>
                    </a:lnTo>
                    <a:lnTo>
                      <a:pt x="230" y="62"/>
                    </a:lnTo>
                    <a:lnTo>
                      <a:pt x="229" y="56"/>
                    </a:lnTo>
                    <a:lnTo>
                      <a:pt x="227" y="49"/>
                    </a:lnTo>
                    <a:lnTo>
                      <a:pt x="225" y="44"/>
                    </a:lnTo>
                    <a:lnTo>
                      <a:pt x="222" y="39"/>
                    </a:lnTo>
                    <a:lnTo>
                      <a:pt x="218" y="34"/>
                    </a:lnTo>
                    <a:lnTo>
                      <a:pt x="215" y="30"/>
                    </a:lnTo>
                    <a:lnTo>
                      <a:pt x="207" y="22"/>
                    </a:lnTo>
                    <a:lnTo>
                      <a:pt x="199" y="16"/>
                    </a:lnTo>
                    <a:lnTo>
                      <a:pt x="188" y="12"/>
                    </a:lnTo>
                    <a:lnTo>
                      <a:pt x="177" y="7"/>
                    </a:lnTo>
                    <a:lnTo>
                      <a:pt x="165" y="4"/>
                    </a:lnTo>
                    <a:lnTo>
                      <a:pt x="152" y="3"/>
                    </a:lnTo>
                    <a:lnTo>
                      <a:pt x="140" y="1"/>
                    </a:lnTo>
                    <a:lnTo>
                      <a:pt x="127" y="1"/>
                    </a:lnTo>
                    <a:lnTo>
                      <a:pt x="102" y="0"/>
                    </a:lnTo>
                    <a:lnTo>
                      <a:pt x="79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181"/>
              <p:cNvSpPr>
                <a:spLocks/>
              </p:cNvSpPr>
              <p:nvPr/>
            </p:nvSpPr>
            <p:spPr bwMode="auto">
              <a:xfrm>
                <a:off x="4451" y="1468"/>
                <a:ext cx="85" cy="119"/>
              </a:xfrm>
              <a:custGeom>
                <a:avLst/>
                <a:gdLst>
                  <a:gd name="T0" fmla="*/ 72 w 392"/>
                  <a:gd name="T1" fmla="*/ 4 h 540"/>
                  <a:gd name="T2" fmla="*/ 67 w 392"/>
                  <a:gd name="T3" fmla="*/ 11 h 540"/>
                  <a:gd name="T4" fmla="*/ 63 w 392"/>
                  <a:gd name="T5" fmla="*/ 18 h 540"/>
                  <a:gd name="T6" fmla="*/ 58 w 392"/>
                  <a:gd name="T7" fmla="*/ 25 h 540"/>
                  <a:gd name="T8" fmla="*/ 52 w 392"/>
                  <a:gd name="T9" fmla="*/ 33 h 540"/>
                  <a:gd name="T10" fmla="*/ 46 w 392"/>
                  <a:gd name="T11" fmla="*/ 42 h 540"/>
                  <a:gd name="T12" fmla="*/ 39 w 392"/>
                  <a:gd name="T13" fmla="*/ 52 h 540"/>
                  <a:gd name="T14" fmla="*/ 32 w 392"/>
                  <a:gd name="T15" fmla="*/ 61 h 540"/>
                  <a:gd name="T16" fmla="*/ 26 w 392"/>
                  <a:gd name="T17" fmla="*/ 68 h 540"/>
                  <a:gd name="T18" fmla="*/ 21 w 392"/>
                  <a:gd name="T19" fmla="*/ 73 h 540"/>
                  <a:gd name="T20" fmla="*/ 18 w 392"/>
                  <a:gd name="T21" fmla="*/ 80 h 540"/>
                  <a:gd name="T22" fmla="*/ 14 w 392"/>
                  <a:gd name="T23" fmla="*/ 86 h 540"/>
                  <a:gd name="T24" fmla="*/ 9 w 392"/>
                  <a:gd name="T25" fmla="*/ 95 h 540"/>
                  <a:gd name="T26" fmla="*/ 3 w 392"/>
                  <a:gd name="T27" fmla="*/ 110 h 540"/>
                  <a:gd name="T28" fmla="*/ 0 w 392"/>
                  <a:gd name="T29" fmla="*/ 119 h 540"/>
                  <a:gd name="T30" fmla="*/ 2 w 392"/>
                  <a:gd name="T31" fmla="*/ 119 h 540"/>
                  <a:gd name="T32" fmla="*/ 5 w 392"/>
                  <a:gd name="T33" fmla="*/ 119 h 540"/>
                  <a:gd name="T34" fmla="*/ 7 w 392"/>
                  <a:gd name="T35" fmla="*/ 119 h 540"/>
                  <a:gd name="T36" fmla="*/ 9 w 392"/>
                  <a:gd name="T37" fmla="*/ 118 h 540"/>
                  <a:gd name="T38" fmla="*/ 11 w 392"/>
                  <a:gd name="T39" fmla="*/ 118 h 540"/>
                  <a:gd name="T40" fmla="*/ 13 w 392"/>
                  <a:gd name="T41" fmla="*/ 116 h 540"/>
                  <a:gd name="T42" fmla="*/ 14 w 392"/>
                  <a:gd name="T43" fmla="*/ 112 h 540"/>
                  <a:gd name="T44" fmla="*/ 15 w 392"/>
                  <a:gd name="T45" fmla="*/ 108 h 540"/>
                  <a:gd name="T46" fmla="*/ 20 w 392"/>
                  <a:gd name="T47" fmla="*/ 101 h 540"/>
                  <a:gd name="T48" fmla="*/ 28 w 392"/>
                  <a:gd name="T49" fmla="*/ 88 h 540"/>
                  <a:gd name="T50" fmla="*/ 37 w 392"/>
                  <a:gd name="T51" fmla="*/ 75 h 540"/>
                  <a:gd name="T52" fmla="*/ 46 w 392"/>
                  <a:gd name="T53" fmla="*/ 64 h 540"/>
                  <a:gd name="T54" fmla="*/ 51 w 392"/>
                  <a:gd name="T55" fmla="*/ 58 h 540"/>
                  <a:gd name="T56" fmla="*/ 53 w 392"/>
                  <a:gd name="T57" fmla="*/ 53 h 540"/>
                  <a:gd name="T58" fmla="*/ 56 w 392"/>
                  <a:gd name="T59" fmla="*/ 48 h 540"/>
                  <a:gd name="T60" fmla="*/ 58 w 392"/>
                  <a:gd name="T61" fmla="*/ 43 h 540"/>
                  <a:gd name="T62" fmla="*/ 61 w 392"/>
                  <a:gd name="T63" fmla="*/ 39 h 540"/>
                  <a:gd name="T64" fmla="*/ 65 w 392"/>
                  <a:gd name="T65" fmla="*/ 35 h 540"/>
                  <a:gd name="T66" fmla="*/ 71 w 392"/>
                  <a:gd name="T67" fmla="*/ 28 h 540"/>
                  <a:gd name="T68" fmla="*/ 77 w 392"/>
                  <a:gd name="T69" fmla="*/ 22 h 540"/>
                  <a:gd name="T70" fmla="*/ 81 w 392"/>
                  <a:gd name="T71" fmla="*/ 18 h 540"/>
                  <a:gd name="T72" fmla="*/ 83 w 392"/>
                  <a:gd name="T73" fmla="*/ 13 h 540"/>
                  <a:gd name="T74" fmla="*/ 85 w 392"/>
                  <a:gd name="T75" fmla="*/ 7 h 540"/>
                  <a:gd name="T76" fmla="*/ 85 w 392"/>
                  <a:gd name="T77" fmla="*/ 3 h 540"/>
                  <a:gd name="T78" fmla="*/ 84 w 392"/>
                  <a:gd name="T79" fmla="*/ 2 h 540"/>
                  <a:gd name="T80" fmla="*/ 82 w 392"/>
                  <a:gd name="T81" fmla="*/ 0 h 540"/>
                  <a:gd name="T82" fmla="*/ 80 w 392"/>
                  <a:gd name="T83" fmla="*/ 0 h 540"/>
                  <a:gd name="T84" fmla="*/ 75 w 392"/>
                  <a:gd name="T85" fmla="*/ 0 h 5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2"/>
                  <a:gd name="T130" fmla="*/ 0 h 540"/>
                  <a:gd name="T131" fmla="*/ 392 w 392"/>
                  <a:gd name="T132" fmla="*/ 540 h 5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2" h="540">
                    <a:moveTo>
                      <a:pt x="347" y="0"/>
                    </a:moveTo>
                    <a:lnTo>
                      <a:pt x="332" y="18"/>
                    </a:lnTo>
                    <a:lnTo>
                      <a:pt x="320" y="34"/>
                    </a:lnTo>
                    <a:lnTo>
                      <a:pt x="309" y="50"/>
                    </a:lnTo>
                    <a:lnTo>
                      <a:pt x="300" y="66"/>
                    </a:lnTo>
                    <a:lnTo>
                      <a:pt x="290" y="82"/>
                    </a:lnTo>
                    <a:lnTo>
                      <a:pt x="280" y="97"/>
                    </a:lnTo>
                    <a:lnTo>
                      <a:pt x="267" y="114"/>
                    </a:lnTo>
                    <a:lnTo>
                      <a:pt x="253" y="132"/>
                    </a:lnTo>
                    <a:lnTo>
                      <a:pt x="238" y="149"/>
                    </a:lnTo>
                    <a:lnTo>
                      <a:pt x="224" y="168"/>
                    </a:lnTo>
                    <a:lnTo>
                      <a:pt x="210" y="190"/>
                    </a:lnTo>
                    <a:lnTo>
                      <a:pt x="195" y="212"/>
                    </a:lnTo>
                    <a:lnTo>
                      <a:pt x="179" y="236"/>
                    </a:lnTo>
                    <a:lnTo>
                      <a:pt x="164" y="258"/>
                    </a:lnTo>
                    <a:lnTo>
                      <a:pt x="149" y="279"/>
                    </a:lnTo>
                    <a:lnTo>
                      <a:pt x="132" y="297"/>
                    </a:lnTo>
                    <a:lnTo>
                      <a:pt x="120" y="309"/>
                    </a:lnTo>
                    <a:lnTo>
                      <a:pt x="110" y="321"/>
                    </a:lnTo>
                    <a:lnTo>
                      <a:pt x="99" y="333"/>
                    </a:lnTo>
                    <a:lnTo>
                      <a:pt x="90" y="347"/>
                    </a:lnTo>
                    <a:lnTo>
                      <a:pt x="81" y="361"/>
                    </a:lnTo>
                    <a:lnTo>
                      <a:pt x="72" y="374"/>
                    </a:lnTo>
                    <a:lnTo>
                      <a:pt x="64" y="388"/>
                    </a:lnTo>
                    <a:lnTo>
                      <a:pt x="56" y="403"/>
                    </a:lnTo>
                    <a:lnTo>
                      <a:pt x="42" y="433"/>
                    </a:lnTo>
                    <a:lnTo>
                      <a:pt x="27" y="465"/>
                    </a:lnTo>
                    <a:lnTo>
                      <a:pt x="13" y="500"/>
                    </a:lnTo>
                    <a:lnTo>
                      <a:pt x="0" y="537"/>
                    </a:lnTo>
                    <a:lnTo>
                      <a:pt x="1" y="539"/>
                    </a:lnTo>
                    <a:lnTo>
                      <a:pt x="4" y="540"/>
                    </a:lnTo>
                    <a:lnTo>
                      <a:pt x="9" y="540"/>
                    </a:lnTo>
                    <a:lnTo>
                      <a:pt x="16" y="540"/>
                    </a:lnTo>
                    <a:lnTo>
                      <a:pt x="23" y="539"/>
                    </a:lnTo>
                    <a:lnTo>
                      <a:pt x="29" y="538"/>
                    </a:lnTo>
                    <a:lnTo>
                      <a:pt x="33" y="538"/>
                    </a:lnTo>
                    <a:lnTo>
                      <a:pt x="38" y="537"/>
                    </a:lnTo>
                    <a:lnTo>
                      <a:pt x="43" y="537"/>
                    </a:lnTo>
                    <a:lnTo>
                      <a:pt x="47" y="536"/>
                    </a:lnTo>
                    <a:lnTo>
                      <a:pt x="51" y="534"/>
                    </a:lnTo>
                    <a:lnTo>
                      <a:pt x="54" y="532"/>
                    </a:lnTo>
                    <a:lnTo>
                      <a:pt x="59" y="526"/>
                    </a:lnTo>
                    <a:lnTo>
                      <a:pt x="61" y="518"/>
                    </a:lnTo>
                    <a:lnTo>
                      <a:pt x="63" y="510"/>
                    </a:lnTo>
                    <a:lnTo>
                      <a:pt x="66" y="500"/>
                    </a:lnTo>
                    <a:lnTo>
                      <a:pt x="69" y="490"/>
                    </a:lnTo>
                    <a:lnTo>
                      <a:pt x="75" y="480"/>
                    </a:lnTo>
                    <a:lnTo>
                      <a:pt x="91" y="457"/>
                    </a:lnTo>
                    <a:lnTo>
                      <a:pt x="109" y="430"/>
                    </a:lnTo>
                    <a:lnTo>
                      <a:pt x="129" y="400"/>
                    </a:lnTo>
                    <a:lnTo>
                      <a:pt x="149" y="371"/>
                    </a:lnTo>
                    <a:lnTo>
                      <a:pt x="170" y="342"/>
                    </a:lnTo>
                    <a:lnTo>
                      <a:pt x="190" y="314"/>
                    </a:lnTo>
                    <a:lnTo>
                      <a:pt x="210" y="290"/>
                    </a:lnTo>
                    <a:lnTo>
                      <a:pt x="227" y="271"/>
                    </a:lnTo>
                    <a:lnTo>
                      <a:pt x="234" y="263"/>
                    </a:lnTo>
                    <a:lnTo>
                      <a:pt x="240" y="254"/>
                    </a:lnTo>
                    <a:lnTo>
                      <a:pt x="246" y="242"/>
                    </a:lnTo>
                    <a:lnTo>
                      <a:pt x="252" y="231"/>
                    </a:lnTo>
                    <a:lnTo>
                      <a:pt x="257" y="219"/>
                    </a:lnTo>
                    <a:lnTo>
                      <a:pt x="262" y="207"/>
                    </a:lnTo>
                    <a:lnTo>
                      <a:pt x="266" y="197"/>
                    </a:lnTo>
                    <a:lnTo>
                      <a:pt x="271" y="190"/>
                    </a:lnTo>
                    <a:lnTo>
                      <a:pt x="280" y="178"/>
                    </a:lnTo>
                    <a:lnTo>
                      <a:pt x="289" y="168"/>
                    </a:lnTo>
                    <a:lnTo>
                      <a:pt x="299" y="157"/>
                    </a:lnTo>
                    <a:lnTo>
                      <a:pt x="309" y="148"/>
                    </a:lnTo>
                    <a:lnTo>
                      <a:pt x="329" y="129"/>
                    </a:lnTo>
                    <a:lnTo>
                      <a:pt x="348" y="111"/>
                    </a:lnTo>
                    <a:lnTo>
                      <a:pt x="357" y="102"/>
                    </a:lnTo>
                    <a:lnTo>
                      <a:pt x="365" y="92"/>
                    </a:lnTo>
                    <a:lnTo>
                      <a:pt x="372" y="82"/>
                    </a:lnTo>
                    <a:lnTo>
                      <a:pt x="380" y="71"/>
                    </a:lnTo>
                    <a:lnTo>
                      <a:pt x="385" y="60"/>
                    </a:lnTo>
                    <a:lnTo>
                      <a:pt x="388" y="47"/>
                    </a:lnTo>
                    <a:lnTo>
                      <a:pt x="391" y="33"/>
                    </a:lnTo>
                    <a:lnTo>
                      <a:pt x="392" y="19"/>
                    </a:lnTo>
                    <a:lnTo>
                      <a:pt x="391" y="13"/>
                    </a:lnTo>
                    <a:lnTo>
                      <a:pt x="389" y="10"/>
                    </a:lnTo>
                    <a:lnTo>
                      <a:pt x="386" y="7"/>
                    </a:lnTo>
                    <a:lnTo>
                      <a:pt x="382" y="4"/>
                    </a:lnTo>
                    <a:lnTo>
                      <a:pt x="377" y="2"/>
                    </a:lnTo>
                    <a:lnTo>
                      <a:pt x="373" y="1"/>
                    </a:lnTo>
                    <a:lnTo>
                      <a:pt x="369" y="0"/>
                    </a:lnTo>
                    <a:lnTo>
                      <a:pt x="366" y="0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182"/>
              <p:cNvSpPr>
                <a:spLocks/>
              </p:cNvSpPr>
              <p:nvPr/>
            </p:nvSpPr>
            <p:spPr bwMode="auto">
              <a:xfrm>
                <a:off x="4451" y="1468"/>
                <a:ext cx="85" cy="119"/>
              </a:xfrm>
              <a:custGeom>
                <a:avLst/>
                <a:gdLst>
                  <a:gd name="T0" fmla="*/ 72 w 392"/>
                  <a:gd name="T1" fmla="*/ 4 h 540"/>
                  <a:gd name="T2" fmla="*/ 67 w 392"/>
                  <a:gd name="T3" fmla="*/ 11 h 540"/>
                  <a:gd name="T4" fmla="*/ 63 w 392"/>
                  <a:gd name="T5" fmla="*/ 18 h 540"/>
                  <a:gd name="T6" fmla="*/ 58 w 392"/>
                  <a:gd name="T7" fmla="*/ 25 h 540"/>
                  <a:gd name="T8" fmla="*/ 52 w 392"/>
                  <a:gd name="T9" fmla="*/ 33 h 540"/>
                  <a:gd name="T10" fmla="*/ 46 w 392"/>
                  <a:gd name="T11" fmla="*/ 42 h 540"/>
                  <a:gd name="T12" fmla="*/ 39 w 392"/>
                  <a:gd name="T13" fmla="*/ 52 h 540"/>
                  <a:gd name="T14" fmla="*/ 32 w 392"/>
                  <a:gd name="T15" fmla="*/ 61 h 540"/>
                  <a:gd name="T16" fmla="*/ 26 w 392"/>
                  <a:gd name="T17" fmla="*/ 68 h 540"/>
                  <a:gd name="T18" fmla="*/ 21 w 392"/>
                  <a:gd name="T19" fmla="*/ 73 h 540"/>
                  <a:gd name="T20" fmla="*/ 18 w 392"/>
                  <a:gd name="T21" fmla="*/ 80 h 540"/>
                  <a:gd name="T22" fmla="*/ 14 w 392"/>
                  <a:gd name="T23" fmla="*/ 86 h 540"/>
                  <a:gd name="T24" fmla="*/ 9 w 392"/>
                  <a:gd name="T25" fmla="*/ 95 h 540"/>
                  <a:gd name="T26" fmla="*/ 3 w 392"/>
                  <a:gd name="T27" fmla="*/ 110 h 540"/>
                  <a:gd name="T28" fmla="*/ 0 w 392"/>
                  <a:gd name="T29" fmla="*/ 119 h 540"/>
                  <a:gd name="T30" fmla="*/ 2 w 392"/>
                  <a:gd name="T31" fmla="*/ 119 h 540"/>
                  <a:gd name="T32" fmla="*/ 5 w 392"/>
                  <a:gd name="T33" fmla="*/ 119 h 540"/>
                  <a:gd name="T34" fmla="*/ 7 w 392"/>
                  <a:gd name="T35" fmla="*/ 119 h 540"/>
                  <a:gd name="T36" fmla="*/ 9 w 392"/>
                  <a:gd name="T37" fmla="*/ 118 h 540"/>
                  <a:gd name="T38" fmla="*/ 11 w 392"/>
                  <a:gd name="T39" fmla="*/ 118 h 540"/>
                  <a:gd name="T40" fmla="*/ 13 w 392"/>
                  <a:gd name="T41" fmla="*/ 116 h 540"/>
                  <a:gd name="T42" fmla="*/ 14 w 392"/>
                  <a:gd name="T43" fmla="*/ 112 h 540"/>
                  <a:gd name="T44" fmla="*/ 15 w 392"/>
                  <a:gd name="T45" fmla="*/ 108 h 540"/>
                  <a:gd name="T46" fmla="*/ 20 w 392"/>
                  <a:gd name="T47" fmla="*/ 101 h 540"/>
                  <a:gd name="T48" fmla="*/ 28 w 392"/>
                  <a:gd name="T49" fmla="*/ 88 h 540"/>
                  <a:gd name="T50" fmla="*/ 37 w 392"/>
                  <a:gd name="T51" fmla="*/ 75 h 540"/>
                  <a:gd name="T52" fmla="*/ 46 w 392"/>
                  <a:gd name="T53" fmla="*/ 64 h 540"/>
                  <a:gd name="T54" fmla="*/ 51 w 392"/>
                  <a:gd name="T55" fmla="*/ 58 h 540"/>
                  <a:gd name="T56" fmla="*/ 53 w 392"/>
                  <a:gd name="T57" fmla="*/ 53 h 540"/>
                  <a:gd name="T58" fmla="*/ 56 w 392"/>
                  <a:gd name="T59" fmla="*/ 48 h 540"/>
                  <a:gd name="T60" fmla="*/ 58 w 392"/>
                  <a:gd name="T61" fmla="*/ 43 h 540"/>
                  <a:gd name="T62" fmla="*/ 61 w 392"/>
                  <a:gd name="T63" fmla="*/ 39 h 540"/>
                  <a:gd name="T64" fmla="*/ 65 w 392"/>
                  <a:gd name="T65" fmla="*/ 35 h 540"/>
                  <a:gd name="T66" fmla="*/ 71 w 392"/>
                  <a:gd name="T67" fmla="*/ 28 h 540"/>
                  <a:gd name="T68" fmla="*/ 77 w 392"/>
                  <a:gd name="T69" fmla="*/ 22 h 540"/>
                  <a:gd name="T70" fmla="*/ 81 w 392"/>
                  <a:gd name="T71" fmla="*/ 18 h 540"/>
                  <a:gd name="T72" fmla="*/ 83 w 392"/>
                  <a:gd name="T73" fmla="*/ 13 h 540"/>
                  <a:gd name="T74" fmla="*/ 85 w 392"/>
                  <a:gd name="T75" fmla="*/ 7 h 540"/>
                  <a:gd name="T76" fmla="*/ 85 w 392"/>
                  <a:gd name="T77" fmla="*/ 3 h 540"/>
                  <a:gd name="T78" fmla="*/ 84 w 392"/>
                  <a:gd name="T79" fmla="*/ 2 h 540"/>
                  <a:gd name="T80" fmla="*/ 82 w 392"/>
                  <a:gd name="T81" fmla="*/ 0 h 540"/>
                  <a:gd name="T82" fmla="*/ 80 w 392"/>
                  <a:gd name="T83" fmla="*/ 0 h 540"/>
                  <a:gd name="T84" fmla="*/ 79 w 392"/>
                  <a:gd name="T85" fmla="*/ 0 h 540"/>
                  <a:gd name="T86" fmla="*/ 75 w 392"/>
                  <a:gd name="T87" fmla="*/ 0 h 5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2"/>
                  <a:gd name="T133" fmla="*/ 0 h 540"/>
                  <a:gd name="T134" fmla="*/ 392 w 392"/>
                  <a:gd name="T135" fmla="*/ 540 h 5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2" h="540">
                    <a:moveTo>
                      <a:pt x="347" y="0"/>
                    </a:moveTo>
                    <a:lnTo>
                      <a:pt x="332" y="18"/>
                    </a:lnTo>
                    <a:lnTo>
                      <a:pt x="320" y="34"/>
                    </a:lnTo>
                    <a:lnTo>
                      <a:pt x="309" y="50"/>
                    </a:lnTo>
                    <a:lnTo>
                      <a:pt x="300" y="66"/>
                    </a:lnTo>
                    <a:lnTo>
                      <a:pt x="290" y="82"/>
                    </a:lnTo>
                    <a:lnTo>
                      <a:pt x="280" y="97"/>
                    </a:lnTo>
                    <a:lnTo>
                      <a:pt x="267" y="114"/>
                    </a:lnTo>
                    <a:lnTo>
                      <a:pt x="253" y="132"/>
                    </a:lnTo>
                    <a:lnTo>
                      <a:pt x="238" y="149"/>
                    </a:lnTo>
                    <a:lnTo>
                      <a:pt x="224" y="168"/>
                    </a:lnTo>
                    <a:lnTo>
                      <a:pt x="210" y="190"/>
                    </a:lnTo>
                    <a:lnTo>
                      <a:pt x="195" y="212"/>
                    </a:lnTo>
                    <a:lnTo>
                      <a:pt x="179" y="236"/>
                    </a:lnTo>
                    <a:lnTo>
                      <a:pt x="164" y="258"/>
                    </a:lnTo>
                    <a:lnTo>
                      <a:pt x="149" y="279"/>
                    </a:lnTo>
                    <a:lnTo>
                      <a:pt x="132" y="297"/>
                    </a:lnTo>
                    <a:lnTo>
                      <a:pt x="120" y="309"/>
                    </a:lnTo>
                    <a:lnTo>
                      <a:pt x="110" y="321"/>
                    </a:lnTo>
                    <a:lnTo>
                      <a:pt x="99" y="333"/>
                    </a:lnTo>
                    <a:lnTo>
                      <a:pt x="90" y="347"/>
                    </a:lnTo>
                    <a:lnTo>
                      <a:pt x="81" y="361"/>
                    </a:lnTo>
                    <a:lnTo>
                      <a:pt x="72" y="374"/>
                    </a:lnTo>
                    <a:lnTo>
                      <a:pt x="64" y="388"/>
                    </a:lnTo>
                    <a:lnTo>
                      <a:pt x="56" y="403"/>
                    </a:lnTo>
                    <a:lnTo>
                      <a:pt x="42" y="433"/>
                    </a:lnTo>
                    <a:lnTo>
                      <a:pt x="27" y="465"/>
                    </a:lnTo>
                    <a:lnTo>
                      <a:pt x="13" y="500"/>
                    </a:lnTo>
                    <a:lnTo>
                      <a:pt x="0" y="537"/>
                    </a:lnTo>
                    <a:lnTo>
                      <a:pt x="1" y="539"/>
                    </a:lnTo>
                    <a:lnTo>
                      <a:pt x="4" y="540"/>
                    </a:lnTo>
                    <a:lnTo>
                      <a:pt x="9" y="540"/>
                    </a:lnTo>
                    <a:lnTo>
                      <a:pt x="16" y="540"/>
                    </a:lnTo>
                    <a:lnTo>
                      <a:pt x="23" y="539"/>
                    </a:lnTo>
                    <a:lnTo>
                      <a:pt x="29" y="538"/>
                    </a:lnTo>
                    <a:lnTo>
                      <a:pt x="33" y="538"/>
                    </a:lnTo>
                    <a:lnTo>
                      <a:pt x="38" y="537"/>
                    </a:lnTo>
                    <a:lnTo>
                      <a:pt x="43" y="537"/>
                    </a:lnTo>
                    <a:lnTo>
                      <a:pt x="47" y="536"/>
                    </a:lnTo>
                    <a:lnTo>
                      <a:pt x="51" y="534"/>
                    </a:lnTo>
                    <a:lnTo>
                      <a:pt x="54" y="532"/>
                    </a:lnTo>
                    <a:lnTo>
                      <a:pt x="59" y="526"/>
                    </a:lnTo>
                    <a:lnTo>
                      <a:pt x="61" y="518"/>
                    </a:lnTo>
                    <a:lnTo>
                      <a:pt x="63" y="510"/>
                    </a:lnTo>
                    <a:lnTo>
                      <a:pt x="66" y="500"/>
                    </a:lnTo>
                    <a:lnTo>
                      <a:pt x="69" y="490"/>
                    </a:lnTo>
                    <a:lnTo>
                      <a:pt x="75" y="480"/>
                    </a:lnTo>
                    <a:lnTo>
                      <a:pt x="91" y="457"/>
                    </a:lnTo>
                    <a:lnTo>
                      <a:pt x="109" y="430"/>
                    </a:lnTo>
                    <a:lnTo>
                      <a:pt x="129" y="400"/>
                    </a:lnTo>
                    <a:lnTo>
                      <a:pt x="149" y="371"/>
                    </a:lnTo>
                    <a:lnTo>
                      <a:pt x="170" y="342"/>
                    </a:lnTo>
                    <a:lnTo>
                      <a:pt x="190" y="314"/>
                    </a:lnTo>
                    <a:lnTo>
                      <a:pt x="210" y="290"/>
                    </a:lnTo>
                    <a:lnTo>
                      <a:pt x="227" y="271"/>
                    </a:lnTo>
                    <a:lnTo>
                      <a:pt x="234" y="263"/>
                    </a:lnTo>
                    <a:lnTo>
                      <a:pt x="240" y="254"/>
                    </a:lnTo>
                    <a:lnTo>
                      <a:pt x="246" y="242"/>
                    </a:lnTo>
                    <a:lnTo>
                      <a:pt x="252" y="231"/>
                    </a:lnTo>
                    <a:lnTo>
                      <a:pt x="257" y="219"/>
                    </a:lnTo>
                    <a:lnTo>
                      <a:pt x="262" y="207"/>
                    </a:lnTo>
                    <a:lnTo>
                      <a:pt x="266" y="197"/>
                    </a:lnTo>
                    <a:lnTo>
                      <a:pt x="271" y="190"/>
                    </a:lnTo>
                    <a:lnTo>
                      <a:pt x="280" y="178"/>
                    </a:lnTo>
                    <a:lnTo>
                      <a:pt x="289" y="168"/>
                    </a:lnTo>
                    <a:lnTo>
                      <a:pt x="299" y="157"/>
                    </a:lnTo>
                    <a:lnTo>
                      <a:pt x="309" y="148"/>
                    </a:lnTo>
                    <a:lnTo>
                      <a:pt x="329" y="129"/>
                    </a:lnTo>
                    <a:lnTo>
                      <a:pt x="348" y="111"/>
                    </a:lnTo>
                    <a:lnTo>
                      <a:pt x="357" y="102"/>
                    </a:lnTo>
                    <a:lnTo>
                      <a:pt x="365" y="92"/>
                    </a:lnTo>
                    <a:lnTo>
                      <a:pt x="372" y="82"/>
                    </a:lnTo>
                    <a:lnTo>
                      <a:pt x="380" y="71"/>
                    </a:lnTo>
                    <a:lnTo>
                      <a:pt x="385" y="60"/>
                    </a:lnTo>
                    <a:lnTo>
                      <a:pt x="388" y="47"/>
                    </a:lnTo>
                    <a:lnTo>
                      <a:pt x="391" y="33"/>
                    </a:lnTo>
                    <a:lnTo>
                      <a:pt x="392" y="19"/>
                    </a:lnTo>
                    <a:lnTo>
                      <a:pt x="391" y="13"/>
                    </a:lnTo>
                    <a:lnTo>
                      <a:pt x="389" y="10"/>
                    </a:lnTo>
                    <a:lnTo>
                      <a:pt x="386" y="7"/>
                    </a:lnTo>
                    <a:lnTo>
                      <a:pt x="382" y="4"/>
                    </a:lnTo>
                    <a:lnTo>
                      <a:pt x="377" y="2"/>
                    </a:lnTo>
                    <a:lnTo>
                      <a:pt x="373" y="1"/>
                    </a:lnTo>
                    <a:lnTo>
                      <a:pt x="369" y="0"/>
                    </a:lnTo>
                    <a:lnTo>
                      <a:pt x="366" y="0"/>
                    </a:lnTo>
                    <a:lnTo>
                      <a:pt x="347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817980" y="3358849"/>
              <a:ext cx="185427" cy="19315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/>
            <p:cNvSpPr/>
            <p:nvPr/>
          </p:nvSpPr>
          <p:spPr>
            <a:xfrm>
              <a:off x="1543760" y="4985613"/>
              <a:ext cx="185427" cy="19315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2106759" y="5589742"/>
              <a:ext cx="185427" cy="19315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33"/>
          <p:cNvSpPr/>
          <p:nvPr/>
        </p:nvSpPr>
        <p:spPr>
          <a:xfrm>
            <a:off x="0" y="0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1889122" rtl="0" fontAlgn="auto" hangingPunct="1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998" y="203761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R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t="12500" b="12500"/>
          <a:stretch/>
        </p:blipFill>
        <p:spPr>
          <a:xfrm>
            <a:off x="137707" y="4569245"/>
            <a:ext cx="3672293" cy="688555"/>
          </a:xfrm>
          <a:prstGeom prst="rect">
            <a:avLst/>
          </a:prstGeom>
          <a:ln w="25400">
            <a:solidFill>
              <a:srgbClr val="FF00FF"/>
            </a:solidFill>
          </a:ln>
        </p:spPr>
      </p:pic>
      <p:pic>
        <p:nvPicPr>
          <p:cNvPr id="51" name="Picture 4"/>
          <p:cNvPicPr>
            <a:picLocks noChangeAspect="1"/>
          </p:cNvPicPr>
          <p:nvPr/>
        </p:nvPicPr>
        <p:blipFill>
          <a:blip r:embed="rId4"/>
          <a:srcRect l="77482" t="24021" r="14861" b="65724"/>
          <a:stretch>
            <a:fillRect/>
          </a:stretch>
        </p:blipFill>
        <p:spPr>
          <a:xfrm>
            <a:off x="2049548" y="2750008"/>
            <a:ext cx="1142134" cy="994708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/>
          <a:srcRect t="28076" b="20467"/>
          <a:stretch/>
        </p:blipFill>
        <p:spPr>
          <a:xfrm>
            <a:off x="5545696" y="4913521"/>
            <a:ext cx="2213848" cy="598061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/>
          <a:srcRect t="17418" b="17566"/>
          <a:stretch/>
        </p:blipFill>
        <p:spPr>
          <a:xfrm>
            <a:off x="5545696" y="5653455"/>
            <a:ext cx="2226704" cy="76406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55" name="Title 1"/>
          <p:cNvSpPr txBox="1">
            <a:spLocks noGrp="1"/>
          </p:cNvSpPr>
          <p:nvPr>
            <p:ph type="title"/>
          </p:nvPr>
        </p:nvSpPr>
        <p:spPr>
          <a:xfrm>
            <a:off x="0" y="213521"/>
            <a:ext cx="9144000" cy="868359"/>
          </a:xfrm>
        </p:spPr>
        <p:txBody>
          <a:bodyPr/>
          <a:lstStyle/>
          <a:p>
            <a:pPr lvl="0"/>
            <a:r>
              <a:rPr lang="en-GB" sz="2400" b="1" dirty="0" smtClean="0">
                <a:solidFill>
                  <a:srgbClr val="FFFFFF"/>
                </a:solidFill>
              </a:rPr>
              <a:t>Open label, multicentre, parallel group, randomised controlled trial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755578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Trial Registrations: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ISRCTN</a:t>
            </a:r>
            <a:r>
              <a:rPr lang="en-US" sz="2000" dirty="0" smtClean="0">
                <a:solidFill>
                  <a:srgbClr val="0070C0"/>
                </a:solidFill>
              </a:rPr>
              <a:t>00151053</a:t>
            </a: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NCTNCT02055014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xfrm>
            <a:off x="0" y="213523"/>
            <a:ext cx="9144000" cy="868359"/>
          </a:xfrm>
        </p:spPr>
        <p:txBody>
          <a:bodyPr/>
          <a:lstStyle/>
          <a:p>
            <a:pPr lvl="0"/>
            <a:r>
              <a:rPr lang="en-GB" sz="2800" b="1" dirty="0">
                <a:solidFill>
                  <a:srgbClr val="FFFFFF"/>
                </a:solidFill>
              </a:rPr>
              <a:t>Study design: Selection Criteria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998" y="203761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Rectangle 8"/>
          <p:cNvSpPr/>
          <p:nvPr/>
        </p:nvSpPr>
        <p:spPr>
          <a:xfrm>
            <a:off x="405316" y="1600204"/>
            <a:ext cx="3962400" cy="34778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solidFill>
                  <a:srgbClr val="00B050"/>
                </a:solidFill>
                <a:latin typeface="Calibri"/>
              </a:rPr>
              <a:t>INCLUSION CRITERIA:</a:t>
            </a: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dirty="0">
              <a:solidFill>
                <a:srgbClr val="92D050"/>
              </a:solidFill>
              <a:latin typeface="Calibri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0070C0"/>
                </a:solidFill>
                <a:latin typeface="Calibri"/>
              </a:rPr>
              <a:t>Type 2 diabetes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0070C0"/>
                </a:solidFill>
                <a:latin typeface="Calibri"/>
              </a:rPr>
              <a:t>Liraglutide treated </a:t>
            </a:r>
            <a:r>
              <a:rPr lang="en-GB" sz="2000" dirty="0" smtClean="0">
                <a:solidFill>
                  <a:srgbClr val="0070C0"/>
                </a:solidFill>
                <a:latin typeface="Calibri"/>
              </a:rPr>
              <a:t>≥</a:t>
            </a:r>
            <a:r>
              <a:rPr lang="en-GB" sz="2000" dirty="0">
                <a:solidFill>
                  <a:srgbClr val="0070C0"/>
                </a:solidFill>
                <a:latin typeface="Calibri"/>
              </a:rPr>
              <a:t>6 months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  <a:latin typeface="Calibri"/>
              </a:rPr>
              <a:t>HbA1c ≥58mmol/</a:t>
            </a:r>
            <a:r>
              <a:rPr lang="en-GB" sz="2000" kern="0" dirty="0" err="1">
                <a:solidFill>
                  <a:srgbClr val="0070C0"/>
                </a:solidFill>
                <a:latin typeface="Calibri"/>
              </a:rPr>
              <a:t>mol</a:t>
            </a:r>
            <a:r>
              <a:rPr lang="en-GB" sz="2000" kern="0" dirty="0">
                <a:solidFill>
                  <a:srgbClr val="0070C0"/>
                </a:solidFill>
                <a:latin typeface="Calibri"/>
              </a:rPr>
              <a:t> (7.5%)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  <a:latin typeface="Calibri"/>
              </a:rPr>
              <a:t>Obesity</a:t>
            </a:r>
            <a:r>
              <a:rPr lang="en-GB" sz="2000" kern="0" dirty="0">
                <a:solidFill>
                  <a:srgbClr val="0070C0"/>
                </a:solidFill>
              </a:rPr>
              <a:t>, BMI ≥35kg/m</a:t>
            </a:r>
            <a:r>
              <a:rPr lang="en-GB" sz="2000" kern="0" baseline="30000" dirty="0">
                <a:solidFill>
                  <a:srgbClr val="0070C0"/>
                </a:solidFill>
              </a:rPr>
              <a:t>2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  <a:latin typeface="Calibri"/>
              </a:rPr>
              <a:t>Stable weight, HbA1c </a:t>
            </a:r>
            <a:r>
              <a:rPr lang="en-GB" sz="2000" dirty="0">
                <a:solidFill>
                  <a:srgbClr val="0070C0"/>
                </a:solidFill>
              </a:rPr>
              <a:t>≥ </a:t>
            </a:r>
            <a:r>
              <a:rPr lang="en-GB" sz="2000" kern="0" dirty="0" smtClean="0">
                <a:solidFill>
                  <a:srgbClr val="0070C0"/>
                </a:solidFill>
                <a:latin typeface="Calibri"/>
              </a:rPr>
              <a:t>3 months</a:t>
            </a:r>
            <a:endParaRPr lang="en-GB" sz="2000" kern="0" dirty="0">
              <a:solidFill>
                <a:srgbClr val="0070C0"/>
              </a:solidFill>
              <a:latin typeface="Calibri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4724400" y="1600204"/>
            <a:ext cx="4038600" cy="3477875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solidFill>
                  <a:srgbClr val="FF0000"/>
                </a:solidFill>
                <a:latin typeface="Calibri"/>
              </a:rPr>
              <a:t>EXCLUSION CRITERIA:</a:t>
            </a: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dirty="0">
              <a:solidFill>
                <a:srgbClr val="92D050"/>
              </a:solidFill>
              <a:latin typeface="Calibri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</a:rPr>
              <a:t>Safety considerations: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</a:rPr>
              <a:t>Bleeding risk: aspirin, warfarin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</a:rPr>
              <a:t>Infection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</a:rPr>
              <a:t>Pregnancy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0070C0"/>
                </a:solidFill>
                <a:latin typeface="Calibri"/>
              </a:rPr>
              <a:t>Conditions interfering with Endobarrier </a:t>
            </a:r>
            <a:r>
              <a:rPr lang="en-GB" sz="2000" kern="0" dirty="0" smtClean="0">
                <a:solidFill>
                  <a:srgbClr val="0070C0"/>
                </a:solidFill>
                <a:latin typeface="Calibri"/>
              </a:rPr>
              <a:t>placement/findings</a:t>
            </a:r>
            <a:endParaRPr lang="en-GB" sz="2000" kern="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3"/>
          <p:cNvSpPr/>
          <p:nvPr/>
        </p:nvSpPr>
        <p:spPr>
          <a:xfrm>
            <a:off x="0" y="2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xfrm>
            <a:off x="0" y="213523"/>
            <a:ext cx="9144000" cy="868359"/>
          </a:xfrm>
        </p:spPr>
        <p:txBody>
          <a:bodyPr/>
          <a:lstStyle/>
          <a:p>
            <a:pPr lvl="0"/>
            <a:r>
              <a:rPr lang="en-GB" sz="3200" b="1" dirty="0">
                <a:solidFill>
                  <a:srgbClr val="FFFFFF"/>
                </a:solidFill>
              </a:rPr>
              <a:t>Study design: </a:t>
            </a:r>
            <a:br>
              <a:rPr lang="en-GB" sz="3200" b="1" dirty="0">
                <a:solidFill>
                  <a:srgbClr val="FFFFFF"/>
                </a:solidFill>
              </a:rPr>
            </a:br>
            <a:r>
              <a:rPr lang="en-GB" sz="2400" b="1" dirty="0">
                <a:solidFill>
                  <a:srgbClr val="FFFFFF"/>
                </a:solidFill>
              </a:rPr>
              <a:t>Open label, multicentre, parallel group, randomised controlled trial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1971" y="1673162"/>
            <a:ext cx="3754811" cy="369332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</a:t>
            </a:r>
            <a:r>
              <a:rPr lang="en-GB" b="1" dirty="0" err="1">
                <a:solidFill>
                  <a:schemeClr val="bg1"/>
                </a:solidFill>
              </a:rPr>
              <a:t>Endobarrier+liraglutide</a:t>
            </a:r>
            <a:r>
              <a:rPr lang="en-GB" b="1" dirty="0">
                <a:solidFill>
                  <a:schemeClr val="bg1"/>
                </a:solidFill>
              </a:rPr>
              <a:t> 1.2mg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6781" y="1669632"/>
            <a:ext cx="3692963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</a:rPr>
              <a:t>liraglutide</a:t>
            </a:r>
            <a:r>
              <a:rPr lang="en-GB" b="1" dirty="0">
                <a:solidFill>
                  <a:srgbClr val="0070C0"/>
                </a:solidFill>
              </a:rPr>
              <a:t> 1.2mg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1968" y="2171613"/>
            <a:ext cx="3754810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Endobarrier, no </a:t>
            </a:r>
            <a:r>
              <a:rPr lang="en-GB" b="1" dirty="0" err="1">
                <a:solidFill>
                  <a:schemeClr val="bg1"/>
                </a:solidFill>
              </a:rPr>
              <a:t>liraglutide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6782" y="2171613"/>
            <a:ext cx="3695873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no </a:t>
            </a:r>
            <a:r>
              <a:rPr lang="en-GB" b="1" dirty="0" err="1">
                <a:solidFill>
                  <a:srgbClr val="0070C0"/>
                </a:solidFill>
              </a:rPr>
              <a:t>liraglutide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8218" y="1945937"/>
            <a:ext cx="838200" cy="820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9" name="TextBox 28"/>
          <p:cNvSpPr txBox="1"/>
          <p:nvPr/>
        </p:nvSpPr>
        <p:spPr>
          <a:xfrm>
            <a:off x="367998" y="203761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R</a:t>
            </a:r>
          </a:p>
        </p:txBody>
      </p:sp>
      <p:cxnSp>
        <p:nvCxnSpPr>
          <p:cNvPr id="31" name="Straight Arrow Connector 30"/>
          <p:cNvCxnSpPr>
            <a:stCxn id="28" idx="7"/>
            <a:endCxn id="20" idx="1"/>
          </p:cNvCxnSpPr>
          <p:nvPr/>
        </p:nvCxnSpPr>
        <p:spPr>
          <a:xfrm flipV="1">
            <a:off x="873670" y="1856063"/>
            <a:ext cx="378301" cy="21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6"/>
            <a:endCxn id="22" idx="1"/>
          </p:cNvCxnSpPr>
          <p:nvPr/>
        </p:nvCxnSpPr>
        <p:spPr>
          <a:xfrm>
            <a:off x="996418" y="2356279"/>
            <a:ext cx="255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762004" y="2620473"/>
            <a:ext cx="509975" cy="22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71979" y="2663557"/>
            <a:ext cx="371688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liraglutide</a:t>
            </a:r>
            <a:r>
              <a:rPr lang="en-GB" b="1" dirty="0">
                <a:solidFill>
                  <a:schemeClr val="bg1"/>
                </a:solidFill>
              </a:rPr>
              <a:t> 1.8mg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06778" y="2663080"/>
            <a:ext cx="3708814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</a:rPr>
              <a:t>liraglutide</a:t>
            </a:r>
            <a:r>
              <a:rPr lang="en-GB" b="1" dirty="0">
                <a:solidFill>
                  <a:srgbClr val="0070C0"/>
                </a:solidFill>
              </a:rPr>
              <a:t> 1.8mg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402436" y="5410202"/>
            <a:ext cx="952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3-monthly visits: interview, anthropometry, blood tests (</a:t>
            </a:r>
            <a:r>
              <a:rPr lang="en-GB" dirty="0" err="1">
                <a:solidFill>
                  <a:srgbClr val="0070C0"/>
                </a:solidFill>
              </a:rPr>
              <a:t>fbc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u&amp;e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lft</a:t>
            </a:r>
            <a:r>
              <a:rPr lang="en-GB" dirty="0">
                <a:solidFill>
                  <a:srgbClr val="0070C0"/>
                </a:solidFill>
              </a:rPr>
              <a:t>, amylase, lipids, HbA1c)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Primary outcome: HbA1c at 2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Subgroup MRI liver and pancreas – baseline and 4 months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47351" y="3202704"/>
            <a:ext cx="4791453" cy="201388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/>
          <p:cNvCxnSpPr/>
          <p:nvPr/>
        </p:nvCxnSpPr>
        <p:spPr>
          <a:xfrm>
            <a:off x="1251971" y="3352800"/>
            <a:ext cx="74636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275101" y="3352804"/>
            <a:ext cx="0" cy="6169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018878" y="3352804"/>
            <a:ext cx="0" cy="6169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699741" y="3352804"/>
            <a:ext cx="0" cy="6169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73666" y="3886200"/>
            <a:ext cx="84227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Treatment start		 </a:t>
            </a:r>
            <a:r>
              <a:rPr lang="en-GB" dirty="0" err="1">
                <a:solidFill>
                  <a:srgbClr val="0070C0"/>
                </a:solidFill>
              </a:rPr>
              <a:t>endobarrier</a:t>
            </a:r>
            <a:r>
              <a:rPr lang="en-GB" dirty="0">
                <a:solidFill>
                  <a:srgbClr val="0070C0"/>
                </a:solidFill>
              </a:rPr>
              <a:t> explant         		       Treatment end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-77565" y="4239006"/>
            <a:ext cx="8965970" cy="798745"/>
            <a:chOff x="-77565" y="4239004"/>
            <a:chExt cx="8965970" cy="798745"/>
          </a:xfrm>
        </p:grpSpPr>
        <p:grpSp>
          <p:nvGrpSpPr>
            <p:cNvPr id="103" name="Group 102"/>
            <p:cNvGrpSpPr/>
            <p:nvPr/>
          </p:nvGrpSpPr>
          <p:grpSpPr>
            <a:xfrm>
              <a:off x="506405" y="4239004"/>
              <a:ext cx="8382000" cy="798745"/>
              <a:chOff x="506405" y="4239004"/>
              <a:chExt cx="8382000" cy="7987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6405" y="4339125"/>
                <a:ext cx="838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0070C0"/>
                    </a:solidFill>
                  </a:rPr>
                  <a:t>    	  			</a:t>
                </a:r>
              </a:p>
              <a:p>
                <a:r>
                  <a:rPr lang="en-GB" sz="1600" dirty="0">
                    <a:solidFill>
                      <a:srgbClr val="0070C0"/>
                    </a:solidFill>
                  </a:rPr>
                  <a:t>      Base     M1      M3                M6           M9              M12        M15            M18           M21               M24    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1091790" y="4945416"/>
                <a:ext cx="7667423" cy="92333"/>
                <a:chOff x="1091790" y="4945416"/>
                <a:chExt cx="7667423" cy="92333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091790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137910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153133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582344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975299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4967398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732972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650009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567046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8680455" y="4945416"/>
                  <a:ext cx="78758" cy="923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165306" y="4239004"/>
                <a:ext cx="7521049" cy="288422"/>
                <a:chOff x="1165306" y="4239004"/>
                <a:chExt cx="7521049" cy="288422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>
                <a:xfrm flipV="1">
                  <a:off x="1165306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 flipV="1">
                  <a:off x="3192512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5007166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 flipV="1">
                  <a:off x="8680455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2179836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1621723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flipV="1">
                  <a:off x="4000136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 flipV="1">
                  <a:off x="5766451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V="1">
                  <a:off x="6644109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7551043" y="4239004"/>
                  <a:ext cx="5900" cy="28842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TextBox 97"/>
            <p:cNvSpPr txBox="1"/>
            <p:nvPr/>
          </p:nvSpPr>
          <p:spPr>
            <a:xfrm>
              <a:off x="-77565" y="4335060"/>
              <a:ext cx="978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</a:rPr>
                <a:t>Visit</a:t>
              </a:r>
            </a:p>
            <a:p>
              <a:r>
                <a:rPr lang="en-GB" sz="1600" b="1" dirty="0">
                  <a:solidFill>
                    <a:srgbClr val="0070C0"/>
                  </a:solidFill>
                </a:rPr>
                <a:t>Schedule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248185" y="1676400"/>
            <a:ext cx="752983" cy="1354217"/>
          </a:xfrm>
          <a:prstGeom prst="rect">
            <a:avLst/>
          </a:prstGeom>
          <a:solidFill>
            <a:srgbClr val="92D050"/>
          </a:solidFill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8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2-wk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liquid puree</a:t>
            </a:r>
          </a:p>
          <a:p>
            <a:r>
              <a:rPr lang="en-GB" dirty="0">
                <a:solidFill>
                  <a:srgbClr val="002060"/>
                </a:solidFill>
              </a:rPr>
              <a:t>diet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271979" y="3657600"/>
            <a:ext cx="3695423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985036" y="3657600"/>
            <a:ext cx="3695423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430567" y="348404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Year 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77457" y="3506217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Year 1</a:t>
            </a:r>
          </a:p>
        </p:txBody>
      </p:sp>
    </p:spTree>
    <p:extLst>
      <p:ext uri="{BB962C8B-B14F-4D97-AF65-F5344CB8AC3E}">
        <p14:creationId xmlns:p14="http://schemas.microsoft.com/office/powerpoint/2010/main" val="36703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133600"/>
            <a:ext cx="8229600" cy="3992562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>
                <a:solidFill>
                  <a:srgbClr val="0070C0"/>
                </a:solidFill>
              </a:rPr>
              <a:t>To investigate the </a:t>
            </a:r>
            <a:r>
              <a:rPr lang="en-GB" sz="2800" dirty="0" smtClean="0">
                <a:solidFill>
                  <a:srgbClr val="0070C0"/>
                </a:solidFill>
              </a:rPr>
              <a:t>impact </a:t>
            </a:r>
            <a:r>
              <a:rPr lang="en-GB" sz="2800" dirty="0">
                <a:solidFill>
                  <a:srgbClr val="0070C0"/>
                </a:solidFill>
              </a:rPr>
              <a:t>of endoscopic proximal intestinal exclusion, with or without additional glucagon-like peptide-1 receptor agonist (GLP-1RA) on NAFLD</a:t>
            </a:r>
            <a:endParaRPr lang="en-GB" sz="2800" dirty="0"/>
          </a:p>
          <a:p>
            <a:pPr marL="0" indent="0" algn="just">
              <a:buNone/>
            </a:pPr>
            <a:endParaRPr lang="en-GB" sz="3000" b="1" dirty="0">
              <a:solidFill>
                <a:srgbClr val="0070C0"/>
              </a:solidFill>
              <a:cs typeface="Arial"/>
            </a:endParaRPr>
          </a:p>
          <a:p>
            <a:pPr lvl="0"/>
            <a:endParaRPr lang="en-GB" sz="3000" dirty="0"/>
          </a:p>
        </p:txBody>
      </p:sp>
      <p:sp>
        <p:nvSpPr>
          <p:cNvPr id="3" name="Rectangle 33"/>
          <p:cNvSpPr/>
          <p:nvPr/>
        </p:nvSpPr>
        <p:spPr>
          <a:xfrm>
            <a:off x="0" y="-12109"/>
            <a:ext cx="9144000" cy="1295403"/>
          </a:xfrm>
          <a:prstGeom prst="rect">
            <a:avLst/>
          </a:prstGeom>
          <a:solidFill>
            <a:srgbClr val="003399"/>
          </a:solidFill>
          <a:ln w="9528">
            <a:solidFill>
              <a:srgbClr val="000099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1"/>
          <a:lstStyle/>
          <a:p>
            <a:pPr algn="ctr" defTabSz="1889122">
              <a:spcBef>
                <a:spcPts val="4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76196"/>
            <a:ext cx="9144000" cy="1143000"/>
          </a:xfrm>
        </p:spPr>
        <p:txBody>
          <a:bodyPr/>
          <a:lstStyle/>
          <a:p>
            <a:pPr lvl="0"/>
            <a:r>
              <a:rPr lang="en-GB" b="1" dirty="0" smtClean="0">
                <a:solidFill>
                  <a:srgbClr val="FFFFFF"/>
                </a:solidFill>
              </a:rPr>
              <a:t>Sub-study aim</a:t>
            </a:r>
            <a:endParaRPr lang="en-GB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33618</TotalTime>
  <Words>1742</Words>
  <Application>Microsoft Office PowerPoint</Application>
  <PresentationFormat>On-screen Show (4:3)</PresentationFormat>
  <Paragraphs>371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Frutiger 55 Roman</vt:lpstr>
      <vt:lpstr>Times New Roman</vt:lpstr>
      <vt:lpstr>Office Theme</vt:lpstr>
      <vt:lpstr>1_Office Theme</vt:lpstr>
      <vt:lpstr>2_Office Theme</vt:lpstr>
      <vt:lpstr>Default Design</vt:lpstr>
      <vt:lpstr>                  </vt:lpstr>
      <vt:lpstr>Background</vt:lpstr>
      <vt:lpstr>Proof of Principle: Newcastle Diabetes Diet Study 8-week 600kCal dietary intervention reverses diabetes</vt:lpstr>
      <vt:lpstr> Endobarrier – implantable duodenal-jejunal liner </vt:lpstr>
      <vt:lpstr>Endobarrier placement is a day-case procedure</vt:lpstr>
      <vt:lpstr>Open label, multicentre, parallel group, randomised controlled trial</vt:lpstr>
      <vt:lpstr>Study design: Selection Criteria</vt:lpstr>
      <vt:lpstr>Study design:  Open label, multicentre, parallel group, randomised controlled trial</vt:lpstr>
      <vt:lpstr>Sub-study aim</vt:lpstr>
      <vt:lpstr>Summary</vt:lpstr>
      <vt:lpstr>MRI fat fraction</vt:lpstr>
      <vt:lpstr>Flowsheet of study subjects (n70) </vt:lpstr>
      <vt:lpstr>Baseline characteristics</vt:lpstr>
      <vt:lpstr>TBW</vt:lpstr>
      <vt:lpstr>HbA1C</vt:lpstr>
      <vt:lpstr>NFS change over time</vt:lpstr>
      <vt:lpstr>Summary</vt:lpstr>
      <vt:lpstr>Summary</vt:lpstr>
      <vt:lpstr>Summary</vt:lpstr>
      <vt:lpstr>Safety Data</vt:lpstr>
      <vt:lpstr>Summary</vt:lpstr>
      <vt:lpstr>Conclusion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                  Diabesity</dc:title>
  <dc:creator>piya</dc:creator>
  <cp:lastModifiedBy>Bu Hayee</cp:lastModifiedBy>
  <cp:revision>535</cp:revision>
  <dcterms:created xsi:type="dcterms:W3CDTF">2012-10-20T22:22:34Z</dcterms:created>
  <dcterms:modified xsi:type="dcterms:W3CDTF">2016-05-25T02:03:20Z</dcterms:modified>
</cp:coreProperties>
</file>